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5" r:id="rId3"/>
    <p:sldId id="280" r:id="rId4"/>
    <p:sldId id="285" r:id="rId5"/>
    <p:sldId id="286" r:id="rId6"/>
    <p:sldId id="287" r:id="rId7"/>
    <p:sldId id="288" r:id="rId8"/>
    <p:sldId id="28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5972-69BC-43DF-AC5A-0D60B29F07D6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56A7D-FC2B-43CE-974D-882504F3D4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98345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5972-69BC-43DF-AC5A-0D60B29F07D6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56A7D-FC2B-43CE-974D-882504F3D4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46819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5972-69BC-43DF-AC5A-0D60B29F07D6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56A7D-FC2B-43CE-974D-882504F3D4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70968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5972-69BC-43DF-AC5A-0D60B29F07D6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56A7D-FC2B-43CE-974D-882504F3D4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1203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5972-69BC-43DF-AC5A-0D60B29F07D6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56A7D-FC2B-43CE-974D-882504F3D4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3290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5972-69BC-43DF-AC5A-0D60B29F07D6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56A7D-FC2B-43CE-974D-882504F3D4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9296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5972-69BC-43DF-AC5A-0D60B29F07D6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56A7D-FC2B-43CE-974D-882504F3D4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61861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5972-69BC-43DF-AC5A-0D60B29F07D6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56A7D-FC2B-43CE-974D-882504F3D4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81119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5972-69BC-43DF-AC5A-0D60B29F07D6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56A7D-FC2B-43CE-974D-882504F3D4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9156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5972-69BC-43DF-AC5A-0D60B29F07D6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56A7D-FC2B-43CE-974D-882504F3D4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63578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5972-69BC-43DF-AC5A-0D60B29F07D6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56A7D-FC2B-43CE-974D-882504F3D4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7150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25972-69BC-43DF-AC5A-0D60B29F07D6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56A7D-FC2B-43CE-974D-882504F3D4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4024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esign.tutsplus.com/articles/how-to-draw-animals-cats-and-their-anatomy--vector-1741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sign.tutsplus.com/articles/how-to-draw-animals-cats-and-their-anatomy--vector-1741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Nomq4LbB8Q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Nomq4LbB8Q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Nomq4LbB8Q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Nomq4LbB8Q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CB829-E491-4F27-8594-6C8ED3FDE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Eras Bold ITC" panose="020B0907030504020204" pitchFamily="34" charset="0"/>
              </a:rPr>
              <a:t>Gambar Dasar</a:t>
            </a:r>
            <a:endParaRPr lang="en-ID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00EE1C-7A47-4F7A-9154-D87FEAABDD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Pertemuan</a:t>
            </a:r>
            <a:r>
              <a:rPr lang="en-US" dirty="0">
                <a:solidFill>
                  <a:schemeClr val="bg1"/>
                </a:solidFill>
              </a:rPr>
              <a:t> 10</a:t>
            </a:r>
            <a:endParaRPr lang="en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48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2066-72E4-4338-BE14-E404FF6801F8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Struktur</a:t>
            </a:r>
            <a:endParaRPr lang="en-ID" sz="36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pic>
        <p:nvPicPr>
          <p:cNvPr id="15362" name="Picture 2" descr="catdrawing_4-9_face_proportions">
            <a:extLst>
              <a:ext uri="{FF2B5EF4-FFF2-40B4-BE49-F238E27FC236}">
                <a16:creationId xmlns:a16="http://schemas.microsoft.com/office/drawing/2014/main" id="{2954EE48-6936-4E6C-A3CD-4A9FDBD11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806" y="1534909"/>
            <a:ext cx="5216387" cy="436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BC95612-BCBB-4368-8AF6-50DBA58082CF}"/>
              </a:ext>
            </a:extLst>
          </p:cNvPr>
          <p:cNvSpPr txBox="1">
            <a:spLocks/>
          </p:cNvSpPr>
          <p:nvPr/>
        </p:nvSpPr>
        <p:spPr>
          <a:xfrm>
            <a:off x="628650" y="6060388"/>
            <a:ext cx="7886700" cy="366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D" sz="1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https://design.tutsplus.com/articles/how-to-draw-animals-cats-and-their-anatomy--vector-17417</a:t>
            </a:r>
            <a:endParaRPr lang="en-ID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941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B3FB64A-2EC3-41E4-B812-C8F531618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Eras Bold ITC" panose="020B0907030504020204" pitchFamily="34" charset="0"/>
              </a:rPr>
              <a:t>Detail</a:t>
            </a:r>
            <a:endParaRPr lang="en-ID" sz="36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pic>
        <p:nvPicPr>
          <p:cNvPr id="12290" name="Picture 2" descr="catdrawing_7-7_ears_done">
            <a:extLst>
              <a:ext uri="{FF2B5EF4-FFF2-40B4-BE49-F238E27FC236}">
                <a16:creationId xmlns:a16="http://schemas.microsoft.com/office/drawing/2014/main" id="{D29608B2-907F-47EB-AC6A-9FEC7834A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073" y="3669781"/>
            <a:ext cx="2504661" cy="209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20F5F94-B7B3-4AA0-9A45-3EB089B686D0}"/>
              </a:ext>
            </a:extLst>
          </p:cNvPr>
          <p:cNvSpPr txBox="1">
            <a:spLocks/>
          </p:cNvSpPr>
          <p:nvPr/>
        </p:nvSpPr>
        <p:spPr>
          <a:xfrm>
            <a:off x="628650" y="6060388"/>
            <a:ext cx="7886700" cy="366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D" sz="1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https://design.tutsplus.com/articles/how-to-draw-animals-cats-and-their-anatomy--vector-17417</a:t>
            </a:r>
            <a:endParaRPr lang="en-ID" sz="1000" dirty="0">
              <a:solidFill>
                <a:schemeClr val="bg1"/>
              </a:solidFill>
            </a:endParaRPr>
          </a:p>
        </p:txBody>
      </p:sp>
      <p:pic>
        <p:nvPicPr>
          <p:cNvPr id="12292" name="Picture 4" descr="catdrawing_8-2_whiskers">
            <a:extLst>
              <a:ext uri="{FF2B5EF4-FFF2-40B4-BE49-F238E27FC236}">
                <a16:creationId xmlns:a16="http://schemas.microsoft.com/office/drawing/2014/main" id="{92A77124-0415-461E-9899-A2B7E92EF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734" y="3669781"/>
            <a:ext cx="2504661" cy="209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tdrawing_6-5_nose_complete">
            <a:extLst>
              <a:ext uri="{FF2B5EF4-FFF2-40B4-BE49-F238E27FC236}">
                <a16:creationId xmlns:a16="http://schemas.microsoft.com/office/drawing/2014/main" id="{1F08F75C-8567-41FC-9C9A-56C5ED866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734" y="1619456"/>
            <a:ext cx="2504661" cy="209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atdrawing_5-8_eyes_complete">
            <a:extLst>
              <a:ext uri="{FF2B5EF4-FFF2-40B4-BE49-F238E27FC236}">
                <a16:creationId xmlns:a16="http://schemas.microsoft.com/office/drawing/2014/main" id="{8897F3D4-DA7E-46EA-AF82-59A30E0A2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073" y="1619456"/>
            <a:ext cx="2504661" cy="209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607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AF4C7-31F3-4138-A650-3431F80FEB54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Warna</a:t>
            </a:r>
            <a:r>
              <a:rPr lang="en-US" sz="3600" dirty="0">
                <a:solidFill>
                  <a:schemeClr val="bg1"/>
                </a:solidFill>
                <a:latin typeface="Eras Bold ITC" panose="020B0907030504020204" pitchFamily="34" charset="0"/>
              </a:rPr>
              <a:t> Dasar</a:t>
            </a:r>
            <a:endParaRPr lang="en-ID" sz="36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6ED593-B750-4FE7-80B6-EC894140EE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255" y="1825625"/>
            <a:ext cx="7739489" cy="4351338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0A6E21E-9BFB-40C1-9785-812E2DB05426}"/>
              </a:ext>
            </a:extLst>
          </p:cNvPr>
          <p:cNvSpPr/>
          <p:nvPr/>
        </p:nvSpPr>
        <p:spPr>
          <a:xfrm>
            <a:off x="2285999" y="621587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ID" sz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https://www.youtube.com/watch?v=bNomq4LbB8Q</a:t>
            </a:r>
            <a:endParaRPr lang="en-ID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290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AF4C7-31F3-4138-A650-3431F80FEB54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Warna</a:t>
            </a:r>
            <a:r>
              <a:rPr lang="en-US" sz="3600" dirty="0">
                <a:solidFill>
                  <a:schemeClr val="bg1"/>
                </a:solidFill>
                <a:latin typeface="Eras Bold ITC" panose="020B0907030504020204" pitchFamily="34" charset="0"/>
              </a:rPr>
              <a:t> 1 </a:t>
            </a:r>
            <a:r>
              <a:rPr lang="en-US" sz="36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tingkat</a:t>
            </a:r>
            <a:r>
              <a:rPr lang="en-US" sz="3600" dirty="0">
                <a:solidFill>
                  <a:schemeClr val="bg1"/>
                </a:solidFill>
                <a:latin typeface="Eras Bold ITC" panose="020B0907030504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lebih</a:t>
            </a:r>
            <a:r>
              <a:rPr lang="en-US" sz="3600" dirty="0">
                <a:solidFill>
                  <a:schemeClr val="bg1"/>
                </a:solidFill>
                <a:latin typeface="Eras Bold ITC" panose="020B0907030504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gelap</a:t>
            </a:r>
            <a:endParaRPr lang="en-ID" sz="36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F4E8DDE-0CE5-4656-B69D-D1124ED49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255" y="1825625"/>
            <a:ext cx="7739489" cy="4351338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75DF47E-6069-4545-9BA7-429D594B383E}"/>
              </a:ext>
            </a:extLst>
          </p:cNvPr>
          <p:cNvSpPr/>
          <p:nvPr/>
        </p:nvSpPr>
        <p:spPr>
          <a:xfrm>
            <a:off x="2285999" y="621587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ID" sz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https://www.youtube.com/watch?v=bNomq4LbB8Q</a:t>
            </a:r>
            <a:endParaRPr lang="en-ID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15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AF4C7-31F3-4138-A650-3431F80FEB54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Warna</a:t>
            </a:r>
            <a:r>
              <a:rPr lang="en-US" sz="3600" dirty="0">
                <a:solidFill>
                  <a:schemeClr val="bg1"/>
                </a:solidFill>
                <a:latin typeface="Eras Bold ITC" panose="020B0907030504020204" pitchFamily="34" charset="0"/>
              </a:rPr>
              <a:t> 2 </a:t>
            </a:r>
            <a:r>
              <a:rPr lang="en-US" sz="36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tingkat</a:t>
            </a:r>
            <a:r>
              <a:rPr lang="en-US" sz="3600" dirty="0">
                <a:solidFill>
                  <a:schemeClr val="bg1"/>
                </a:solidFill>
                <a:latin typeface="Eras Bold ITC" panose="020B0907030504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lebih</a:t>
            </a:r>
            <a:r>
              <a:rPr lang="en-US" sz="3600" dirty="0">
                <a:solidFill>
                  <a:schemeClr val="bg1"/>
                </a:solidFill>
                <a:latin typeface="Eras Bold ITC" panose="020B0907030504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gelap</a:t>
            </a:r>
            <a:endParaRPr lang="en-ID" sz="36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B7F6527-4BEA-497F-B3F8-C0DBE07BC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255" y="1825625"/>
            <a:ext cx="7739489" cy="43513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A9EB770-F24D-4D40-B311-6C91CCEC8FA9}"/>
              </a:ext>
            </a:extLst>
          </p:cNvPr>
          <p:cNvSpPr/>
          <p:nvPr/>
        </p:nvSpPr>
        <p:spPr>
          <a:xfrm>
            <a:off x="2285999" y="621587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ID" sz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https://www.youtube.com/watch?v=bNomq4LbB8Q</a:t>
            </a:r>
            <a:endParaRPr lang="en-ID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24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AF4C7-31F3-4138-A650-3431F80FEB54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Eras Bold ITC" panose="020B0907030504020204" pitchFamily="34" charset="0"/>
              </a:rPr>
              <a:t>Detail </a:t>
            </a:r>
            <a:r>
              <a:rPr lang="en-US" sz="36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dengan</a:t>
            </a:r>
            <a:r>
              <a:rPr lang="en-US" sz="3600" dirty="0">
                <a:solidFill>
                  <a:schemeClr val="bg1"/>
                </a:solidFill>
                <a:latin typeface="Eras Bold ITC" panose="020B0907030504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Putih</a:t>
            </a:r>
            <a:endParaRPr lang="en-ID" sz="36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1850AD-7819-443F-AAE5-87B8503721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255" y="1825625"/>
            <a:ext cx="7739489" cy="4351338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074592-1EED-4DE7-A822-025AFA434BB8}"/>
              </a:ext>
            </a:extLst>
          </p:cNvPr>
          <p:cNvSpPr/>
          <p:nvPr/>
        </p:nvSpPr>
        <p:spPr>
          <a:xfrm>
            <a:off x="2285999" y="621587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ID" sz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https://www.youtube.com/watch?v=bNomq4LbB8Q</a:t>
            </a:r>
            <a:endParaRPr lang="en-ID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862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117D1-1849-47A3-904D-CBCB2FBB426A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Tugas</a:t>
            </a:r>
            <a:r>
              <a:rPr lang="en-US" sz="3600" dirty="0">
                <a:solidFill>
                  <a:schemeClr val="bg1"/>
                </a:solidFill>
                <a:latin typeface="Eras Bold ITC" panose="020B0907030504020204" pitchFamily="34" charset="0"/>
              </a:rPr>
              <a:t> 4</a:t>
            </a:r>
            <a:endParaRPr lang="en-ID" sz="36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9606E-5C43-4FEF-846E-A8AC4799B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Ikuti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langkah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berikut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ini</a:t>
            </a:r>
            <a:r>
              <a:rPr lang="en-US" sz="1600" dirty="0">
                <a:solidFill>
                  <a:schemeClr val="bg1"/>
                </a:solidFill>
              </a:rPr>
              <a:t> :</a:t>
            </a:r>
          </a:p>
          <a:p>
            <a:pPr marL="514350" indent="-514350">
              <a:buAutoNum type="arabicPeriod"/>
            </a:pPr>
            <a:r>
              <a:rPr lang="en-US" sz="1600" dirty="0" err="1">
                <a:solidFill>
                  <a:schemeClr val="bg1"/>
                </a:solidFill>
              </a:rPr>
              <a:t>Carilah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kucing</a:t>
            </a:r>
            <a:r>
              <a:rPr lang="en-US" sz="1600" dirty="0">
                <a:solidFill>
                  <a:schemeClr val="bg1"/>
                </a:solidFill>
              </a:rPr>
              <a:t> di </a:t>
            </a:r>
            <a:r>
              <a:rPr lang="en-US" sz="1600" dirty="0" err="1">
                <a:solidFill>
                  <a:schemeClr val="bg1"/>
                </a:solidFill>
              </a:rPr>
              <a:t>sekitar</a:t>
            </a:r>
            <a:r>
              <a:rPr lang="en-US" sz="1600" dirty="0">
                <a:solidFill>
                  <a:schemeClr val="bg1"/>
                </a:solidFill>
              </a:rPr>
              <a:t> kalian.</a:t>
            </a:r>
          </a:p>
          <a:p>
            <a:pPr marL="514350" indent="-514350"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Amati visual </a:t>
            </a:r>
            <a:r>
              <a:rPr lang="en-US" sz="1600" dirty="0" err="1">
                <a:solidFill>
                  <a:schemeClr val="bg1"/>
                </a:solidFill>
              </a:rPr>
              <a:t>kucing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tersebut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secara</a:t>
            </a:r>
            <a:r>
              <a:rPr lang="en-US" sz="1600" dirty="0">
                <a:solidFill>
                  <a:schemeClr val="bg1"/>
                </a:solidFill>
              </a:rPr>
              <a:t> detail </a:t>
            </a:r>
            <a:r>
              <a:rPr lang="en-US" sz="1600" dirty="0" err="1">
                <a:solidFill>
                  <a:schemeClr val="bg1"/>
                </a:solidFill>
              </a:rPr>
              <a:t>mulai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gestur</a:t>
            </a:r>
            <a:r>
              <a:rPr lang="en-US" sz="1600" dirty="0">
                <a:solidFill>
                  <a:schemeClr val="bg1"/>
                </a:solidFill>
              </a:rPr>
              <a:t> dan </a:t>
            </a:r>
            <a:r>
              <a:rPr lang="en-US" sz="1600" dirty="0" err="1">
                <a:solidFill>
                  <a:schemeClr val="bg1"/>
                </a:solidFill>
              </a:rPr>
              <a:t>proporsi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badannya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1600" dirty="0" err="1">
                <a:solidFill>
                  <a:schemeClr val="bg1"/>
                </a:solidFill>
              </a:rPr>
              <a:t>Buatlah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sketsa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hasil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pengamatan</a:t>
            </a:r>
            <a:r>
              <a:rPr lang="en-US" sz="1600" dirty="0">
                <a:solidFill>
                  <a:schemeClr val="bg1"/>
                </a:solidFill>
              </a:rPr>
              <a:t> kalian.</a:t>
            </a:r>
          </a:p>
          <a:p>
            <a:pPr marL="514350" indent="-514350">
              <a:buAutoNum type="arabicPeriod"/>
            </a:pPr>
            <a:r>
              <a:rPr lang="en-US" sz="1600" dirty="0" err="1">
                <a:solidFill>
                  <a:schemeClr val="bg1"/>
                </a:solidFill>
              </a:rPr>
              <a:t>Tentukan</a:t>
            </a:r>
            <a:r>
              <a:rPr lang="en-US" sz="1600" dirty="0">
                <a:solidFill>
                  <a:schemeClr val="bg1"/>
                </a:solidFill>
              </a:rPr>
              <a:t> Teknik yang </a:t>
            </a:r>
            <a:r>
              <a:rPr lang="en-US" sz="1600" dirty="0" err="1">
                <a:solidFill>
                  <a:schemeClr val="bg1"/>
                </a:solidFill>
              </a:rPr>
              <a:t>sesuai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untuk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sketsa</a:t>
            </a:r>
            <a:r>
              <a:rPr lang="en-US" sz="1600" dirty="0">
                <a:solidFill>
                  <a:schemeClr val="bg1"/>
                </a:solidFill>
              </a:rPr>
              <a:t> yang </a:t>
            </a:r>
            <a:r>
              <a:rPr lang="en-US" sz="1600" dirty="0" err="1">
                <a:solidFill>
                  <a:schemeClr val="bg1"/>
                </a:solidFill>
              </a:rPr>
              <a:t>sudah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dibuat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1600" dirty="0" err="1">
                <a:solidFill>
                  <a:schemeClr val="bg1"/>
                </a:solidFill>
              </a:rPr>
              <a:t>Berikan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sentuhan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akhir</a:t>
            </a:r>
            <a:r>
              <a:rPr lang="en-US" sz="1600" dirty="0">
                <a:solidFill>
                  <a:schemeClr val="bg1"/>
                </a:solidFill>
              </a:rPr>
              <a:t> yang </a:t>
            </a:r>
            <a:r>
              <a:rPr lang="en-US" sz="1600" dirty="0" err="1">
                <a:solidFill>
                  <a:schemeClr val="bg1"/>
                </a:solidFill>
              </a:rPr>
              <a:t>baik</a:t>
            </a:r>
            <a:r>
              <a:rPr lang="en-US" sz="1600" dirty="0">
                <a:solidFill>
                  <a:schemeClr val="bg1"/>
                </a:solidFill>
              </a:rPr>
              <a:t> agar </a:t>
            </a:r>
            <a:r>
              <a:rPr lang="en-US" sz="1600" dirty="0" err="1">
                <a:solidFill>
                  <a:schemeClr val="bg1"/>
                </a:solidFill>
              </a:rPr>
              <a:t>gambar</a:t>
            </a:r>
            <a:r>
              <a:rPr lang="en-US" sz="1600" dirty="0">
                <a:solidFill>
                  <a:schemeClr val="bg1"/>
                </a:solidFill>
              </a:rPr>
              <a:t> kalian </a:t>
            </a:r>
            <a:r>
              <a:rPr lang="en-US" sz="1600" dirty="0" err="1">
                <a:solidFill>
                  <a:schemeClr val="bg1"/>
                </a:solidFill>
              </a:rPr>
              <a:t>indah</a:t>
            </a:r>
            <a:r>
              <a:rPr lang="en-US" sz="1600" dirty="0">
                <a:solidFill>
                  <a:schemeClr val="bg1"/>
                </a:solidFill>
              </a:rPr>
              <a:t> dan </a:t>
            </a:r>
            <a:r>
              <a:rPr lang="en-US" sz="1600" dirty="0" err="1">
                <a:solidFill>
                  <a:schemeClr val="bg1"/>
                </a:solidFill>
              </a:rPr>
              <a:t>enak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dilihat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Output :</a:t>
            </a:r>
          </a:p>
          <a:p>
            <a:pPr marL="342900" indent="-342900">
              <a:buAutoNum type="arabicPeriod"/>
            </a:pPr>
            <a:r>
              <a:rPr lang="en-US" sz="1600" dirty="0" err="1">
                <a:solidFill>
                  <a:schemeClr val="bg1"/>
                </a:solidFill>
              </a:rPr>
              <a:t>Sketsa</a:t>
            </a:r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Gambar </a:t>
            </a:r>
            <a:r>
              <a:rPr lang="en-US" sz="1600" dirty="0" err="1">
                <a:solidFill>
                  <a:schemeClr val="bg1"/>
                </a:solidFill>
              </a:rPr>
              <a:t>kucing</a:t>
            </a:r>
            <a:r>
              <a:rPr lang="en-US" sz="1600" dirty="0">
                <a:solidFill>
                  <a:schemeClr val="bg1"/>
                </a:solidFill>
              </a:rPr>
              <a:t> BW.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Gambar </a:t>
            </a:r>
            <a:r>
              <a:rPr lang="en-US" sz="1600" dirty="0" err="1">
                <a:solidFill>
                  <a:schemeClr val="bg1"/>
                </a:solidFill>
              </a:rPr>
              <a:t>kucing</a:t>
            </a:r>
            <a:r>
              <a:rPr lang="en-US" sz="1600" dirty="0">
                <a:solidFill>
                  <a:schemeClr val="bg1"/>
                </a:solidFill>
              </a:rPr>
              <a:t> color.</a:t>
            </a:r>
          </a:p>
          <a:p>
            <a:pPr marL="342900" indent="-342900">
              <a:buAutoNum type="arabicPeriod"/>
            </a:pPr>
            <a:r>
              <a:rPr lang="en-US" sz="1600" dirty="0" err="1">
                <a:solidFill>
                  <a:schemeClr val="bg1"/>
                </a:solidFill>
              </a:rPr>
              <a:t>Tempel</a:t>
            </a:r>
            <a:r>
              <a:rPr lang="en-US" sz="1600" dirty="0">
                <a:solidFill>
                  <a:schemeClr val="bg1"/>
                </a:solidFill>
              </a:rPr>
              <a:t> di </a:t>
            </a:r>
            <a:r>
              <a:rPr lang="en-US" sz="1600" dirty="0" err="1">
                <a:solidFill>
                  <a:schemeClr val="bg1"/>
                </a:solidFill>
              </a:rPr>
              <a:t>impraboard</a:t>
            </a:r>
            <a:endParaRPr lang="en-ID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973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169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Eras Bold ITC</vt:lpstr>
      <vt:lpstr>Office Theme</vt:lpstr>
      <vt:lpstr>Gambar Dasar</vt:lpstr>
      <vt:lpstr>Struktur</vt:lpstr>
      <vt:lpstr>Detail</vt:lpstr>
      <vt:lpstr>Warna Dasar</vt:lpstr>
      <vt:lpstr>Warna 1 tingkat lebih gelap</vt:lpstr>
      <vt:lpstr>Warna 2 tingkat lebih gelap</vt:lpstr>
      <vt:lpstr>Detail dengan Putih</vt:lpstr>
      <vt:lpstr>Tugas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Gambar Dasar</dc:title>
  <dc:creator>Yunisa Fitri Andriani</dc:creator>
  <cp:lastModifiedBy>Yunisa Fitri Andriani</cp:lastModifiedBy>
  <cp:revision>2</cp:revision>
  <dcterms:created xsi:type="dcterms:W3CDTF">2019-08-23T08:33:32Z</dcterms:created>
  <dcterms:modified xsi:type="dcterms:W3CDTF">2019-08-23T08:48:07Z</dcterms:modified>
</cp:coreProperties>
</file>