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83" r:id="rId4"/>
    <p:sldId id="274" r:id="rId5"/>
    <p:sldId id="275" r:id="rId6"/>
    <p:sldId id="280" r:id="rId7"/>
    <p:sldId id="281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870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910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03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36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058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08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69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2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012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787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212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803DA-B9D3-4ACD-85BC-2C49DBC6D2BD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0153E-31C5-4AF6-B25D-1002B5133E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395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sign.tutsplus.com/articles/how-to-draw-animals-cats-and-their-anatomy--vector-174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tutsplus.com/articles/how-to-draw-animals-cats-and-their-anatomy--vector-174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tutsplus.com/articles/how-to-draw-animals-cats-and-their-anatomy--vector-1741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tutsplus.com/articles/how-to-draw-animals-cats-and-their-anatomy--vector-174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tutsplus.com/articles/how-to-draw-animals-cats-and-their-anatomy--vector-1741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sign.tutsplus.com/articles/how-to-draw-animals-cats-and-their-anatomy--vector-1741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B829-E491-4F27-8594-6C8ED3FD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  <a:t>Gambar Dasar</a:t>
            </a:r>
            <a:endParaRPr lang="en-ID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0EE1C-7A47-4F7A-9154-D87FEAABD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Pertemuan</a:t>
            </a:r>
            <a:r>
              <a:rPr lang="en-US" dirty="0">
                <a:solidFill>
                  <a:schemeClr val="bg1"/>
                </a:solidFill>
              </a:rPr>
              <a:t> 9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3E0597-78ED-4720-BD44-0072704B6258}"/>
              </a:ext>
            </a:extLst>
          </p:cNvPr>
          <p:cNvSpPr txBox="1">
            <a:spLocks/>
          </p:cNvSpPr>
          <p:nvPr/>
        </p:nvSpPr>
        <p:spPr>
          <a:xfrm>
            <a:off x="628650" y="6166404"/>
            <a:ext cx="7886700" cy="3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https://design.tutsplus.com/articles/how-to-draw-animals-cats-and-their-anatomy--vector-17417</a:t>
            </a:r>
            <a:endParaRPr lang="en-ID" sz="1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catdrawing_1-5_pose_sketch">
            <a:extLst>
              <a:ext uri="{FF2B5EF4-FFF2-40B4-BE49-F238E27FC236}">
                <a16:creationId xmlns:a16="http://schemas.microsoft.com/office/drawing/2014/main" id="{04F14F10-569B-49CE-95DF-119F572F2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93" y="1321072"/>
            <a:ext cx="4765813" cy="47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5012A50-7A4F-4835-B776-53ED365B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102"/>
            <a:ext cx="7886700" cy="1325563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Struktur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2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tdrawing_2-2_muscles_sketch1">
            <a:extLst>
              <a:ext uri="{FF2B5EF4-FFF2-40B4-BE49-F238E27FC236}">
                <a16:creationId xmlns:a16="http://schemas.microsoft.com/office/drawing/2014/main" id="{5058D1E6-1D1B-4D55-AD17-6AC7C660A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39" y="1244818"/>
            <a:ext cx="4845326" cy="4845326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C06F5B-EC4C-4930-ADEF-8090501A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102"/>
            <a:ext cx="7886700" cy="1325563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Cover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EFF8B6-7A11-4228-B986-42E1B8F25C2A}"/>
              </a:ext>
            </a:extLst>
          </p:cNvPr>
          <p:cNvSpPr txBox="1">
            <a:spLocks/>
          </p:cNvSpPr>
          <p:nvPr/>
        </p:nvSpPr>
        <p:spPr>
          <a:xfrm>
            <a:off x="628650" y="6166404"/>
            <a:ext cx="7886700" cy="3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https://design.tutsplus.com/articles/how-to-draw-animals-cats-and-their-anatomy--vector-17417</a:t>
            </a:r>
            <a:endParaRPr lang="en-ID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1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tdrawing_3-9_paws_done">
            <a:extLst>
              <a:ext uri="{FF2B5EF4-FFF2-40B4-BE49-F238E27FC236}">
                <a16:creationId xmlns:a16="http://schemas.microsoft.com/office/drawing/2014/main" id="{3C4A85EE-A238-4752-A4D8-74E1AF7A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36" y="1268968"/>
            <a:ext cx="4646543" cy="464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D90366-C752-4D5E-86E1-E65320BAD75B}"/>
              </a:ext>
            </a:extLst>
          </p:cNvPr>
          <p:cNvSpPr txBox="1">
            <a:spLocks/>
          </p:cNvSpPr>
          <p:nvPr/>
        </p:nvSpPr>
        <p:spPr>
          <a:xfrm>
            <a:off x="628650" y="6166404"/>
            <a:ext cx="7886700" cy="3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https://design.tutsplus.com/articles/how-to-draw-animals-cats-and-their-anatomy--vector-17417</a:t>
            </a:r>
            <a:endParaRPr lang="en-ID" sz="10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A3278C-218C-4F43-B45F-A6FA1B07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102"/>
            <a:ext cx="7886700" cy="1325563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Detail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5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2066-72E4-4338-BE14-E404FF6801F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Struktur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5362" name="Picture 2" descr="catdrawing_4-9_face_proportions">
            <a:extLst>
              <a:ext uri="{FF2B5EF4-FFF2-40B4-BE49-F238E27FC236}">
                <a16:creationId xmlns:a16="http://schemas.microsoft.com/office/drawing/2014/main" id="{2954EE48-6936-4E6C-A3CD-4A9FDBD1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6" y="1534909"/>
            <a:ext cx="5216387" cy="43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C95612-BCBB-4368-8AF6-50DBA58082CF}"/>
              </a:ext>
            </a:extLst>
          </p:cNvPr>
          <p:cNvSpPr txBox="1">
            <a:spLocks/>
          </p:cNvSpPr>
          <p:nvPr/>
        </p:nvSpPr>
        <p:spPr>
          <a:xfrm>
            <a:off x="628650" y="6060388"/>
            <a:ext cx="7886700" cy="3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https://design.tutsplus.com/articles/how-to-draw-animals-cats-and-their-anatomy--vector-17417</a:t>
            </a:r>
            <a:endParaRPr lang="en-ID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4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3FB64A-2EC3-41E4-B812-C8F53161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Detail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2290" name="Picture 2" descr="catdrawing_7-7_ears_done">
            <a:extLst>
              <a:ext uri="{FF2B5EF4-FFF2-40B4-BE49-F238E27FC236}">
                <a16:creationId xmlns:a16="http://schemas.microsoft.com/office/drawing/2014/main" id="{D29608B2-907F-47EB-AC6A-9FEC7834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73" y="3669781"/>
            <a:ext cx="2504661" cy="20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0F5F94-B7B3-4AA0-9A45-3EB089B686D0}"/>
              </a:ext>
            </a:extLst>
          </p:cNvPr>
          <p:cNvSpPr txBox="1">
            <a:spLocks/>
          </p:cNvSpPr>
          <p:nvPr/>
        </p:nvSpPr>
        <p:spPr>
          <a:xfrm>
            <a:off x="628650" y="6060388"/>
            <a:ext cx="7886700" cy="3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https://design.tutsplus.com/articles/how-to-draw-animals-cats-and-their-anatomy--vector-17417</a:t>
            </a:r>
            <a:endParaRPr lang="en-ID" sz="10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catdrawing_8-2_whiskers">
            <a:extLst>
              <a:ext uri="{FF2B5EF4-FFF2-40B4-BE49-F238E27FC236}">
                <a16:creationId xmlns:a16="http://schemas.microsoft.com/office/drawing/2014/main" id="{92A77124-0415-461E-9899-A2B7E92E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34" y="3669781"/>
            <a:ext cx="2504661" cy="20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tdrawing_6-5_nose_complete">
            <a:extLst>
              <a:ext uri="{FF2B5EF4-FFF2-40B4-BE49-F238E27FC236}">
                <a16:creationId xmlns:a16="http://schemas.microsoft.com/office/drawing/2014/main" id="{1F08F75C-8567-41FC-9C9A-56C5ED86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34" y="1619456"/>
            <a:ext cx="2504661" cy="20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tdrawing_5-8_eyes_complete">
            <a:extLst>
              <a:ext uri="{FF2B5EF4-FFF2-40B4-BE49-F238E27FC236}">
                <a16:creationId xmlns:a16="http://schemas.microsoft.com/office/drawing/2014/main" id="{8897F3D4-DA7E-46EA-AF82-59A30E0A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73" y="1619456"/>
            <a:ext cx="2504661" cy="20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0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79ABA3-EA16-4044-BD88-4B731131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Detail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Bulu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1266" name="Picture 2" descr="catdrawing_9-2_short_hair">
            <a:extLst>
              <a:ext uri="{FF2B5EF4-FFF2-40B4-BE49-F238E27FC236}">
                <a16:creationId xmlns:a16="http://schemas.microsoft.com/office/drawing/2014/main" id="{FFCCE7DC-2669-4C93-97C9-9A813735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68" y="1690689"/>
            <a:ext cx="3980696" cy="398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atdrawing_9-2_long_hair">
            <a:extLst>
              <a:ext uri="{FF2B5EF4-FFF2-40B4-BE49-F238E27FC236}">
                <a16:creationId xmlns:a16="http://schemas.microsoft.com/office/drawing/2014/main" id="{0A9A78E2-8B7C-4D55-9FAB-6850973D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66" y="1690689"/>
            <a:ext cx="3980696" cy="398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3B8489-80B3-4E70-9583-EC8CE9CD5DED}"/>
              </a:ext>
            </a:extLst>
          </p:cNvPr>
          <p:cNvSpPr txBox="1">
            <a:spLocks/>
          </p:cNvSpPr>
          <p:nvPr/>
        </p:nvSpPr>
        <p:spPr>
          <a:xfrm>
            <a:off x="628650" y="6060388"/>
            <a:ext cx="7886700" cy="36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https://design.tutsplus.com/articles/how-to-draw-animals-cats-and-their-anatomy--vector-17417</a:t>
            </a:r>
            <a:endParaRPr lang="en-ID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7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17D1-1849-47A3-904D-CBCB2FBB426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Tugas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4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606E-5C43-4FEF-846E-A8AC4799B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Ikuti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langkah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berikut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Carilah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kucing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sekitar</a:t>
            </a:r>
            <a:r>
              <a:rPr lang="en-US" sz="16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Amati visual </a:t>
            </a:r>
            <a:r>
              <a:rPr lang="en-US" sz="1600" dirty="0" err="1">
                <a:solidFill>
                  <a:schemeClr val="bg1"/>
                </a:solidFill>
              </a:rPr>
              <a:t>kucing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detail </a:t>
            </a:r>
            <a:r>
              <a:rPr lang="en-US" sz="1600" dirty="0" err="1">
                <a:solidFill>
                  <a:schemeClr val="bg1"/>
                </a:solidFill>
              </a:rPr>
              <a:t>mulai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gestur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proporsi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badannya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Buatlah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pengamatan</a:t>
            </a:r>
            <a:r>
              <a:rPr lang="en-US" sz="16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 Teknik yang </a:t>
            </a:r>
            <a:r>
              <a:rPr lang="en-US" sz="1600" dirty="0" err="1">
                <a:solidFill>
                  <a:schemeClr val="bg1"/>
                </a:solidFill>
              </a:rPr>
              <a:t>sesuai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sudah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dibuat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Berikan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sentuhan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akhir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baik</a:t>
            </a:r>
            <a:r>
              <a:rPr lang="en-US" sz="1600" dirty="0">
                <a:solidFill>
                  <a:schemeClr val="bg1"/>
                </a:solidFill>
              </a:rPr>
              <a:t> agar </a:t>
            </a:r>
            <a:r>
              <a:rPr lang="en-US" sz="1600" dirty="0" err="1">
                <a:solidFill>
                  <a:schemeClr val="bg1"/>
                </a:solidFill>
              </a:rPr>
              <a:t>gambar</a:t>
            </a:r>
            <a:r>
              <a:rPr lang="en-US" sz="1600" dirty="0">
                <a:solidFill>
                  <a:schemeClr val="bg1"/>
                </a:solidFill>
              </a:rPr>
              <a:t> kalian </a:t>
            </a:r>
            <a:r>
              <a:rPr lang="en-US" sz="1600" dirty="0" err="1">
                <a:solidFill>
                  <a:schemeClr val="bg1"/>
                </a:solidFill>
              </a:rPr>
              <a:t>indah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enak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dilihat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Output :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Sketsa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</a:t>
            </a:r>
            <a:r>
              <a:rPr lang="en-US" sz="1600" dirty="0" err="1">
                <a:solidFill>
                  <a:schemeClr val="bg1"/>
                </a:solidFill>
              </a:rPr>
              <a:t>kucing</a:t>
            </a:r>
            <a:r>
              <a:rPr lang="en-US" sz="1600" dirty="0">
                <a:solidFill>
                  <a:schemeClr val="bg1"/>
                </a:solidFill>
              </a:rPr>
              <a:t> BW.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</a:t>
            </a:r>
            <a:r>
              <a:rPr lang="en-US" sz="1600" dirty="0" err="1">
                <a:solidFill>
                  <a:schemeClr val="bg1"/>
                </a:solidFill>
              </a:rPr>
              <a:t>kucing</a:t>
            </a:r>
            <a:r>
              <a:rPr lang="en-US" sz="1600" dirty="0">
                <a:solidFill>
                  <a:schemeClr val="bg1"/>
                </a:solidFill>
              </a:rPr>
              <a:t> color.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Tempel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impraboard</a:t>
            </a:r>
            <a:endParaRPr lang="en-ID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159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Eras Bold ITC</vt:lpstr>
      <vt:lpstr>Office Theme</vt:lpstr>
      <vt:lpstr>Gambar Dasar</vt:lpstr>
      <vt:lpstr>Struktur</vt:lpstr>
      <vt:lpstr>Cover</vt:lpstr>
      <vt:lpstr>Detail</vt:lpstr>
      <vt:lpstr>Struktur</vt:lpstr>
      <vt:lpstr>Detail</vt:lpstr>
      <vt:lpstr>Detail Bulu</vt:lpstr>
      <vt:lpstr>Tugas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Dasar</dc:title>
  <dc:creator>Yunisa Fitri Andriani</dc:creator>
  <cp:lastModifiedBy>Yunisa Fitri Andriani</cp:lastModifiedBy>
  <cp:revision>7</cp:revision>
  <dcterms:created xsi:type="dcterms:W3CDTF">2019-08-20T07:21:55Z</dcterms:created>
  <dcterms:modified xsi:type="dcterms:W3CDTF">2019-08-23T08:48:21Z</dcterms:modified>
</cp:coreProperties>
</file>