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6" r:id="rId9"/>
    <p:sldId id="267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370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126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7256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125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5036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088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546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144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431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247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581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DC978-1EDB-4B94-8514-9DA10B120BEB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22A7C-C3C8-472A-9B09-8E4630CD50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456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yfactory.com/still-life/still_life_pastel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rtyfactory.com/still-life/still_life_pastel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rtyfactory.com/still-life/still_life_pastel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artyfactory.com/still-life/still_life_pastel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rtyfactory.com/still-life/still_life_pastel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artyfactory.com/still-life/still_life_paste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artyfactory.com/still-life/still_life_pastel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artyfactory.com/still-life/still_life_pastel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B829-E491-4F27-8594-6C8ED3FDE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Eras Bold ITC" panose="020B0907030504020204" pitchFamily="34" charset="0"/>
              </a:rPr>
              <a:t>Gambar Dasar</a:t>
            </a:r>
            <a:endParaRPr lang="en-ID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0EE1C-7A47-4F7A-9154-D87FEAABD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Pertemuan</a:t>
            </a:r>
            <a:r>
              <a:rPr lang="en-US" dirty="0">
                <a:solidFill>
                  <a:schemeClr val="bg1"/>
                </a:solidFill>
              </a:rPr>
              <a:t> 6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48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117D1-1849-47A3-904D-CBCB2FBB426A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Tugas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3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9606E-5C43-4FEF-846E-A8AC4799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Ikuti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langkah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berikut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ini</a:t>
            </a:r>
            <a:r>
              <a:rPr lang="en-US" sz="1800" dirty="0">
                <a:solidFill>
                  <a:schemeClr val="bg1"/>
                </a:solidFill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Susunlah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benda-benda</a:t>
            </a:r>
            <a:r>
              <a:rPr lang="en-US" sz="1800" dirty="0">
                <a:solidFill>
                  <a:schemeClr val="bg1"/>
                </a:solidFill>
              </a:rPr>
              <a:t> di </a:t>
            </a:r>
            <a:r>
              <a:rPr lang="en-US" sz="1800" dirty="0" err="1">
                <a:solidFill>
                  <a:schemeClr val="bg1"/>
                </a:solidFill>
              </a:rPr>
              <a:t>atas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meja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komposisi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Amati visual </a:t>
            </a:r>
            <a:r>
              <a:rPr lang="en-US" sz="1800" dirty="0" err="1">
                <a:solidFill>
                  <a:schemeClr val="bg1"/>
                </a:solidFill>
              </a:rPr>
              <a:t>komposisi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benda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tersebut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secara</a:t>
            </a:r>
            <a:r>
              <a:rPr lang="en-US" sz="1800" dirty="0">
                <a:solidFill>
                  <a:schemeClr val="bg1"/>
                </a:solidFill>
              </a:rPr>
              <a:t> detail </a:t>
            </a:r>
            <a:r>
              <a:rPr lang="en-US" sz="1800" dirty="0" err="1">
                <a:solidFill>
                  <a:schemeClr val="bg1"/>
                </a:solidFill>
              </a:rPr>
              <a:t>lengkap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perbedaan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tekstur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cahayanya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Buatlah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dari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hasil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pengamatan</a:t>
            </a:r>
            <a:r>
              <a:rPr lang="en-US" sz="18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Tentukan</a:t>
            </a:r>
            <a:r>
              <a:rPr lang="en-US" sz="1800" dirty="0">
                <a:solidFill>
                  <a:schemeClr val="bg1"/>
                </a:solidFill>
              </a:rPr>
              <a:t> Teknik yang </a:t>
            </a:r>
            <a:r>
              <a:rPr lang="en-US" sz="1800" dirty="0" err="1">
                <a:solidFill>
                  <a:schemeClr val="bg1"/>
                </a:solidFill>
              </a:rPr>
              <a:t>sesuai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untuk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setiap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tekstur</a:t>
            </a:r>
            <a:r>
              <a:rPr lang="en-US" sz="1800" dirty="0">
                <a:solidFill>
                  <a:schemeClr val="bg1"/>
                </a:solidFill>
              </a:rPr>
              <a:t> pada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sudah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dibuat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Berikan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sentuhan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akhir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 agar </a:t>
            </a:r>
            <a:r>
              <a:rPr lang="en-US" sz="1800" dirty="0" err="1">
                <a:solidFill>
                  <a:schemeClr val="bg1"/>
                </a:solidFill>
              </a:rPr>
              <a:t>gambar</a:t>
            </a:r>
            <a:r>
              <a:rPr lang="en-US" sz="1800" dirty="0">
                <a:solidFill>
                  <a:schemeClr val="bg1"/>
                </a:solidFill>
              </a:rPr>
              <a:t> kalian </a:t>
            </a:r>
            <a:r>
              <a:rPr lang="en-US" sz="1800" dirty="0" err="1">
                <a:solidFill>
                  <a:schemeClr val="bg1"/>
                </a:solidFill>
              </a:rPr>
              <a:t>indah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enak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dilihat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Output :</a:t>
            </a:r>
          </a:p>
          <a:p>
            <a:pPr marL="342900" indent="-34290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Sketsa</a:t>
            </a:r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still life BW.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still life color.</a:t>
            </a: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7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4BF4-4AD8-4F82-8E8B-5848056032F9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Sketsa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1026" name="Picture 2" descr="Step 1: A Preliminary Line Drawing ">
            <a:extLst>
              <a:ext uri="{FF2B5EF4-FFF2-40B4-BE49-F238E27FC236}">
                <a16:creationId xmlns:a16="http://schemas.microsoft.com/office/drawing/2014/main" id="{3D4393A1-5FAD-4D63-942F-56E244BEDB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23" y="1481070"/>
            <a:ext cx="6157553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D9204FC-4CAF-4741-807D-E9E8F48C451C}"/>
              </a:ext>
            </a:extLst>
          </p:cNvPr>
          <p:cNvSpPr/>
          <p:nvPr/>
        </p:nvSpPr>
        <p:spPr>
          <a:xfrm>
            <a:off x="2140226" y="583240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http://www.artyfactory.com/still-life/still_life_pastel.html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624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4BF4-4AD8-4F82-8E8B-5848056032F9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Dark Tones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9204FC-4CAF-4741-807D-E9E8F48C451C}"/>
              </a:ext>
            </a:extLst>
          </p:cNvPr>
          <p:cNvSpPr/>
          <p:nvPr/>
        </p:nvSpPr>
        <p:spPr>
          <a:xfrm>
            <a:off x="2140226" y="583240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http://www.artyfactory.com/still-life/still_life_pastel.html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2050" name="Picture 2" descr="Step 2: Establishing the Dark Tones">
            <a:extLst>
              <a:ext uri="{FF2B5EF4-FFF2-40B4-BE49-F238E27FC236}">
                <a16:creationId xmlns:a16="http://schemas.microsoft.com/office/drawing/2014/main" id="{E4DD2863-F3CB-4160-B7AE-06E98C20F5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23" y="1441311"/>
            <a:ext cx="615755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231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4BF4-4AD8-4F82-8E8B-5848056032F9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Contrast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9204FC-4CAF-4741-807D-E9E8F48C451C}"/>
              </a:ext>
            </a:extLst>
          </p:cNvPr>
          <p:cNvSpPr/>
          <p:nvPr/>
        </p:nvSpPr>
        <p:spPr>
          <a:xfrm>
            <a:off x="2140226" y="583240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http://www.artyfactory.com/still-life/still_life_pastel.html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3074" name="Picture 2" descr="Step 3: Intensifying the Dark Tones">
            <a:extLst>
              <a:ext uri="{FF2B5EF4-FFF2-40B4-BE49-F238E27FC236}">
                <a16:creationId xmlns:a16="http://schemas.microsoft.com/office/drawing/2014/main" id="{B9E6F7D0-805C-4814-B0B6-724555D2D5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23" y="1481072"/>
            <a:ext cx="615755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11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4BF4-4AD8-4F82-8E8B-5848056032F9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Light Tones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9204FC-4CAF-4741-807D-E9E8F48C451C}"/>
              </a:ext>
            </a:extLst>
          </p:cNvPr>
          <p:cNvSpPr/>
          <p:nvPr/>
        </p:nvSpPr>
        <p:spPr>
          <a:xfrm>
            <a:off x="2140226" y="583240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http://www.artyfactory.com/still-life/still_life_pastel.html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4098" name="Picture 2" descr="Step 4: Establishing the Light Tones">
            <a:extLst>
              <a:ext uri="{FF2B5EF4-FFF2-40B4-BE49-F238E27FC236}">
                <a16:creationId xmlns:a16="http://schemas.microsoft.com/office/drawing/2014/main" id="{1C1129AD-EFF7-48F1-981F-0AECDF3A83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23" y="1454566"/>
            <a:ext cx="615755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12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4BF4-4AD8-4F82-8E8B-5848056032F9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Warna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1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9204FC-4CAF-4741-807D-E9E8F48C451C}"/>
              </a:ext>
            </a:extLst>
          </p:cNvPr>
          <p:cNvSpPr/>
          <p:nvPr/>
        </p:nvSpPr>
        <p:spPr>
          <a:xfrm>
            <a:off x="2140226" y="583240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http://www.artyfactory.com/still-life/still_life_pastel.html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5122" name="Picture 2" descr="Step 5: Introducing Color">
            <a:extLst>
              <a:ext uri="{FF2B5EF4-FFF2-40B4-BE49-F238E27FC236}">
                <a16:creationId xmlns:a16="http://schemas.microsoft.com/office/drawing/2014/main" id="{9020C8D6-C48B-49D9-9B1E-D4DB44720A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23" y="1494319"/>
            <a:ext cx="615755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81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4BF4-4AD8-4F82-8E8B-5848056032F9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Warna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2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9204FC-4CAF-4741-807D-E9E8F48C451C}"/>
              </a:ext>
            </a:extLst>
          </p:cNvPr>
          <p:cNvSpPr/>
          <p:nvPr/>
        </p:nvSpPr>
        <p:spPr>
          <a:xfrm>
            <a:off x="2140226" y="583240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http://www.artyfactory.com/still-life/still_life_pastel.html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Step 6: Building up the Color Stage 1">
            <a:extLst>
              <a:ext uri="{FF2B5EF4-FFF2-40B4-BE49-F238E27FC236}">
                <a16:creationId xmlns:a16="http://schemas.microsoft.com/office/drawing/2014/main" id="{A8CC73C1-05BE-45A1-B93E-E2B65B6DDD7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23" y="1454564"/>
            <a:ext cx="615755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172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4BF4-4AD8-4F82-8E8B-5848056032F9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Warna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3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9204FC-4CAF-4741-807D-E9E8F48C451C}"/>
              </a:ext>
            </a:extLst>
          </p:cNvPr>
          <p:cNvSpPr/>
          <p:nvPr/>
        </p:nvSpPr>
        <p:spPr>
          <a:xfrm>
            <a:off x="2140226" y="583240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http://www.artyfactory.com/still-life/still_life_pastel.html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7170" name="Picture 2" descr="Step 7: Building up the Color Stage 2">
            <a:extLst>
              <a:ext uri="{FF2B5EF4-FFF2-40B4-BE49-F238E27FC236}">
                <a16:creationId xmlns:a16="http://schemas.microsoft.com/office/drawing/2014/main" id="{5AEEBBD3-6545-4BD7-9125-9369350DEA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24" y="1415148"/>
            <a:ext cx="6157552" cy="43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48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4BF4-4AD8-4F82-8E8B-5848056032F9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Warna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4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9204FC-4CAF-4741-807D-E9E8F48C451C}"/>
              </a:ext>
            </a:extLst>
          </p:cNvPr>
          <p:cNvSpPr/>
          <p:nvPr/>
        </p:nvSpPr>
        <p:spPr>
          <a:xfrm>
            <a:off x="2140226" y="583240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http://www.artyfactory.com/still-life/still_life_pastel.html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8194" name="Picture 2" descr="Step 9: Balancing the Tones and Colors ">
            <a:extLst>
              <a:ext uri="{FF2B5EF4-FFF2-40B4-BE49-F238E27FC236}">
                <a16:creationId xmlns:a16="http://schemas.microsoft.com/office/drawing/2014/main" id="{EEC50666-56EB-41BE-9523-90B9CC1BD3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23" y="1467814"/>
            <a:ext cx="615755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564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231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Eras Bold ITC</vt:lpstr>
      <vt:lpstr>Office Theme</vt:lpstr>
      <vt:lpstr>Gambar Dasar</vt:lpstr>
      <vt:lpstr>Sketsa</vt:lpstr>
      <vt:lpstr>Dark Tones</vt:lpstr>
      <vt:lpstr>Contrast</vt:lpstr>
      <vt:lpstr>Light Tones</vt:lpstr>
      <vt:lpstr>Warna 1</vt:lpstr>
      <vt:lpstr>Warna 2</vt:lpstr>
      <vt:lpstr>Warna 3</vt:lpstr>
      <vt:lpstr>Warna 4</vt:lpstr>
      <vt:lpstr>Tugas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Dasar</dc:title>
  <dc:creator>Yunisa Fitri Andriani</dc:creator>
  <cp:lastModifiedBy>Yunisa Fitri Andriani</cp:lastModifiedBy>
  <cp:revision>2</cp:revision>
  <dcterms:created xsi:type="dcterms:W3CDTF">2019-08-23T08:20:53Z</dcterms:created>
  <dcterms:modified xsi:type="dcterms:W3CDTF">2019-08-23T08:32:23Z</dcterms:modified>
</cp:coreProperties>
</file>