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83" r:id="rId4"/>
    <p:sldId id="275" r:id="rId5"/>
    <p:sldId id="276" r:id="rId6"/>
    <p:sldId id="279" r:id="rId7"/>
    <p:sldId id="280" r:id="rId8"/>
    <p:sldId id="282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596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47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564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547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710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079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6459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2039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6176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954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982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C9BB-E792-466A-AD6E-A7ED66F51762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D874D-7B81-4E9A-BB28-FA342E7603E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9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rtyfactory.com/still-life/still_life_pencil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tyfactory.com/still-life/still_life_pencil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tyfactory.com/still-life/still_life_pencil.html" TargetMode="Externa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6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3E0597-78ED-4720-BD44-0072704B6258}"/>
              </a:ext>
            </a:extLst>
          </p:cNvPr>
          <p:cNvSpPr txBox="1">
            <a:spLocks/>
          </p:cNvSpPr>
          <p:nvPr/>
        </p:nvSpPr>
        <p:spPr>
          <a:xfrm>
            <a:off x="628650" y="5715827"/>
            <a:ext cx="7886700" cy="764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000" cap="all" dirty="0">
                <a:solidFill>
                  <a:schemeClr val="bg1"/>
                </a:solidFill>
              </a:rPr>
              <a:t>WILLEM CLAESZOON HEDA</a:t>
            </a:r>
            <a:r>
              <a:rPr lang="en-US" sz="1000" dirty="0">
                <a:solidFill>
                  <a:schemeClr val="bg1"/>
                </a:solidFill>
              </a:rPr>
              <a:t> (c.1593-1680/82)</a:t>
            </a:r>
            <a:br>
              <a:rPr lang="en-US" sz="1000" dirty="0">
                <a:solidFill>
                  <a:schemeClr val="bg1"/>
                </a:solidFill>
              </a:rPr>
            </a:br>
            <a:r>
              <a:rPr lang="en-US" sz="1000" dirty="0">
                <a:solidFill>
                  <a:schemeClr val="bg1"/>
                </a:solidFill>
              </a:rPr>
              <a:t>'Still Life with Oysters, a </a:t>
            </a:r>
            <a:r>
              <a:rPr lang="en-US" sz="1000" dirty="0" err="1">
                <a:solidFill>
                  <a:schemeClr val="bg1"/>
                </a:solidFill>
              </a:rPr>
              <a:t>Rummer</a:t>
            </a:r>
            <a:r>
              <a:rPr lang="en-US" sz="1000" dirty="0">
                <a:solidFill>
                  <a:schemeClr val="bg1"/>
                </a:solidFill>
              </a:rPr>
              <a:t>, a Lemon and a Silver Bowl', 1634. Oil on canvas.</a:t>
            </a:r>
            <a:endParaRPr lang="en-ID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Willem Claeszoon Heda (c.1593-1680/82)">
            <a:extLst>
              <a:ext uri="{FF2B5EF4-FFF2-40B4-BE49-F238E27FC236}">
                <a16:creationId xmlns:a16="http://schemas.microsoft.com/office/drawing/2014/main" id="{936DB466-BE47-41CD-B894-49BDFC2CC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190625"/>
            <a:ext cx="5715000" cy="447675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22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'Glass of Water and Coffee Pot', 1760 (oil on canvas)">
            <a:extLst>
              <a:ext uri="{FF2B5EF4-FFF2-40B4-BE49-F238E27FC236}">
                <a16:creationId xmlns:a16="http://schemas.microsoft.com/office/drawing/2014/main" id="{8018D735-7C21-481D-BE14-6C757E205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065" y="876299"/>
            <a:ext cx="5773869" cy="457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B6F2DC-8A7A-4878-9615-E306F2B97548}"/>
              </a:ext>
            </a:extLst>
          </p:cNvPr>
          <p:cNvSpPr txBox="1"/>
          <p:nvPr/>
        </p:nvSpPr>
        <p:spPr>
          <a:xfrm>
            <a:off x="2961847" y="5639570"/>
            <a:ext cx="29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JEAN BAPTISTE SIMÉON CHARDIN (1699-1779)</a:t>
            </a:r>
            <a:br>
              <a:rPr lang="en-US" sz="1000" dirty="0">
                <a:solidFill>
                  <a:schemeClr val="bg1"/>
                </a:solidFill>
              </a:rPr>
            </a:br>
            <a:r>
              <a:rPr lang="en-US" sz="1000" dirty="0">
                <a:solidFill>
                  <a:schemeClr val="bg1"/>
                </a:solidFill>
              </a:rPr>
              <a:t>'Glass of Water and Coffee Pot', 1760 (oil on canvas)</a:t>
            </a:r>
            <a:endParaRPr lang="en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1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2066-72E4-4338-BE14-E404FF6801F8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Struktur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BCEBD-E67E-4555-8CFE-C884652FF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981774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3074" name="Picture 2" descr="Step 1: Starting the Still Life Drawing">
            <a:extLst>
              <a:ext uri="{FF2B5EF4-FFF2-40B4-BE49-F238E27FC236}">
                <a16:creationId xmlns:a16="http://schemas.microsoft.com/office/drawing/2014/main" id="{EA05D8E4-99FB-4F05-9234-97F872632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90689"/>
            <a:ext cx="5715000" cy="40386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94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3B19B-1289-42CD-BC93-9423FBAB4E83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Komposisi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4098" name="Picture 2" descr="Step 2: Creating an Interesting Composition">
            <a:extLst>
              <a:ext uri="{FF2B5EF4-FFF2-40B4-BE49-F238E27FC236}">
                <a16:creationId xmlns:a16="http://schemas.microsoft.com/office/drawing/2014/main" id="{77EBAF01-207E-4679-BDE8-179428979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90689"/>
            <a:ext cx="5715000" cy="40386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5F62C4-550B-4E51-935F-E67BE93F8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958" y="5981774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2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tep 3: Cleaning up the Image ">
            <a:extLst>
              <a:ext uri="{FF2B5EF4-FFF2-40B4-BE49-F238E27FC236}">
                <a16:creationId xmlns:a16="http://schemas.microsoft.com/office/drawing/2014/main" id="{3B0DD873-89F5-4F14-8831-B467451D7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548521"/>
            <a:ext cx="5715000" cy="403860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86CDC4A-A81F-4BB9-9C09-8F834C4E8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22748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AAC31CF-CAE2-43DF-8C50-25590D53F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Hapus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garis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bantu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42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tep 4: Adding the Details in Line">
            <a:extLst>
              <a:ext uri="{FF2B5EF4-FFF2-40B4-BE49-F238E27FC236}">
                <a16:creationId xmlns:a16="http://schemas.microsoft.com/office/drawing/2014/main" id="{DD556CC4-AF59-479B-A11C-59FBB6540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754256"/>
            <a:ext cx="5715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C1552A8-38E9-438B-8E66-59425735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22748"/>
            <a:ext cx="7886700" cy="268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D" sz="1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B3FB64A-2EC3-41E4-B812-C8F531618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Detail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607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B3736-ADA2-4C79-A936-5B4C01925A34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Warna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9218" name="Picture 2" descr="Step 3: Intensifying the Dark Tones">
            <a:extLst>
              <a:ext uri="{FF2B5EF4-FFF2-40B4-BE49-F238E27FC236}">
                <a16:creationId xmlns:a16="http://schemas.microsoft.com/office/drawing/2014/main" id="{78495A8D-DB1A-498B-B5F8-3F5004F753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53" y="1494323"/>
            <a:ext cx="3127513" cy="221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Step 4: Establishing the Light Tones">
            <a:extLst>
              <a:ext uri="{FF2B5EF4-FFF2-40B4-BE49-F238E27FC236}">
                <a16:creationId xmlns:a16="http://schemas.microsoft.com/office/drawing/2014/main" id="{ED37EDE8-97C0-486A-AED1-04B1405BA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42" y="1494323"/>
            <a:ext cx="3127513" cy="221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Step 5: Introducing Color">
            <a:extLst>
              <a:ext uri="{FF2B5EF4-FFF2-40B4-BE49-F238E27FC236}">
                <a16:creationId xmlns:a16="http://schemas.microsoft.com/office/drawing/2014/main" id="{1ADDC016-195F-4EAD-ADFB-8C0AF8D13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53" y="3707631"/>
            <a:ext cx="3127513" cy="221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Step 9: Balancing the Tones and Colors ">
            <a:extLst>
              <a:ext uri="{FF2B5EF4-FFF2-40B4-BE49-F238E27FC236}">
                <a16:creationId xmlns:a16="http://schemas.microsoft.com/office/drawing/2014/main" id="{0FFCFD57-0F63-44B9-A354-8D265B237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42" y="3707631"/>
            <a:ext cx="3127513" cy="2210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4306BB-45C7-4F26-9D99-6355E3B478F7}"/>
              </a:ext>
            </a:extLst>
          </p:cNvPr>
          <p:cNvSpPr txBox="1">
            <a:spLocks/>
          </p:cNvSpPr>
          <p:nvPr/>
        </p:nvSpPr>
        <p:spPr>
          <a:xfrm>
            <a:off x="496958" y="5915511"/>
            <a:ext cx="7886700" cy="268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ID" sz="100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http://www.artyfactory.com/still-life/still_life_pencil.html</a:t>
            </a:r>
            <a:endParaRPr lang="en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18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3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800" dirty="0" err="1">
                <a:solidFill>
                  <a:schemeClr val="bg1"/>
                </a:solidFill>
              </a:rPr>
              <a:t>Ikuti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langkah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berikut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ini</a:t>
            </a:r>
            <a:r>
              <a:rPr lang="en-US" sz="18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Susunlah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benda-benda</a:t>
            </a:r>
            <a:r>
              <a:rPr lang="en-US" sz="1800" dirty="0">
                <a:solidFill>
                  <a:schemeClr val="bg1"/>
                </a:solidFill>
              </a:rPr>
              <a:t> di </a:t>
            </a:r>
            <a:r>
              <a:rPr lang="en-US" sz="1800" dirty="0" err="1">
                <a:solidFill>
                  <a:schemeClr val="bg1"/>
                </a:solidFill>
              </a:rPr>
              <a:t>atas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meja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komposisi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Amati visual </a:t>
            </a:r>
            <a:r>
              <a:rPr lang="en-US" sz="1800" dirty="0" err="1">
                <a:solidFill>
                  <a:schemeClr val="bg1"/>
                </a:solidFill>
              </a:rPr>
              <a:t>komposisi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benda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tersebut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secara</a:t>
            </a:r>
            <a:r>
              <a:rPr lang="en-US" sz="1800" dirty="0">
                <a:solidFill>
                  <a:schemeClr val="bg1"/>
                </a:solidFill>
              </a:rPr>
              <a:t> detail </a:t>
            </a:r>
            <a:r>
              <a:rPr lang="en-US" sz="1800" dirty="0" err="1">
                <a:solidFill>
                  <a:schemeClr val="bg1"/>
                </a:solidFill>
              </a:rPr>
              <a:t>lengkap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dengan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perbedaan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tekstur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cahayanya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Buatlah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dari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hasil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pengamatan</a:t>
            </a:r>
            <a:r>
              <a:rPr lang="en-US" sz="18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Tentukan</a:t>
            </a:r>
            <a:r>
              <a:rPr lang="en-US" sz="1800" dirty="0">
                <a:solidFill>
                  <a:schemeClr val="bg1"/>
                </a:solidFill>
              </a:rPr>
              <a:t> Teknik yang </a:t>
            </a:r>
            <a:r>
              <a:rPr lang="en-US" sz="1800" dirty="0" err="1">
                <a:solidFill>
                  <a:schemeClr val="bg1"/>
                </a:solidFill>
              </a:rPr>
              <a:t>sesuai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untuk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setiap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tekstur</a:t>
            </a:r>
            <a:r>
              <a:rPr lang="en-US" sz="1800" dirty="0">
                <a:solidFill>
                  <a:schemeClr val="bg1"/>
                </a:solidFill>
              </a:rPr>
              <a:t> pada </a:t>
            </a:r>
            <a:r>
              <a:rPr lang="en-US" sz="1800" dirty="0" err="1">
                <a:solidFill>
                  <a:schemeClr val="bg1"/>
                </a:solidFill>
              </a:rPr>
              <a:t>sketsa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sudah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dibuat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Berikan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sentuhan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akhir</a:t>
            </a:r>
            <a:r>
              <a:rPr lang="en-US" sz="1800" dirty="0">
                <a:solidFill>
                  <a:schemeClr val="bg1"/>
                </a:solidFill>
              </a:rPr>
              <a:t> yang </a:t>
            </a:r>
            <a:r>
              <a:rPr lang="en-US" sz="1800" dirty="0" err="1">
                <a:solidFill>
                  <a:schemeClr val="bg1"/>
                </a:solidFill>
              </a:rPr>
              <a:t>baik</a:t>
            </a:r>
            <a:r>
              <a:rPr lang="en-US" sz="1800" dirty="0">
                <a:solidFill>
                  <a:schemeClr val="bg1"/>
                </a:solidFill>
              </a:rPr>
              <a:t> agar </a:t>
            </a:r>
            <a:r>
              <a:rPr lang="en-US" sz="1800" dirty="0" err="1">
                <a:solidFill>
                  <a:schemeClr val="bg1"/>
                </a:solidFill>
              </a:rPr>
              <a:t>gambar</a:t>
            </a:r>
            <a:r>
              <a:rPr lang="en-US" sz="1800" dirty="0">
                <a:solidFill>
                  <a:schemeClr val="bg1"/>
                </a:solidFill>
              </a:rPr>
              <a:t> kalian </a:t>
            </a:r>
            <a:r>
              <a:rPr lang="en-US" sz="1800" dirty="0" err="1">
                <a:solidFill>
                  <a:schemeClr val="bg1"/>
                </a:solidFill>
              </a:rPr>
              <a:t>indah</a:t>
            </a:r>
            <a:r>
              <a:rPr lang="en-US" sz="1800" dirty="0">
                <a:solidFill>
                  <a:schemeClr val="bg1"/>
                </a:solidFill>
              </a:rPr>
              <a:t> dan </a:t>
            </a:r>
            <a:r>
              <a:rPr lang="en-US" sz="1800" dirty="0" err="1">
                <a:solidFill>
                  <a:schemeClr val="bg1"/>
                </a:solidFill>
              </a:rPr>
              <a:t>enak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  <a:r>
              <a:rPr lang="en-US" sz="1800" dirty="0" err="1">
                <a:solidFill>
                  <a:schemeClr val="bg1"/>
                </a:solidFill>
              </a:rPr>
              <a:t>dilihat</a:t>
            </a:r>
            <a:r>
              <a:rPr lang="en-US" sz="18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8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800" dirty="0" err="1">
                <a:solidFill>
                  <a:schemeClr val="bg1"/>
                </a:solidFill>
              </a:rPr>
              <a:t>Sketsa</a:t>
            </a:r>
            <a:endParaRPr lang="en-US" sz="18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still life BW.</a:t>
            </a:r>
          </a:p>
          <a:p>
            <a:pPr marL="342900" indent="-342900">
              <a:buAutoNum type="arabicPeriod"/>
            </a:pPr>
            <a:r>
              <a:rPr lang="en-US" sz="1800" dirty="0">
                <a:solidFill>
                  <a:schemeClr val="bg1"/>
                </a:solidFill>
              </a:rPr>
              <a:t>Gambar still life color.</a:t>
            </a:r>
            <a:endParaRPr lang="en-ID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183</Words>
  <Application>Microsoft Office PowerPoint</Application>
  <PresentationFormat>On-screen Show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Eras Bold ITC</vt:lpstr>
      <vt:lpstr>Office Theme</vt:lpstr>
      <vt:lpstr>Gambar Dasar</vt:lpstr>
      <vt:lpstr>PowerPoint Presentation</vt:lpstr>
      <vt:lpstr>PowerPoint Presentation</vt:lpstr>
      <vt:lpstr>Struktur</vt:lpstr>
      <vt:lpstr>Komposisi</vt:lpstr>
      <vt:lpstr>Hapus garis bantu</vt:lpstr>
      <vt:lpstr>Detail</vt:lpstr>
      <vt:lpstr>Warna</vt:lpstr>
      <vt:lpstr>Tugas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2</cp:revision>
  <dcterms:created xsi:type="dcterms:W3CDTF">2019-08-23T08:18:13Z</dcterms:created>
  <dcterms:modified xsi:type="dcterms:W3CDTF">2019-08-23T08:32:05Z</dcterms:modified>
</cp:coreProperties>
</file>