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9" r:id="rId6"/>
    <p:sldId id="280" r:id="rId7"/>
    <p:sldId id="28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484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701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075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947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424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775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9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472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79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588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73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2168-144F-472D-97C0-B4A06E40F92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88AD-D15E-4B50-9D17-C8B6B41BD6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827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rtyfactory.com/still-life/still_life_pencil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rtyfactory.com/still-life/still_life_penci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5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27EC8-D7BE-453E-AD24-4E54120D8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15511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Still Life Pencil Drawing">
            <a:extLst>
              <a:ext uri="{FF2B5EF4-FFF2-40B4-BE49-F238E27FC236}">
                <a16:creationId xmlns:a16="http://schemas.microsoft.com/office/drawing/2014/main" id="{52052E0B-A653-43EF-9852-DFDE21943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064386"/>
            <a:ext cx="6667500" cy="470535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45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2066-72E4-4338-BE14-E404FF6801F8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BCEBD-E67E-4555-8CFE-C884652F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81774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Step 1: Starting the Still Life Drawing">
            <a:extLst>
              <a:ext uri="{FF2B5EF4-FFF2-40B4-BE49-F238E27FC236}">
                <a16:creationId xmlns:a16="http://schemas.microsoft.com/office/drawing/2014/main" id="{EA05D8E4-99FB-4F05-9234-97F872632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90689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94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B19B-1289-42CD-BC93-9423FBAB4E8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Komposisi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4098" name="Picture 2" descr="Step 2: Creating an Interesting Composition">
            <a:extLst>
              <a:ext uri="{FF2B5EF4-FFF2-40B4-BE49-F238E27FC236}">
                <a16:creationId xmlns:a16="http://schemas.microsoft.com/office/drawing/2014/main" id="{77EBAF01-207E-4679-BDE8-179428979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90689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5F62C4-550B-4E51-935F-E67BE93F8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81774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2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tep 3: Cleaning up the Image ">
            <a:extLst>
              <a:ext uri="{FF2B5EF4-FFF2-40B4-BE49-F238E27FC236}">
                <a16:creationId xmlns:a16="http://schemas.microsoft.com/office/drawing/2014/main" id="{3B0DD873-89F5-4F14-8831-B467451D7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48521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6CDC4A-A81F-4BB9-9C09-8F834C4E8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2748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AC31CF-CAE2-43DF-8C50-25590D53F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Hapus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garis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bantu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42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tep 4: Adding the Details in Line">
            <a:extLst>
              <a:ext uri="{FF2B5EF4-FFF2-40B4-BE49-F238E27FC236}">
                <a16:creationId xmlns:a16="http://schemas.microsoft.com/office/drawing/2014/main" id="{DD556CC4-AF59-479B-A11C-59FBB6540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54256"/>
            <a:ext cx="5715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1552A8-38E9-438B-8E66-59425735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2748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B3FB64A-2EC3-41E4-B812-C8F53161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Detail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0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tep 5: Shading Technique Stage 1">
            <a:extLst>
              <a:ext uri="{FF2B5EF4-FFF2-40B4-BE49-F238E27FC236}">
                <a16:creationId xmlns:a16="http://schemas.microsoft.com/office/drawing/2014/main" id="{E405D280-1F78-459D-8CAF-7B8D1E0BB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474" y="1436203"/>
            <a:ext cx="3016526" cy="213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20A26F-B05C-4DCD-BB36-3AC8F2E0B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2748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79ABA3-EA16-4044-BD88-4B7311319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Shading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7172" name="Picture 4" descr="Step 6: Shading Technique Stage 2">
            <a:extLst>
              <a:ext uri="{FF2B5EF4-FFF2-40B4-BE49-F238E27FC236}">
                <a16:creationId xmlns:a16="http://schemas.microsoft.com/office/drawing/2014/main" id="{5BF4496C-FDE3-4D40-8E57-C730E0CF9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36204"/>
            <a:ext cx="3016526" cy="213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Step 7: Shading Technique Stage 3">
            <a:extLst>
              <a:ext uri="{FF2B5EF4-FFF2-40B4-BE49-F238E27FC236}">
                <a16:creationId xmlns:a16="http://schemas.microsoft.com/office/drawing/2014/main" id="{6DC0454D-FEFB-49C4-80C2-E078BD758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474" y="3567880"/>
            <a:ext cx="3016524" cy="213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Step 8: Shading Technique Stage 4">
            <a:extLst>
              <a:ext uri="{FF2B5EF4-FFF2-40B4-BE49-F238E27FC236}">
                <a16:creationId xmlns:a16="http://schemas.microsoft.com/office/drawing/2014/main" id="{B866C47D-FDFB-4AD0-A1E6-710A24C42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8" y="3567879"/>
            <a:ext cx="3016524" cy="213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67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3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Ikuti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langkah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berikut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ini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Susunlah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benda-benda</a:t>
            </a:r>
            <a:r>
              <a:rPr lang="en-US" sz="1800" dirty="0">
                <a:solidFill>
                  <a:schemeClr val="bg1"/>
                </a:solidFill>
              </a:rPr>
              <a:t> di </a:t>
            </a:r>
            <a:r>
              <a:rPr lang="en-US" sz="1800" dirty="0" err="1">
                <a:solidFill>
                  <a:schemeClr val="bg1"/>
                </a:solidFill>
              </a:rPr>
              <a:t>atas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meja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Amati visual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detail </a:t>
            </a:r>
            <a:r>
              <a:rPr lang="en-US" sz="1800" dirty="0" err="1">
                <a:solidFill>
                  <a:schemeClr val="bg1"/>
                </a:solidFill>
              </a:rPr>
              <a:t>lengkap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perbedaan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cahayanya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pengamatan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Tentukan</a:t>
            </a:r>
            <a:r>
              <a:rPr lang="en-US" sz="1800" dirty="0">
                <a:solidFill>
                  <a:schemeClr val="bg1"/>
                </a:solidFill>
              </a:rPr>
              <a:t> Teknik yang </a:t>
            </a:r>
            <a:r>
              <a:rPr lang="en-US" sz="1800" dirty="0" err="1">
                <a:solidFill>
                  <a:schemeClr val="bg1"/>
                </a:solidFill>
              </a:rPr>
              <a:t>sesuai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setiap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pada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sudah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dibuat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Berikan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sentuhan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akhir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 agar </a:t>
            </a:r>
            <a:r>
              <a:rPr lang="en-US" sz="1800" dirty="0" err="1">
                <a:solidFill>
                  <a:schemeClr val="bg1"/>
                </a:solidFill>
              </a:rPr>
              <a:t>gambar</a:t>
            </a:r>
            <a:r>
              <a:rPr lang="en-US" sz="1800" dirty="0">
                <a:solidFill>
                  <a:schemeClr val="bg1"/>
                </a:solidFill>
              </a:rPr>
              <a:t> kalian </a:t>
            </a:r>
            <a:r>
              <a:rPr lang="en-US" sz="1800" dirty="0" err="1">
                <a:solidFill>
                  <a:schemeClr val="bg1"/>
                </a:solidFill>
              </a:rPr>
              <a:t>indah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enak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dilihat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Sketsa</a:t>
            </a: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BW.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color.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190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Office Theme</vt:lpstr>
      <vt:lpstr>Gambar Dasar</vt:lpstr>
      <vt:lpstr>PowerPoint Presentation</vt:lpstr>
      <vt:lpstr>Struktur</vt:lpstr>
      <vt:lpstr>Komposisi</vt:lpstr>
      <vt:lpstr>Hapus garis bantu</vt:lpstr>
      <vt:lpstr>Detail</vt:lpstr>
      <vt:lpstr>Shading</vt:lpstr>
      <vt:lpstr>Tugas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15</cp:revision>
  <dcterms:created xsi:type="dcterms:W3CDTF">2019-08-19T07:40:06Z</dcterms:created>
  <dcterms:modified xsi:type="dcterms:W3CDTF">2019-08-23T08:20:30Z</dcterms:modified>
</cp:coreProperties>
</file>