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4" r:id="rId4"/>
    <p:sldId id="275" r:id="rId5"/>
    <p:sldId id="276" r:id="rId6"/>
    <p:sldId id="279" r:id="rId7"/>
    <p:sldId id="28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484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01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075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947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424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775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9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472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79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588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73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82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irtualinstructor.com/how-to-draw-tree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hevirtualinstructor.com/how-to-draw-tre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irtualinstructor.com/how-to-draw-tree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tutsplus.com/tutorials/how-to-draw-trees--cms-26476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esign.tutsplus.com/tutorials/how-to-draw-a-tree--cms-3074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3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ow to draw trees">
            <a:extLst>
              <a:ext uri="{FF2B5EF4-FFF2-40B4-BE49-F238E27FC236}">
                <a16:creationId xmlns:a16="http://schemas.microsoft.com/office/drawing/2014/main" id="{F7A18D03-E973-45A5-9944-5E4E01725E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51"/>
          <a:stretch/>
        </p:blipFill>
        <p:spPr bwMode="auto">
          <a:xfrm>
            <a:off x="1157191" y="563219"/>
            <a:ext cx="6962140" cy="239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ow to draw trees">
            <a:extLst>
              <a:ext uri="{FF2B5EF4-FFF2-40B4-BE49-F238E27FC236}">
                <a16:creationId xmlns:a16="http://schemas.microsoft.com/office/drawing/2014/main" id="{848397AA-1ED2-4536-A209-9C0444F86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8" t="56148"/>
          <a:stretch/>
        </p:blipFill>
        <p:spPr bwMode="auto">
          <a:xfrm>
            <a:off x="1157191" y="2902226"/>
            <a:ext cx="6966642" cy="339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3E0597-78ED-4720-BD44-0072704B6258}"/>
              </a:ext>
            </a:extLst>
          </p:cNvPr>
          <p:cNvSpPr txBox="1">
            <a:spLocks/>
          </p:cNvSpPr>
          <p:nvPr/>
        </p:nvSpPr>
        <p:spPr>
          <a:xfrm>
            <a:off x="496958" y="5623963"/>
            <a:ext cx="7886700" cy="268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D" sz="12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https://thevirtualinstructor.com/how-to-draw-trees.html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9567-3B99-4589-A1E1-A8AC8E0F0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6767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Tentukan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Bentuknya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27EC8-D7BE-453E-AD24-4E54120D8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623963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https://thevirtualinstructor.com/how-to-draw-trees.html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Draw the shape of the contours of the tree">
            <a:extLst>
              <a:ext uri="{FF2B5EF4-FFF2-40B4-BE49-F238E27FC236}">
                <a16:creationId xmlns:a16="http://schemas.microsoft.com/office/drawing/2014/main" id="{3E177AAD-59AE-4917-BDAB-7CB25E811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43" y="2080592"/>
            <a:ext cx="3750771" cy="3267859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raw shapes of collections of leaves">
            <a:extLst>
              <a:ext uri="{FF2B5EF4-FFF2-40B4-BE49-F238E27FC236}">
                <a16:creationId xmlns:a16="http://schemas.microsoft.com/office/drawing/2014/main" id="{74687E1D-6FFD-4AA2-BDFE-8D037D5FD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97" y="2080592"/>
            <a:ext cx="3889511" cy="326718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45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2066-72E4-4338-BE14-E404FF6801F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Texture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2050" name="Picture 2" descr="Develop the texture of the tree">
            <a:extLst>
              <a:ext uri="{FF2B5EF4-FFF2-40B4-BE49-F238E27FC236}">
                <a16:creationId xmlns:a16="http://schemas.microsoft.com/office/drawing/2014/main" id="{E18136FF-170B-4455-B225-936EE8E06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95" y="1480963"/>
            <a:ext cx="5310809" cy="4407972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BCEBD-E67E-4555-8CFE-C884652FF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981774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https://thevirtualinstructor.com/how-to-draw-trees.html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4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B19B-1289-42CD-BC93-9423FBAB4E8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Value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3074" name="Picture 2" descr="Create a full range of value on the tree">
            <a:extLst>
              <a:ext uri="{FF2B5EF4-FFF2-40B4-BE49-F238E27FC236}">
                <a16:creationId xmlns:a16="http://schemas.microsoft.com/office/drawing/2014/main" id="{1C9D94D9-35DD-4040-83B3-6875B09F1F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61" y="1825625"/>
            <a:ext cx="6238477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62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nal product image">
            <a:extLst>
              <a:ext uri="{FF2B5EF4-FFF2-40B4-BE49-F238E27FC236}">
                <a16:creationId xmlns:a16="http://schemas.microsoft.com/office/drawing/2014/main" id="{A89501D5-C9D1-423E-A529-E517C65F19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15572"/>
            <a:ext cx="7886700" cy="315468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98A062-D407-487D-BBC5-ED22B10CA2F4}"/>
              </a:ext>
            </a:extLst>
          </p:cNvPr>
          <p:cNvSpPr txBox="1"/>
          <p:nvPr/>
        </p:nvSpPr>
        <p:spPr>
          <a:xfrm>
            <a:off x="2544417" y="4937765"/>
            <a:ext cx="3799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https://design.tutsplus.com/tutorials/how-to-draw-trees--cms-26476</a:t>
            </a:r>
            <a:endParaRPr lang="en-ID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2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A7886-782A-4F3E-B2E8-D2398619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777947"/>
            <a:ext cx="7886700" cy="399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https://design.tutsplus.com/tutorials/how-to-draw-a-tree--cms-30743</a:t>
            </a:r>
            <a:endParaRPr lang="en-ID" sz="10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s://cms-assets.tutsplus.com/uploads/users/877/posts/30743/image/drawing-tree-result-tpg.jpg">
            <a:extLst>
              <a:ext uri="{FF2B5EF4-FFF2-40B4-BE49-F238E27FC236}">
                <a16:creationId xmlns:a16="http://schemas.microsoft.com/office/drawing/2014/main" id="{EEE179C1-5922-43C3-AACD-181A8935F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29" y="681037"/>
            <a:ext cx="7202142" cy="4990661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60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2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Ikuti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langkah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berikut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ini</a:t>
            </a:r>
            <a:r>
              <a:rPr lang="en-US" sz="18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Carilah</a:t>
            </a:r>
            <a:r>
              <a:rPr lang="en-US" sz="1800" dirty="0">
                <a:solidFill>
                  <a:schemeClr val="bg1"/>
                </a:solidFill>
              </a:rPr>
              <a:t> minimal 5 </a:t>
            </a:r>
            <a:r>
              <a:rPr lang="en-US" sz="1800" dirty="0" err="1">
                <a:solidFill>
                  <a:schemeClr val="bg1"/>
                </a:solidFill>
              </a:rPr>
              <a:t>jenis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pohon</a:t>
            </a:r>
            <a:r>
              <a:rPr lang="en-US" sz="1800" dirty="0">
                <a:solidFill>
                  <a:schemeClr val="bg1"/>
                </a:solidFill>
              </a:rPr>
              <a:t> di </a:t>
            </a:r>
            <a:r>
              <a:rPr lang="en-US" sz="1800" dirty="0" err="1">
                <a:solidFill>
                  <a:schemeClr val="bg1"/>
                </a:solidFill>
              </a:rPr>
              <a:t>sekitar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Amati visual </a:t>
            </a:r>
            <a:r>
              <a:rPr lang="en-US" sz="1800" dirty="0" err="1">
                <a:solidFill>
                  <a:schemeClr val="bg1"/>
                </a:solidFill>
              </a:rPr>
              <a:t>pohon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tersebut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secara</a:t>
            </a:r>
            <a:r>
              <a:rPr lang="en-US" sz="1800" dirty="0">
                <a:solidFill>
                  <a:schemeClr val="bg1"/>
                </a:solidFill>
              </a:rPr>
              <a:t> detail </a:t>
            </a:r>
            <a:r>
              <a:rPr lang="en-US" sz="1800" dirty="0" err="1">
                <a:solidFill>
                  <a:schemeClr val="bg1"/>
                </a:solidFill>
              </a:rPr>
              <a:t>lengkap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cahayanya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Buatlah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pengamatan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Tentukan</a:t>
            </a:r>
            <a:r>
              <a:rPr lang="en-US" sz="1800" dirty="0">
                <a:solidFill>
                  <a:schemeClr val="bg1"/>
                </a:solidFill>
              </a:rPr>
              <a:t> Teknik yang </a:t>
            </a:r>
            <a:r>
              <a:rPr lang="en-US" sz="1800" dirty="0" err="1">
                <a:solidFill>
                  <a:schemeClr val="bg1"/>
                </a:solidFill>
              </a:rPr>
              <a:t>sesuai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sudah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dibuat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Berikan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sentuhan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akhir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 agar </a:t>
            </a:r>
            <a:r>
              <a:rPr lang="en-US" sz="1800" dirty="0" err="1">
                <a:solidFill>
                  <a:schemeClr val="bg1"/>
                </a:solidFill>
              </a:rPr>
              <a:t>gambar</a:t>
            </a:r>
            <a:r>
              <a:rPr lang="en-US" sz="1800" dirty="0">
                <a:solidFill>
                  <a:schemeClr val="bg1"/>
                </a:solidFill>
              </a:rPr>
              <a:t> kalian </a:t>
            </a:r>
            <a:r>
              <a:rPr lang="en-US" sz="1800" dirty="0" err="1">
                <a:solidFill>
                  <a:schemeClr val="bg1"/>
                </a:solidFill>
              </a:rPr>
              <a:t>indah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enak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dilihat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Sketsa</a:t>
            </a: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</a:t>
            </a:r>
            <a:r>
              <a:rPr lang="en-US" sz="1800" dirty="0" err="1">
                <a:solidFill>
                  <a:schemeClr val="bg1"/>
                </a:solidFill>
              </a:rPr>
              <a:t>pohon</a:t>
            </a:r>
            <a:r>
              <a:rPr lang="en-US" sz="1800" dirty="0">
                <a:solidFill>
                  <a:schemeClr val="bg1"/>
                </a:solidFill>
              </a:rPr>
              <a:t> BW.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</a:t>
            </a:r>
            <a:r>
              <a:rPr lang="en-US" sz="1800" dirty="0" err="1">
                <a:solidFill>
                  <a:schemeClr val="bg1"/>
                </a:solidFill>
              </a:rPr>
              <a:t>pohon</a:t>
            </a:r>
            <a:r>
              <a:rPr lang="en-US" sz="1800" dirty="0">
                <a:solidFill>
                  <a:schemeClr val="bg1"/>
                </a:solidFill>
              </a:rPr>
              <a:t> color.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128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Office Theme</vt:lpstr>
      <vt:lpstr>Gambar Dasar</vt:lpstr>
      <vt:lpstr>PowerPoint Presentation</vt:lpstr>
      <vt:lpstr>Tentukan Bentuknya</vt:lpstr>
      <vt:lpstr>Texture</vt:lpstr>
      <vt:lpstr>Value</vt:lpstr>
      <vt:lpstr>PowerPoint Presentation</vt:lpstr>
      <vt:lpstr>PowerPoint Presentation</vt:lpstr>
      <vt:lpstr>Tugas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11</cp:revision>
  <dcterms:created xsi:type="dcterms:W3CDTF">2019-08-19T07:40:06Z</dcterms:created>
  <dcterms:modified xsi:type="dcterms:W3CDTF">2019-08-23T08:17:31Z</dcterms:modified>
</cp:coreProperties>
</file>