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8" r:id="rId3"/>
    <p:sldId id="274" r:id="rId4"/>
    <p:sldId id="275" r:id="rId5"/>
    <p:sldId id="276" r:id="rId6"/>
    <p:sldId id="279" r:id="rId7"/>
    <p:sldId id="280" r:id="rId8"/>
    <p:sldId id="27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E2168-144F-472D-97C0-B4A06E40F922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088AD-D15E-4B50-9D17-C8B6B41BD6D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24846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E2168-144F-472D-97C0-B4A06E40F922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088AD-D15E-4B50-9D17-C8B6B41BD6D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47019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E2168-144F-472D-97C0-B4A06E40F922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088AD-D15E-4B50-9D17-C8B6B41BD6D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40759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E2168-144F-472D-97C0-B4A06E40F922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088AD-D15E-4B50-9D17-C8B6B41BD6D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09472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E2168-144F-472D-97C0-B4A06E40F922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088AD-D15E-4B50-9D17-C8B6B41BD6D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64247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E2168-144F-472D-97C0-B4A06E40F922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088AD-D15E-4B50-9D17-C8B6B41BD6D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37753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E2168-144F-472D-97C0-B4A06E40F922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088AD-D15E-4B50-9D17-C8B6B41BD6D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1978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E2168-144F-472D-97C0-B4A06E40F922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088AD-D15E-4B50-9D17-C8B6B41BD6D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14728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E2168-144F-472D-97C0-B4A06E40F922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088AD-D15E-4B50-9D17-C8B6B41BD6D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97953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E2168-144F-472D-97C0-B4A06E40F922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088AD-D15E-4B50-9D17-C8B6B41BD6D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55885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E2168-144F-472D-97C0-B4A06E40F922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088AD-D15E-4B50-9D17-C8B6B41BD6D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5733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E2168-144F-472D-97C0-B4A06E40F922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088AD-D15E-4B50-9D17-C8B6B41BD6D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58279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thevirtualinstructor.com/how-to-draw-trees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thevirtualinstructor.com/how-to-draw-trees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thevirtualinstructor.com/how-to-draw-trees.html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esign.tutsplus.com/tutorials/how-to-draw-trees--cms-26476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design.tutsplus.com/tutorials/how-to-draw-a-tree--cms-30743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CB829-E491-4F27-8594-6C8ED3FDE8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Eras Bold ITC" panose="020B0907030504020204" pitchFamily="34" charset="0"/>
              </a:rPr>
              <a:t>Gambar Dasar</a:t>
            </a:r>
            <a:endParaRPr lang="en-ID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00EE1C-7A47-4F7A-9154-D87FEAABDD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Pertemuan</a:t>
            </a:r>
            <a:r>
              <a:rPr lang="en-US" dirty="0">
                <a:solidFill>
                  <a:schemeClr val="bg1"/>
                </a:solidFill>
              </a:rPr>
              <a:t> 3</a:t>
            </a:r>
            <a:endParaRPr lang="en-ID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248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ow to draw trees">
            <a:extLst>
              <a:ext uri="{FF2B5EF4-FFF2-40B4-BE49-F238E27FC236}">
                <a16:creationId xmlns:a16="http://schemas.microsoft.com/office/drawing/2014/main" id="{F7A18D03-E973-45A5-9944-5E4E01725E0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051"/>
          <a:stretch/>
        </p:blipFill>
        <p:spPr bwMode="auto">
          <a:xfrm>
            <a:off x="1157191" y="563219"/>
            <a:ext cx="6962140" cy="2391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ow to draw trees">
            <a:extLst>
              <a:ext uri="{FF2B5EF4-FFF2-40B4-BE49-F238E27FC236}">
                <a16:creationId xmlns:a16="http://schemas.microsoft.com/office/drawing/2014/main" id="{848397AA-1ED2-4536-A209-9C0444F86EA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18" t="56148"/>
          <a:stretch/>
        </p:blipFill>
        <p:spPr bwMode="auto">
          <a:xfrm>
            <a:off x="1157191" y="2902226"/>
            <a:ext cx="6966642" cy="3392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A3E0597-78ED-4720-BD44-0072704B6258}"/>
              </a:ext>
            </a:extLst>
          </p:cNvPr>
          <p:cNvSpPr txBox="1">
            <a:spLocks/>
          </p:cNvSpPr>
          <p:nvPr/>
        </p:nvSpPr>
        <p:spPr>
          <a:xfrm>
            <a:off x="496958" y="5623963"/>
            <a:ext cx="7886700" cy="2682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ID" sz="120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https://thevirtualinstructor.com/how-to-draw-trees.html</a:t>
            </a:r>
            <a:endParaRPr lang="en-ID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228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A9567-3B99-4589-A1E1-A8AC8E0F0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46767"/>
            <a:ext cx="7886700" cy="1325563"/>
          </a:xfrm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Tentukan</a:t>
            </a:r>
            <a:r>
              <a:rPr lang="en-US" sz="3600" dirty="0">
                <a:solidFill>
                  <a:schemeClr val="bg1"/>
                </a:solidFill>
                <a:latin typeface="Eras Bold ITC" panose="020B0907030504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Bentuknya</a:t>
            </a:r>
            <a:endParaRPr lang="en-ID" sz="36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27EC8-D7BE-453E-AD24-4E54120D8E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958" y="5623963"/>
            <a:ext cx="7886700" cy="26821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D" sz="12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https://thevirtualinstructor.com/how-to-draw-trees.html</a:t>
            </a:r>
            <a:endParaRPr lang="en-ID" sz="1200" dirty="0">
              <a:solidFill>
                <a:schemeClr val="bg1"/>
              </a:solidFill>
            </a:endParaRPr>
          </a:p>
        </p:txBody>
      </p:sp>
      <p:pic>
        <p:nvPicPr>
          <p:cNvPr id="3074" name="Picture 2" descr="Draw the shape of the contours of the tree">
            <a:extLst>
              <a:ext uri="{FF2B5EF4-FFF2-40B4-BE49-F238E27FC236}">
                <a16:creationId xmlns:a16="http://schemas.microsoft.com/office/drawing/2014/main" id="{3E177AAD-59AE-4917-BDAB-7CB25E811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243" y="2080592"/>
            <a:ext cx="3750771" cy="3267859"/>
          </a:xfrm>
          <a:prstGeom prst="rect">
            <a:avLst/>
          </a:prstGeom>
          <a:noFill/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Draw shapes of collections of leaves">
            <a:extLst>
              <a:ext uri="{FF2B5EF4-FFF2-40B4-BE49-F238E27FC236}">
                <a16:creationId xmlns:a16="http://schemas.microsoft.com/office/drawing/2014/main" id="{74687E1D-6FFD-4AA2-BDFE-8D037D5FD6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3097" y="2080592"/>
            <a:ext cx="3889511" cy="3267188"/>
          </a:xfrm>
          <a:prstGeom prst="rect">
            <a:avLst/>
          </a:prstGeom>
          <a:noFill/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9450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C2066-72E4-4338-BE14-E404FF6801F8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Eras Bold ITC" panose="020B0907030504020204" pitchFamily="34" charset="0"/>
              </a:rPr>
              <a:t>Texture</a:t>
            </a:r>
            <a:endParaRPr lang="en-ID" sz="36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pic>
        <p:nvPicPr>
          <p:cNvPr id="2050" name="Picture 2" descr="Develop the texture of the tree">
            <a:extLst>
              <a:ext uri="{FF2B5EF4-FFF2-40B4-BE49-F238E27FC236}">
                <a16:creationId xmlns:a16="http://schemas.microsoft.com/office/drawing/2014/main" id="{E18136FF-170B-4455-B225-936EE8E060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6595" y="1480963"/>
            <a:ext cx="5310809" cy="4407972"/>
          </a:xfrm>
          <a:prstGeom prst="rect">
            <a:avLst/>
          </a:prstGeom>
          <a:noFill/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B0BCEBD-E67E-4555-8CFE-C884652FF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958" y="5981774"/>
            <a:ext cx="7886700" cy="26821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D" sz="12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https://thevirtualinstructor.com/how-to-draw-trees.html</a:t>
            </a:r>
            <a:endParaRPr lang="en-ID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941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3B19B-1289-42CD-BC93-9423FBAB4E83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Eras Bold ITC" panose="020B0907030504020204" pitchFamily="34" charset="0"/>
              </a:rPr>
              <a:t>Value</a:t>
            </a:r>
            <a:endParaRPr lang="en-ID" sz="36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pic>
        <p:nvPicPr>
          <p:cNvPr id="3074" name="Picture 2" descr="Create a full range of value on the tree">
            <a:extLst>
              <a:ext uri="{FF2B5EF4-FFF2-40B4-BE49-F238E27FC236}">
                <a16:creationId xmlns:a16="http://schemas.microsoft.com/office/drawing/2014/main" id="{1C9D94D9-35DD-4040-83B3-6875B09F1F5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2761" y="1825625"/>
            <a:ext cx="6238477" cy="4351338"/>
          </a:xfrm>
          <a:prstGeom prst="rect">
            <a:avLst/>
          </a:prstGeom>
          <a:noFill/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3625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inal product image">
            <a:extLst>
              <a:ext uri="{FF2B5EF4-FFF2-40B4-BE49-F238E27FC236}">
                <a16:creationId xmlns:a16="http://schemas.microsoft.com/office/drawing/2014/main" id="{A89501D5-C9D1-423E-A529-E517C65F194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1615572"/>
            <a:ext cx="7886700" cy="3154680"/>
          </a:xfrm>
          <a:prstGeom prst="rect">
            <a:avLst/>
          </a:prstGeom>
          <a:noFill/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898A062-D407-487D-BBC5-ED22B10CA2F4}"/>
              </a:ext>
            </a:extLst>
          </p:cNvPr>
          <p:cNvSpPr txBox="1"/>
          <p:nvPr/>
        </p:nvSpPr>
        <p:spPr>
          <a:xfrm>
            <a:off x="2544417" y="4937765"/>
            <a:ext cx="379943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sz="10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https://design.tutsplus.com/tutorials/how-to-draw-trees--cms-26476</a:t>
            </a:r>
            <a:endParaRPr lang="en-ID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421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0A7886-782A-4F3E-B2E8-D23986195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777947"/>
            <a:ext cx="7886700" cy="3990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D" sz="10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https://design.tutsplus.com/tutorials/how-to-draw-a-tree--cms-30743</a:t>
            </a:r>
            <a:endParaRPr lang="en-ID" sz="1000" dirty="0">
              <a:solidFill>
                <a:schemeClr val="bg1"/>
              </a:solidFill>
            </a:endParaRPr>
          </a:p>
        </p:txBody>
      </p:sp>
      <p:pic>
        <p:nvPicPr>
          <p:cNvPr id="6146" name="Picture 2" descr="https://cms-assets.tutsplus.com/uploads/users/877/posts/30743/image/drawing-tree-result-tpg.jpg">
            <a:extLst>
              <a:ext uri="{FF2B5EF4-FFF2-40B4-BE49-F238E27FC236}">
                <a16:creationId xmlns:a16="http://schemas.microsoft.com/office/drawing/2014/main" id="{EEE179C1-5922-43C3-AACD-181A8935F3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929" y="681037"/>
            <a:ext cx="7202142" cy="4990661"/>
          </a:xfrm>
          <a:prstGeom prst="rect">
            <a:avLst/>
          </a:prstGeom>
          <a:noFill/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1607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117D1-1849-47A3-904D-CBCB2FBB426A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Tugas</a:t>
            </a:r>
            <a:r>
              <a:rPr lang="en-US" sz="3600" dirty="0">
                <a:solidFill>
                  <a:schemeClr val="bg1"/>
                </a:solidFill>
                <a:latin typeface="Eras Bold ITC" panose="020B0907030504020204" pitchFamily="34" charset="0"/>
              </a:rPr>
              <a:t> 2</a:t>
            </a:r>
            <a:endParaRPr lang="en-ID" sz="36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9606E-5C43-4FEF-846E-A8AC4799B5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err="1">
                <a:solidFill>
                  <a:schemeClr val="bg1"/>
                </a:solidFill>
              </a:rPr>
              <a:t>Ikuti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langkah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berikut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ini</a:t>
            </a:r>
            <a:r>
              <a:rPr lang="en-US" sz="1800" dirty="0">
                <a:solidFill>
                  <a:schemeClr val="bg1"/>
                </a:solidFill>
              </a:rPr>
              <a:t> :</a:t>
            </a:r>
          </a:p>
          <a:p>
            <a:pPr marL="514350" indent="-514350">
              <a:buAutoNum type="arabicPeriod"/>
            </a:pPr>
            <a:r>
              <a:rPr lang="en-US" sz="1800" dirty="0" err="1">
                <a:solidFill>
                  <a:schemeClr val="bg1"/>
                </a:solidFill>
              </a:rPr>
              <a:t>Carilah</a:t>
            </a:r>
            <a:r>
              <a:rPr lang="en-US" sz="1800" dirty="0">
                <a:solidFill>
                  <a:schemeClr val="bg1"/>
                </a:solidFill>
              </a:rPr>
              <a:t> minimal 5 </a:t>
            </a:r>
            <a:r>
              <a:rPr lang="en-US" sz="1800" dirty="0" err="1">
                <a:solidFill>
                  <a:schemeClr val="bg1"/>
                </a:solidFill>
              </a:rPr>
              <a:t>jenis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pohon</a:t>
            </a:r>
            <a:r>
              <a:rPr lang="en-US" sz="1800" dirty="0">
                <a:solidFill>
                  <a:schemeClr val="bg1"/>
                </a:solidFill>
              </a:rPr>
              <a:t> di </a:t>
            </a:r>
            <a:r>
              <a:rPr lang="en-US" sz="1800" dirty="0" err="1">
                <a:solidFill>
                  <a:schemeClr val="bg1"/>
                </a:solidFill>
              </a:rPr>
              <a:t>sekitar</a:t>
            </a:r>
            <a:r>
              <a:rPr lang="en-US" sz="1800" dirty="0">
                <a:solidFill>
                  <a:schemeClr val="bg1"/>
                </a:solidFill>
              </a:rPr>
              <a:t> kalian.</a:t>
            </a:r>
          </a:p>
          <a:p>
            <a:pPr marL="514350" indent="-514350">
              <a:buAutoNum type="arabicPeriod"/>
            </a:pPr>
            <a:r>
              <a:rPr lang="en-US" sz="1800" dirty="0">
                <a:solidFill>
                  <a:schemeClr val="bg1"/>
                </a:solidFill>
              </a:rPr>
              <a:t>Amati visual </a:t>
            </a:r>
            <a:r>
              <a:rPr lang="en-US" sz="1800" dirty="0" err="1">
                <a:solidFill>
                  <a:schemeClr val="bg1"/>
                </a:solidFill>
              </a:rPr>
              <a:t>pohon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tersebut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secara</a:t>
            </a:r>
            <a:r>
              <a:rPr lang="en-US" sz="1800" dirty="0">
                <a:solidFill>
                  <a:schemeClr val="bg1"/>
                </a:solidFill>
              </a:rPr>
              <a:t> detail </a:t>
            </a:r>
            <a:r>
              <a:rPr lang="en-US" sz="1800" dirty="0" err="1">
                <a:solidFill>
                  <a:schemeClr val="bg1"/>
                </a:solidFill>
              </a:rPr>
              <a:t>lengkap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dengan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cahayanya</a:t>
            </a:r>
            <a:r>
              <a:rPr lang="en-US" sz="1800" dirty="0">
                <a:solidFill>
                  <a:schemeClr val="bg1"/>
                </a:solidFill>
              </a:rPr>
              <a:t>.</a:t>
            </a:r>
          </a:p>
          <a:p>
            <a:pPr marL="514350" indent="-514350">
              <a:buAutoNum type="arabicPeriod"/>
            </a:pPr>
            <a:r>
              <a:rPr lang="en-US" sz="1800" dirty="0" err="1">
                <a:solidFill>
                  <a:schemeClr val="bg1"/>
                </a:solidFill>
              </a:rPr>
              <a:t>Buatlah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sketsa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dari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hasil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pengamatan</a:t>
            </a:r>
            <a:r>
              <a:rPr lang="en-US" sz="1800" dirty="0">
                <a:solidFill>
                  <a:schemeClr val="bg1"/>
                </a:solidFill>
              </a:rPr>
              <a:t> kalian.</a:t>
            </a:r>
          </a:p>
          <a:p>
            <a:pPr marL="514350" indent="-514350">
              <a:buAutoNum type="arabicPeriod"/>
            </a:pPr>
            <a:r>
              <a:rPr lang="en-US" sz="1800" dirty="0" err="1">
                <a:solidFill>
                  <a:schemeClr val="bg1"/>
                </a:solidFill>
              </a:rPr>
              <a:t>Tentukan</a:t>
            </a:r>
            <a:r>
              <a:rPr lang="en-US" sz="1800" dirty="0">
                <a:solidFill>
                  <a:schemeClr val="bg1"/>
                </a:solidFill>
              </a:rPr>
              <a:t> Teknik yang </a:t>
            </a:r>
            <a:r>
              <a:rPr lang="en-US" sz="1800" dirty="0" err="1">
                <a:solidFill>
                  <a:schemeClr val="bg1"/>
                </a:solidFill>
              </a:rPr>
              <a:t>sesuai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untuk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sketsa</a:t>
            </a:r>
            <a:r>
              <a:rPr lang="en-US" sz="1800" dirty="0">
                <a:solidFill>
                  <a:schemeClr val="bg1"/>
                </a:solidFill>
              </a:rPr>
              <a:t> yang </a:t>
            </a:r>
            <a:r>
              <a:rPr lang="en-US" sz="1800" dirty="0" err="1">
                <a:solidFill>
                  <a:schemeClr val="bg1"/>
                </a:solidFill>
              </a:rPr>
              <a:t>sudah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dibuat</a:t>
            </a:r>
            <a:r>
              <a:rPr lang="en-US" sz="1800" dirty="0">
                <a:solidFill>
                  <a:schemeClr val="bg1"/>
                </a:solidFill>
              </a:rPr>
              <a:t>.</a:t>
            </a:r>
          </a:p>
          <a:p>
            <a:pPr marL="514350" indent="-514350">
              <a:buAutoNum type="arabicPeriod"/>
            </a:pPr>
            <a:r>
              <a:rPr lang="en-US" sz="1800" dirty="0" err="1">
                <a:solidFill>
                  <a:schemeClr val="bg1"/>
                </a:solidFill>
              </a:rPr>
              <a:t>Berikan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sentuhan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akhir</a:t>
            </a:r>
            <a:r>
              <a:rPr lang="en-US" sz="1800" dirty="0">
                <a:solidFill>
                  <a:schemeClr val="bg1"/>
                </a:solidFill>
              </a:rPr>
              <a:t> yang </a:t>
            </a:r>
            <a:r>
              <a:rPr lang="en-US" sz="1800" dirty="0" err="1">
                <a:solidFill>
                  <a:schemeClr val="bg1"/>
                </a:solidFill>
              </a:rPr>
              <a:t>baik</a:t>
            </a:r>
            <a:r>
              <a:rPr lang="en-US" sz="1800" dirty="0">
                <a:solidFill>
                  <a:schemeClr val="bg1"/>
                </a:solidFill>
              </a:rPr>
              <a:t> agar </a:t>
            </a:r>
            <a:r>
              <a:rPr lang="en-US" sz="1800" dirty="0" err="1">
                <a:solidFill>
                  <a:schemeClr val="bg1"/>
                </a:solidFill>
              </a:rPr>
              <a:t>gambar</a:t>
            </a:r>
            <a:r>
              <a:rPr lang="en-US" sz="1800" dirty="0">
                <a:solidFill>
                  <a:schemeClr val="bg1"/>
                </a:solidFill>
              </a:rPr>
              <a:t> kalian </a:t>
            </a:r>
            <a:r>
              <a:rPr lang="en-US" sz="1800" dirty="0" err="1">
                <a:solidFill>
                  <a:schemeClr val="bg1"/>
                </a:solidFill>
              </a:rPr>
              <a:t>indah</a:t>
            </a:r>
            <a:r>
              <a:rPr lang="en-US" sz="1800" dirty="0">
                <a:solidFill>
                  <a:schemeClr val="bg1"/>
                </a:solidFill>
              </a:rPr>
              <a:t> dan </a:t>
            </a:r>
            <a:r>
              <a:rPr lang="en-US" sz="1800" dirty="0" err="1">
                <a:solidFill>
                  <a:schemeClr val="bg1"/>
                </a:solidFill>
              </a:rPr>
              <a:t>enak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dilihat</a:t>
            </a:r>
            <a:r>
              <a:rPr lang="en-US" sz="1800" dirty="0">
                <a:solidFill>
                  <a:schemeClr val="bg1"/>
                </a:solidFill>
              </a:rPr>
              <a:t>.</a:t>
            </a:r>
          </a:p>
          <a:p>
            <a:pPr marL="514350" indent="-514350">
              <a:buAutoNum type="arabicPeriod"/>
            </a:pPr>
            <a:endParaRPr lang="en-US" sz="1800" dirty="0">
              <a:solidFill>
                <a:schemeClr val="bg1"/>
              </a:solidFill>
            </a:endParaRPr>
          </a:p>
          <a:p>
            <a:r>
              <a:rPr lang="en-US" sz="1800" dirty="0">
                <a:solidFill>
                  <a:schemeClr val="bg1"/>
                </a:solidFill>
              </a:rPr>
              <a:t>Output :</a:t>
            </a:r>
          </a:p>
          <a:p>
            <a:pPr marL="342900" indent="-342900">
              <a:buAutoNum type="arabicPeriod"/>
            </a:pPr>
            <a:r>
              <a:rPr lang="en-US" sz="1800" dirty="0" err="1">
                <a:solidFill>
                  <a:schemeClr val="bg1"/>
                </a:solidFill>
              </a:rPr>
              <a:t>Sketsa</a:t>
            </a:r>
            <a:endParaRPr lang="en-US" sz="1800" dirty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r>
              <a:rPr lang="en-US" sz="1800" dirty="0">
                <a:solidFill>
                  <a:schemeClr val="bg1"/>
                </a:solidFill>
              </a:rPr>
              <a:t>Gambar </a:t>
            </a:r>
            <a:r>
              <a:rPr lang="en-US" sz="1800" dirty="0" err="1">
                <a:solidFill>
                  <a:schemeClr val="bg1"/>
                </a:solidFill>
              </a:rPr>
              <a:t>pohon</a:t>
            </a:r>
            <a:r>
              <a:rPr lang="en-US" sz="1800" dirty="0">
                <a:solidFill>
                  <a:schemeClr val="bg1"/>
                </a:solidFill>
              </a:rPr>
              <a:t> BW.</a:t>
            </a:r>
          </a:p>
          <a:p>
            <a:pPr marL="342900" indent="-342900">
              <a:buAutoNum type="arabicPeriod"/>
            </a:pPr>
            <a:r>
              <a:rPr lang="en-US" sz="1800" dirty="0">
                <a:solidFill>
                  <a:schemeClr val="bg1"/>
                </a:solidFill>
              </a:rPr>
              <a:t>Gambar </a:t>
            </a:r>
            <a:r>
              <a:rPr lang="en-US" sz="1800" dirty="0" err="1">
                <a:solidFill>
                  <a:schemeClr val="bg1"/>
                </a:solidFill>
              </a:rPr>
              <a:t>pohon</a:t>
            </a:r>
            <a:r>
              <a:rPr lang="en-US" sz="1800" dirty="0">
                <a:solidFill>
                  <a:schemeClr val="bg1"/>
                </a:solidFill>
              </a:rPr>
              <a:t> color.</a:t>
            </a:r>
            <a:endParaRPr lang="en-ID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276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274</TotalTime>
  <Words>128</Words>
  <Application>Microsoft Office PowerPoint</Application>
  <PresentationFormat>On-screen Show (4:3)</PresentationFormat>
  <Paragraphs>22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Eras Bold ITC</vt:lpstr>
      <vt:lpstr>Office Theme</vt:lpstr>
      <vt:lpstr>Gambar Dasar</vt:lpstr>
      <vt:lpstr>PowerPoint Presentation</vt:lpstr>
      <vt:lpstr>Tentukan Bentuknya</vt:lpstr>
      <vt:lpstr>Texture</vt:lpstr>
      <vt:lpstr>Value</vt:lpstr>
      <vt:lpstr>PowerPoint Presentation</vt:lpstr>
      <vt:lpstr>PowerPoint Presentation</vt:lpstr>
      <vt:lpstr>Tugas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Gambar Dasar</dc:title>
  <dc:creator>Yunisa Fitri Andriani</dc:creator>
  <cp:lastModifiedBy>Yunisa Fitri Andriani</cp:lastModifiedBy>
  <cp:revision>11</cp:revision>
  <dcterms:created xsi:type="dcterms:W3CDTF">2019-08-19T07:40:06Z</dcterms:created>
  <dcterms:modified xsi:type="dcterms:W3CDTF">2019-08-23T08:17:31Z</dcterms:modified>
</cp:coreProperties>
</file>