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77" r:id="rId4"/>
    <p:sldId id="273" r:id="rId5"/>
    <p:sldId id="274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25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870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7409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0675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82018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458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3325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59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091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507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5430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DE195-A1F9-4661-BE41-05FD1DAD15A4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37311-D4BD-48F4-9BAE-D846C7F1CFE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39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studentartguide.com/articles/one-point-perspective-draw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entartguide.com/articles/one-point-perspective-drawin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arybolyer.com/2017/08/09/understanding-drawing-perspectiv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garybolyer.com/2017/08/09/understanding-drawing-perspectiv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15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https://www.studentartguide.com/articles/one-point-perspective-drawing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5122" name="Picture 2" descr="1 point perspective city">
            <a:extLst>
              <a:ext uri="{FF2B5EF4-FFF2-40B4-BE49-F238E27FC236}">
                <a16:creationId xmlns:a16="http://schemas.microsoft.com/office/drawing/2014/main" id="{B3D85DEB-A233-4DD5-8215-0B0CDE07B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156" y="1867674"/>
            <a:ext cx="6000750" cy="394335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26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CF6613-F740-4554-A3CC-BB02A315F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006" y="1507572"/>
            <a:ext cx="5029987" cy="4351338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47A40E-70A6-4CD8-93FF-110E2A3976E0}"/>
              </a:ext>
            </a:extLst>
          </p:cNvPr>
          <p:cNvSpPr txBox="1">
            <a:spLocks/>
          </p:cNvSpPr>
          <p:nvPr/>
        </p:nvSpPr>
        <p:spPr>
          <a:xfrm>
            <a:off x="628650" y="5988009"/>
            <a:ext cx="7886700" cy="43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https://www.studentartguide.com/articles/one-point-perspective-drawing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6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https://garybolyer.com/2017/08/09/understanding-drawing-perspective/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2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2050" name="Picture 2" descr="drawing perspective">
            <a:extLst>
              <a:ext uri="{FF2B5EF4-FFF2-40B4-BE49-F238E27FC236}">
                <a16:creationId xmlns:a16="http://schemas.microsoft.com/office/drawing/2014/main" id="{767BFDAB-2840-47FA-970A-683C31EE017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848" y="1827674"/>
            <a:ext cx="6242304" cy="4108704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61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https://garybolyer.com/2017/08/09/understanding-drawing-perspective/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3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3074" name="Picture 2" descr="drawing perspective">
            <a:extLst>
              <a:ext uri="{FF2B5EF4-FFF2-40B4-BE49-F238E27FC236}">
                <a16:creationId xmlns:a16="http://schemas.microsoft.com/office/drawing/2014/main" id="{525E2383-A2B6-43AE-950C-9A6C0FC8A5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97496"/>
            <a:ext cx="59436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65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5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Ikuti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langkah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berikut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ini</a:t>
            </a:r>
            <a:r>
              <a:rPr lang="en-US" sz="16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Perhatikan</a:t>
            </a:r>
            <a:r>
              <a:rPr lang="en-US" sz="1600" dirty="0">
                <a:solidFill>
                  <a:schemeClr val="bg1"/>
                </a:solidFill>
              </a:rPr>
              <a:t> model di </a:t>
            </a:r>
            <a:r>
              <a:rPr lang="en-US" sz="1600" dirty="0" err="1">
                <a:solidFill>
                  <a:schemeClr val="bg1"/>
                </a:solidFill>
              </a:rPr>
              <a:t>depan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Amati visual model </a:t>
            </a:r>
            <a:r>
              <a:rPr lang="en-US" sz="1600" dirty="0" err="1">
                <a:solidFill>
                  <a:schemeClr val="bg1"/>
                </a:solidFill>
              </a:rPr>
              <a:t>tersebut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secara</a:t>
            </a:r>
            <a:r>
              <a:rPr lang="en-US" sz="1600" dirty="0">
                <a:solidFill>
                  <a:schemeClr val="bg1"/>
                </a:solidFill>
              </a:rPr>
              <a:t> detail </a:t>
            </a:r>
            <a:r>
              <a:rPr lang="en-US" sz="1600" dirty="0" err="1">
                <a:solidFill>
                  <a:schemeClr val="bg1"/>
                </a:solidFill>
              </a:rPr>
              <a:t>mulai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gestur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proporsi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badannya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Buatlah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pengamatan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Tentukan</a:t>
            </a:r>
            <a:r>
              <a:rPr lang="en-US" sz="1600" dirty="0">
                <a:solidFill>
                  <a:schemeClr val="bg1"/>
                </a:solidFill>
              </a:rPr>
              <a:t> Teknik yang </a:t>
            </a:r>
            <a:r>
              <a:rPr lang="en-US" sz="1600" dirty="0" err="1">
                <a:solidFill>
                  <a:schemeClr val="bg1"/>
                </a:solidFill>
              </a:rPr>
              <a:t>sesuai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sudah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dibuat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Berikan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sentuhan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akhir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baik</a:t>
            </a:r>
            <a:r>
              <a:rPr lang="en-US" sz="1600" dirty="0">
                <a:solidFill>
                  <a:schemeClr val="bg1"/>
                </a:solidFill>
              </a:rPr>
              <a:t> agar </a:t>
            </a:r>
            <a:r>
              <a:rPr lang="en-US" sz="1600" dirty="0" err="1">
                <a:solidFill>
                  <a:schemeClr val="bg1"/>
                </a:solidFill>
              </a:rPr>
              <a:t>gambar</a:t>
            </a:r>
            <a:r>
              <a:rPr lang="en-US" sz="1600" dirty="0">
                <a:solidFill>
                  <a:schemeClr val="bg1"/>
                </a:solidFill>
              </a:rPr>
              <a:t> kalian </a:t>
            </a:r>
            <a:r>
              <a:rPr lang="en-US" sz="1600" dirty="0" err="1">
                <a:solidFill>
                  <a:schemeClr val="bg1"/>
                </a:solidFill>
              </a:rPr>
              <a:t>indah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enak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dilihat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Sketsa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color.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color.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Tempel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impraboard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141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Eras Bold ITC</vt:lpstr>
      <vt:lpstr>Office Theme</vt:lpstr>
      <vt:lpstr>Gambar Dasar</vt:lpstr>
      <vt:lpstr>https://www.studentartguide.com/articles/one-point-perspective-drawing</vt:lpstr>
      <vt:lpstr>PowerPoint Presentation</vt:lpstr>
      <vt:lpstr>https://garybolyer.com/2017/08/09/understanding-drawing-perspective/</vt:lpstr>
      <vt:lpstr>https://garybolyer.com/2017/08/09/understanding-drawing-perspective/</vt:lpstr>
      <vt:lpstr>Tugas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1</cp:revision>
  <dcterms:created xsi:type="dcterms:W3CDTF">2019-08-23T09:14:32Z</dcterms:created>
  <dcterms:modified xsi:type="dcterms:W3CDTF">2019-08-23T09:16:42Z</dcterms:modified>
</cp:coreProperties>
</file>