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65" r:id="rId4"/>
    <p:sldId id="266" r:id="rId5"/>
    <p:sldId id="267" r:id="rId6"/>
    <p:sldId id="268" r:id="rId7"/>
    <p:sldId id="269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D82ED-32FA-4239-9CC1-D8DC816B6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C7882A-D946-4B57-9925-3201125A2D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7195C-1AA3-4851-BFFE-2F3130837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6318-BBD5-4B18-995C-531AC4A7BFC9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13DBCC-61A4-442E-BEAC-345A54010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972D7-B931-4EDF-AB4A-DD4723ADB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EFD7-C0E8-479F-95A1-84FEB9FFD7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36644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F9C26-3D68-4DDF-9EFB-28401C9CB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A7CBE0-A781-43A0-89F1-D10551C2D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93087-C9B9-423B-9CE9-8CD9F5E4F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6318-BBD5-4B18-995C-531AC4A7BFC9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15AFA-16AA-4377-BA6E-6F5C45295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86DE1-B16E-480B-9F32-740D50821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EFD7-C0E8-479F-95A1-84FEB9FFD7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53321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F3AA21-8693-4A0C-876F-296C343FCF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FEB2B0-0C50-4F85-9AF7-97586F435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960A8-36A7-4FAB-A41F-6EFFA531E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6318-BBD5-4B18-995C-531AC4A7BFC9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B3DC5-48A1-481A-91BD-1019288CB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D4FB4-DE01-4036-8598-A4A8FF7A3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EFD7-C0E8-479F-95A1-84FEB9FFD7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1262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4F0A2-15EE-4335-BE4D-C8E6A5A83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B0F15-C05B-4C04-AFFF-61AB7F447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14A83-B5C7-4897-89AD-BEDB1360C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6318-BBD5-4B18-995C-531AC4A7BFC9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2E5F6-59A8-4E9E-8C44-D291CAB47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AD75A-2EE2-46E7-8E75-940A7CC1A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EFD7-C0E8-479F-95A1-84FEB9FFD7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10081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DC476-3E9D-455D-8C32-41DD1DF5C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03816-722A-4D54-A6BC-4D6ED7553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E47FC-7EA1-4286-90BC-3DA8771E0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6318-BBD5-4B18-995C-531AC4A7BFC9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068A5-1536-46A8-BDED-CF1F3E220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FCB06-3835-4749-B67C-61F08207F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EFD7-C0E8-479F-95A1-84FEB9FFD7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98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595D9-2986-4F18-816A-753C840DF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E9782-876D-4F90-82CB-B5A43D3F5E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4A039C-8C56-4FA0-8DE8-2591BE72C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5E2929-D794-4472-8ADD-582AB6436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6318-BBD5-4B18-995C-531AC4A7BFC9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054FB-37FF-4A89-8D0C-E8FA1BE13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51B88D-3BD0-48A6-9618-FFD01A489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EFD7-C0E8-479F-95A1-84FEB9FFD7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78093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322F9-C74C-46C5-B0D9-A46D51372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55646C-5244-4635-AED5-8075168D8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E78378-74C0-4159-980D-0D834E76D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C46047-4217-4299-84E6-07F9AC8E70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F36490-D403-4822-BCF7-0BF23D6837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A5DC87-09A7-4AD7-B5D7-460075AED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6318-BBD5-4B18-995C-531AC4A7BFC9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531C33-737A-455E-98A1-DBD331658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FA03AC-4916-47BC-9BEA-DA155148D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EFD7-C0E8-479F-95A1-84FEB9FFD7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12869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A529E-072B-4887-8B5D-8B5F3EAF0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5E1E92-0764-478F-994E-08B47EDBB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6318-BBD5-4B18-995C-531AC4A7BFC9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68ED44-5D30-4775-B069-018CE37B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3F3AB5-C788-457C-9762-8E4465716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EFD7-C0E8-479F-95A1-84FEB9FFD7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4419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AF3795-6AD2-49CB-B556-D428644D3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6318-BBD5-4B18-995C-531AC4A7BFC9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FC688F-35CF-4C7D-B08E-E059A8EAF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EEA9C-7097-4B3D-B4DF-6C6CF3B49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EFD7-C0E8-479F-95A1-84FEB9FFD7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7145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F45CE-E150-42DA-9BE4-E85F7C5F2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F4589-7113-4419-96A8-8BE0ED0E2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B3F26A-8105-49D3-B800-7336406E4F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9B33E-CCEE-4CA7-8219-428EA5FA8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6318-BBD5-4B18-995C-531AC4A7BFC9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CEC26F-7512-43DE-BBAC-B0A6B3855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4B98F7-ECC3-458C-8C1F-40C7C9251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EFD7-C0E8-479F-95A1-84FEB9FFD7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1128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82070-8E28-453F-8687-DAEB8710E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648886-C05E-41FB-A0E6-278200E628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AC9D5-478D-43ED-BDB2-F46AA1704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52886C-1B75-4628-BE95-1BD28A96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6318-BBD5-4B18-995C-531AC4A7BFC9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7FC7E-8659-4DA5-8201-E7C384D14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3330C7-A49F-4689-A244-395AD047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EFD7-C0E8-479F-95A1-84FEB9FFD7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5411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B14BFE-7BB2-4115-8FA2-6F66FBA85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B11DAD-7289-4F3C-B20D-F9BBA7FB1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2D129-FA64-4CDB-9AB7-24783C19D9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E6318-BBD5-4B18-995C-531AC4A7BFC9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38366-94D2-4482-9FB1-5B4D26A6CB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026FD-ED9E-483A-9B08-4B6F0BD3B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2EFD7-C0E8-479F-95A1-84FEB9FFD7E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6368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irtualinstructor.com/facialproportions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irtualinstructor.com/facialproportions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evirtualinstructor.com/facialproportions.html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hevirtualinstructor.com/facialproportions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irtualinstructor.com/facialproportions.html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irtualinstructor.com/facialproportions.html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CB829-E491-4F27-8594-6C8ED3FDE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Eras Bold ITC" panose="020B0907030504020204" pitchFamily="34" charset="0"/>
              </a:rPr>
              <a:t>Gambar Dasar</a:t>
            </a:r>
            <a:endParaRPr lang="en-ID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0EE1C-7A47-4F7A-9154-D87FEAABDD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Pertemuan</a:t>
            </a:r>
            <a:r>
              <a:rPr lang="en-US" dirty="0">
                <a:solidFill>
                  <a:schemeClr val="bg1"/>
                </a:solidFill>
              </a:rPr>
              <a:t> 12</a:t>
            </a:r>
            <a:endParaRPr lang="en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24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BEE57-A739-4715-B732-52FB62317888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Struktur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Wajah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13314" name="Picture 2" descr="Loomis approach to drawing heads">
            <a:extLst>
              <a:ext uri="{FF2B5EF4-FFF2-40B4-BE49-F238E27FC236}">
                <a16:creationId xmlns:a16="http://schemas.microsoft.com/office/drawing/2014/main" id="{3E60F14A-16C7-4E4C-AC0F-182E2585B6B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458244"/>
            <a:ext cx="7620000" cy="3086100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8041762-9246-4088-9DC4-85427122133A}"/>
              </a:ext>
            </a:extLst>
          </p:cNvPr>
          <p:cNvSpPr/>
          <p:nvPr/>
        </p:nvSpPr>
        <p:spPr>
          <a:xfrm>
            <a:off x="2286000" y="609986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https://thevirtualinstructor.com/facialproportions.html</a:t>
            </a:r>
            <a:endParaRPr lang="en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441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82A25-D7A9-4BF4-B851-C476C365FFB5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Struktur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Wajah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Depan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8194" name="Picture 2" descr="Drawing faces - step - 4 - Locate the eyes">
            <a:extLst>
              <a:ext uri="{FF2B5EF4-FFF2-40B4-BE49-F238E27FC236}">
                <a16:creationId xmlns:a16="http://schemas.microsoft.com/office/drawing/2014/main" id="{84DED995-2121-44E8-A838-A5047E2A0DE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299" y="1640097"/>
            <a:ext cx="5940393" cy="4351338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E72DDFF-7F3D-4E65-AB01-83A94436CD6B}"/>
              </a:ext>
            </a:extLst>
          </p:cNvPr>
          <p:cNvSpPr/>
          <p:nvPr/>
        </p:nvSpPr>
        <p:spPr>
          <a:xfrm>
            <a:off x="2286000" y="609986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https://thevirtualinstructor.com/facialproportions.html</a:t>
            </a:r>
            <a:endParaRPr lang="en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224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F8FA1-1DF0-4BEA-B71E-D636CBC37832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Mata,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Hidung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,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Mulut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,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Telinga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9218" name="Picture 2" descr="How to draw a face - step - 5 - Draw the eyes">
            <a:extLst>
              <a:ext uri="{FF2B5EF4-FFF2-40B4-BE49-F238E27FC236}">
                <a16:creationId xmlns:a16="http://schemas.microsoft.com/office/drawing/2014/main" id="{5691FBDF-F8F9-4D4D-9578-E8BBC2BA8D3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7" r="4838"/>
          <a:stretch/>
        </p:blipFill>
        <p:spPr bwMode="auto">
          <a:xfrm>
            <a:off x="662609" y="2396932"/>
            <a:ext cx="1934818" cy="2473180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ow to draw a face from the front - step - 6 - Locate and draw the nose">
            <a:extLst>
              <a:ext uri="{FF2B5EF4-FFF2-40B4-BE49-F238E27FC236}">
                <a16:creationId xmlns:a16="http://schemas.microsoft.com/office/drawing/2014/main" id="{A044B674-DC20-485C-B7F3-2BAB5DD0C2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5" r="8511"/>
          <a:stretch/>
        </p:blipFill>
        <p:spPr bwMode="auto">
          <a:xfrm>
            <a:off x="2531163" y="2396932"/>
            <a:ext cx="1934818" cy="2470049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How to draw a head - step - 7 - Locate and draw the mouth">
            <a:extLst>
              <a:ext uri="{FF2B5EF4-FFF2-40B4-BE49-F238E27FC236}">
                <a16:creationId xmlns:a16="http://schemas.microsoft.com/office/drawing/2014/main" id="{1EBA1026-C033-44A2-BAFC-1771B5B507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3" t="5006" r="12615" b="295"/>
          <a:stretch/>
        </p:blipFill>
        <p:spPr bwMode="auto">
          <a:xfrm>
            <a:off x="4456928" y="2396932"/>
            <a:ext cx="2036641" cy="2470049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How to draw a face - step - 8 - Draw the ears">
            <a:extLst>
              <a:ext uri="{FF2B5EF4-FFF2-40B4-BE49-F238E27FC236}">
                <a16:creationId xmlns:a16="http://schemas.microsoft.com/office/drawing/2014/main" id="{B6D92CFF-B3CB-41A2-B8FA-FAC3944845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3" r="5877"/>
          <a:stretch/>
        </p:blipFill>
        <p:spPr bwMode="auto">
          <a:xfrm>
            <a:off x="6497756" y="2396932"/>
            <a:ext cx="2036641" cy="2470049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C1540C7-5712-408D-9E64-0FE1D25A734E}"/>
              </a:ext>
            </a:extLst>
          </p:cNvPr>
          <p:cNvSpPr/>
          <p:nvPr/>
        </p:nvSpPr>
        <p:spPr>
          <a:xfrm>
            <a:off x="2286000" y="511920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https://thevirtualinstructor.com/facialproportions.html</a:t>
            </a:r>
            <a:endParaRPr lang="en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548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43CEE-8EE6-4C73-AE9C-515412154A47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Rambut</a:t>
            </a:r>
            <a:endParaRPr lang="en-ID" sz="32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10242" name="Picture 2" descr="How to draw faces - step - 9 - Draw the hairline">
            <a:extLst>
              <a:ext uri="{FF2B5EF4-FFF2-40B4-BE49-F238E27FC236}">
                <a16:creationId xmlns:a16="http://schemas.microsoft.com/office/drawing/2014/main" id="{65F15BAF-67AF-4D56-8629-357AF533108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1" y="1690688"/>
            <a:ext cx="3511933" cy="4047503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ow to draw a face step by step - step - 10 - Draw the hair">
            <a:extLst>
              <a:ext uri="{FF2B5EF4-FFF2-40B4-BE49-F238E27FC236}">
                <a16:creationId xmlns:a16="http://schemas.microsoft.com/office/drawing/2014/main" id="{38C49225-AA04-4D50-82B2-AF8530FF9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499" y="1690689"/>
            <a:ext cx="3507834" cy="4047502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47B9B41-9D1C-4822-8355-E7C3373C45C2}"/>
              </a:ext>
            </a:extLst>
          </p:cNvPr>
          <p:cNvSpPr/>
          <p:nvPr/>
        </p:nvSpPr>
        <p:spPr>
          <a:xfrm>
            <a:off x="2286000" y="591433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https://thevirtualinstructor.com/facialproportions.html</a:t>
            </a:r>
            <a:endParaRPr lang="en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187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F09DC-8820-4DA4-B3B1-6407FD0C20F1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Struktur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Wajah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Samping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11266" name="Picture 2" descr="How to draw a face side view - step - 4 - Determine the Location of the Eyes">
            <a:extLst>
              <a:ext uri="{FF2B5EF4-FFF2-40B4-BE49-F238E27FC236}">
                <a16:creationId xmlns:a16="http://schemas.microsoft.com/office/drawing/2014/main" id="{B9266F99-E0D9-4126-8C35-1EA52212A43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808" y="1640093"/>
            <a:ext cx="4474383" cy="4351338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13BF49E-D3D4-4B8D-BE92-FD9AFEA7D460}"/>
              </a:ext>
            </a:extLst>
          </p:cNvPr>
          <p:cNvSpPr/>
          <p:nvPr/>
        </p:nvSpPr>
        <p:spPr>
          <a:xfrm>
            <a:off x="2286000" y="613962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https://thevirtualinstructor.com/facialproportions.html</a:t>
            </a:r>
            <a:endParaRPr lang="en-ID" sz="12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ECFE22-39CF-4C67-B445-7A2B36AC6C3B}"/>
              </a:ext>
            </a:extLst>
          </p:cNvPr>
          <p:cNvSpPr txBox="1"/>
          <p:nvPr/>
        </p:nvSpPr>
        <p:spPr>
          <a:xfrm>
            <a:off x="2650434" y="3059668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FF0000"/>
                </a:solidFill>
              </a:rPr>
              <a:t>Alis</a:t>
            </a:r>
            <a:endParaRPr lang="en-ID" sz="12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189EEC-89F2-46A7-9B86-0F57D82C42F9}"/>
              </a:ext>
            </a:extLst>
          </p:cNvPr>
          <p:cNvSpPr txBox="1"/>
          <p:nvPr/>
        </p:nvSpPr>
        <p:spPr>
          <a:xfrm>
            <a:off x="2546085" y="3499656"/>
            <a:ext cx="5116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Mata</a:t>
            </a:r>
            <a:endParaRPr lang="en-ID" sz="12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52CFA7-3F77-4D32-A25D-C8ADCC1C5F14}"/>
              </a:ext>
            </a:extLst>
          </p:cNvPr>
          <p:cNvSpPr txBox="1"/>
          <p:nvPr/>
        </p:nvSpPr>
        <p:spPr>
          <a:xfrm>
            <a:off x="2424410" y="4167055"/>
            <a:ext cx="6319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FF0000"/>
                </a:solidFill>
              </a:rPr>
              <a:t>HIdung</a:t>
            </a:r>
            <a:endParaRPr lang="en-ID" sz="12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338018-9672-4AC8-903B-D8830E6CC715}"/>
              </a:ext>
            </a:extLst>
          </p:cNvPr>
          <p:cNvSpPr txBox="1"/>
          <p:nvPr/>
        </p:nvSpPr>
        <p:spPr>
          <a:xfrm>
            <a:off x="2571886" y="4745543"/>
            <a:ext cx="5629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FF0000"/>
                </a:solidFill>
              </a:rPr>
              <a:t>Mulut</a:t>
            </a:r>
            <a:endParaRPr lang="en-ID" sz="12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4C565B-8B1D-4D41-B956-14F19A18574E}"/>
              </a:ext>
            </a:extLst>
          </p:cNvPr>
          <p:cNvSpPr txBox="1"/>
          <p:nvPr/>
        </p:nvSpPr>
        <p:spPr>
          <a:xfrm>
            <a:off x="4571999" y="3677262"/>
            <a:ext cx="616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FF0000"/>
                </a:solidFill>
              </a:rPr>
              <a:t>Telinga</a:t>
            </a:r>
            <a:endParaRPr lang="en-ID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857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06BB1-B1B4-464D-9727-44C5642139F1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Wajah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Samping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12290" name="Picture 2" descr="How to draw faces side view - step - 6 - Draw the Ear on the Side of the Face">
            <a:extLst>
              <a:ext uri="{FF2B5EF4-FFF2-40B4-BE49-F238E27FC236}">
                <a16:creationId xmlns:a16="http://schemas.microsoft.com/office/drawing/2014/main" id="{99CEBF60-9FE2-4FF5-99C9-A55DC58C540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903" y="1613591"/>
            <a:ext cx="4076194" cy="4351338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A7FAAE6-E55C-4EB8-8E11-1D36DB0B6E82}"/>
              </a:ext>
            </a:extLst>
          </p:cNvPr>
          <p:cNvSpPr/>
          <p:nvPr/>
        </p:nvSpPr>
        <p:spPr>
          <a:xfrm>
            <a:off x="2286000" y="613962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https://thevirtualinstructor.com/facialproportions.html</a:t>
            </a:r>
            <a:endParaRPr lang="en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690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117D1-1849-47A3-904D-CBCB2FBB426A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Tugas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5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9606E-5C43-4FEF-846E-A8AC4799B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600" dirty="0" err="1">
                <a:solidFill>
                  <a:schemeClr val="bg1"/>
                </a:solidFill>
              </a:rPr>
              <a:t>Ikuti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langkah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berikut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ini</a:t>
            </a:r>
            <a:r>
              <a:rPr lang="en-US" sz="1600" dirty="0">
                <a:solidFill>
                  <a:schemeClr val="bg1"/>
                </a:solidFill>
              </a:rPr>
              <a:t> :</a:t>
            </a:r>
          </a:p>
          <a:p>
            <a:pPr marL="514350" indent="-514350">
              <a:buAutoNum type="arabicPeriod"/>
            </a:pPr>
            <a:r>
              <a:rPr lang="en-US" sz="1600" dirty="0" err="1">
                <a:solidFill>
                  <a:schemeClr val="bg1"/>
                </a:solidFill>
              </a:rPr>
              <a:t>Perhatikan</a:t>
            </a:r>
            <a:r>
              <a:rPr lang="en-US" sz="1600" dirty="0">
                <a:solidFill>
                  <a:schemeClr val="bg1"/>
                </a:solidFill>
              </a:rPr>
              <a:t> model di </a:t>
            </a:r>
            <a:r>
              <a:rPr lang="en-US" sz="1600" dirty="0" err="1">
                <a:solidFill>
                  <a:schemeClr val="bg1"/>
                </a:solidFill>
              </a:rPr>
              <a:t>depan</a:t>
            </a:r>
            <a:r>
              <a:rPr lang="en-US" sz="1600" dirty="0">
                <a:solidFill>
                  <a:schemeClr val="bg1"/>
                </a:solidFill>
              </a:rPr>
              <a:t> kalian.</a:t>
            </a:r>
          </a:p>
          <a:p>
            <a:pPr marL="514350" indent="-51435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Amati visual model </a:t>
            </a:r>
            <a:r>
              <a:rPr lang="en-US" sz="1600" dirty="0" err="1">
                <a:solidFill>
                  <a:schemeClr val="bg1"/>
                </a:solidFill>
              </a:rPr>
              <a:t>tersebut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secara</a:t>
            </a:r>
            <a:r>
              <a:rPr lang="en-US" sz="1600" dirty="0">
                <a:solidFill>
                  <a:schemeClr val="bg1"/>
                </a:solidFill>
              </a:rPr>
              <a:t> detail </a:t>
            </a:r>
            <a:r>
              <a:rPr lang="en-US" sz="1600" dirty="0" err="1">
                <a:solidFill>
                  <a:schemeClr val="bg1"/>
                </a:solidFill>
              </a:rPr>
              <a:t>mulai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dari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gestur</a:t>
            </a:r>
            <a:r>
              <a:rPr lang="en-US" sz="1600" dirty="0">
                <a:solidFill>
                  <a:schemeClr val="bg1"/>
                </a:solidFill>
              </a:rPr>
              <a:t> dan </a:t>
            </a:r>
            <a:r>
              <a:rPr lang="en-US" sz="1600" dirty="0" err="1">
                <a:solidFill>
                  <a:schemeClr val="bg1"/>
                </a:solidFill>
              </a:rPr>
              <a:t>proporsi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badannya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600" dirty="0" err="1">
                <a:solidFill>
                  <a:schemeClr val="bg1"/>
                </a:solidFill>
              </a:rPr>
              <a:t>Buatlah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sketsa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dari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hasil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pengamatan</a:t>
            </a:r>
            <a:r>
              <a:rPr lang="en-US" sz="1600" dirty="0">
                <a:solidFill>
                  <a:schemeClr val="bg1"/>
                </a:solidFill>
              </a:rPr>
              <a:t> kalian.</a:t>
            </a:r>
          </a:p>
          <a:p>
            <a:pPr marL="514350" indent="-514350">
              <a:buAutoNum type="arabicPeriod"/>
            </a:pPr>
            <a:r>
              <a:rPr lang="en-US" sz="1600" dirty="0" err="1">
                <a:solidFill>
                  <a:schemeClr val="bg1"/>
                </a:solidFill>
              </a:rPr>
              <a:t>Tentukan</a:t>
            </a:r>
            <a:r>
              <a:rPr lang="en-US" sz="1600" dirty="0">
                <a:solidFill>
                  <a:schemeClr val="bg1"/>
                </a:solidFill>
              </a:rPr>
              <a:t> Teknik yang </a:t>
            </a:r>
            <a:r>
              <a:rPr lang="en-US" sz="1600" dirty="0" err="1">
                <a:solidFill>
                  <a:schemeClr val="bg1"/>
                </a:solidFill>
              </a:rPr>
              <a:t>sesuai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untuk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sketsa</a:t>
            </a:r>
            <a:r>
              <a:rPr lang="en-US" sz="1600" dirty="0">
                <a:solidFill>
                  <a:schemeClr val="bg1"/>
                </a:solidFill>
              </a:rPr>
              <a:t> yang </a:t>
            </a:r>
            <a:r>
              <a:rPr lang="en-US" sz="1600" dirty="0" err="1">
                <a:solidFill>
                  <a:schemeClr val="bg1"/>
                </a:solidFill>
              </a:rPr>
              <a:t>sudah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dibuat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600" dirty="0" err="1">
                <a:solidFill>
                  <a:schemeClr val="bg1"/>
                </a:solidFill>
              </a:rPr>
              <a:t>Berikan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sentuhan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akhir</a:t>
            </a:r>
            <a:r>
              <a:rPr lang="en-US" sz="1600" dirty="0">
                <a:solidFill>
                  <a:schemeClr val="bg1"/>
                </a:solidFill>
              </a:rPr>
              <a:t> yang </a:t>
            </a:r>
            <a:r>
              <a:rPr lang="en-US" sz="1600" dirty="0" err="1">
                <a:solidFill>
                  <a:schemeClr val="bg1"/>
                </a:solidFill>
              </a:rPr>
              <a:t>baik</a:t>
            </a:r>
            <a:r>
              <a:rPr lang="en-US" sz="1600" dirty="0">
                <a:solidFill>
                  <a:schemeClr val="bg1"/>
                </a:solidFill>
              </a:rPr>
              <a:t> agar </a:t>
            </a:r>
            <a:r>
              <a:rPr lang="en-US" sz="1600" dirty="0" err="1">
                <a:solidFill>
                  <a:schemeClr val="bg1"/>
                </a:solidFill>
              </a:rPr>
              <a:t>gambar</a:t>
            </a:r>
            <a:r>
              <a:rPr lang="en-US" sz="1600" dirty="0">
                <a:solidFill>
                  <a:schemeClr val="bg1"/>
                </a:solidFill>
              </a:rPr>
              <a:t> kalian </a:t>
            </a:r>
            <a:r>
              <a:rPr lang="en-US" sz="1600" dirty="0" err="1">
                <a:solidFill>
                  <a:schemeClr val="bg1"/>
                </a:solidFill>
              </a:rPr>
              <a:t>indah</a:t>
            </a:r>
            <a:r>
              <a:rPr lang="en-US" sz="1600" dirty="0">
                <a:solidFill>
                  <a:schemeClr val="bg1"/>
                </a:solidFill>
              </a:rPr>
              <a:t> dan </a:t>
            </a:r>
            <a:r>
              <a:rPr lang="en-US" sz="1600" dirty="0" err="1">
                <a:solidFill>
                  <a:schemeClr val="bg1"/>
                </a:solidFill>
              </a:rPr>
              <a:t>enak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dilihat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Output :</a:t>
            </a:r>
          </a:p>
          <a:p>
            <a:pPr marL="342900" indent="-342900">
              <a:buAutoNum type="arabicPeriod"/>
            </a:pPr>
            <a:r>
              <a:rPr lang="en-US" sz="1600" dirty="0" err="1">
                <a:solidFill>
                  <a:schemeClr val="bg1"/>
                </a:solidFill>
              </a:rPr>
              <a:t>Sketsa</a:t>
            </a:r>
            <a:endParaRPr lang="en-US" sz="16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Gambar model BW.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Gambar model color.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Gambar </a:t>
            </a:r>
            <a:r>
              <a:rPr lang="en-US" sz="1600" dirty="0" err="1">
                <a:solidFill>
                  <a:schemeClr val="bg1"/>
                </a:solidFill>
              </a:rPr>
              <a:t>wajah</a:t>
            </a:r>
            <a:r>
              <a:rPr lang="en-US" sz="1600" dirty="0">
                <a:solidFill>
                  <a:schemeClr val="bg1"/>
                </a:solidFill>
              </a:rPr>
              <a:t> BW.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Gambar </a:t>
            </a:r>
            <a:r>
              <a:rPr lang="en-US" sz="1600" dirty="0" err="1">
                <a:solidFill>
                  <a:schemeClr val="bg1"/>
                </a:solidFill>
              </a:rPr>
              <a:t>wajah</a:t>
            </a:r>
            <a:r>
              <a:rPr lang="en-US" sz="1600" dirty="0">
                <a:solidFill>
                  <a:schemeClr val="bg1"/>
                </a:solidFill>
              </a:rPr>
              <a:t> color.</a:t>
            </a:r>
          </a:p>
          <a:p>
            <a:pPr marL="342900" indent="-342900">
              <a:buAutoNum type="arabicPeriod"/>
            </a:pPr>
            <a:r>
              <a:rPr lang="en-US" sz="1600" dirty="0" err="1">
                <a:solidFill>
                  <a:schemeClr val="bg1"/>
                </a:solidFill>
              </a:rPr>
              <a:t>Tempel</a:t>
            </a:r>
            <a:r>
              <a:rPr lang="en-US" sz="1600" dirty="0">
                <a:solidFill>
                  <a:schemeClr val="bg1"/>
                </a:solidFill>
              </a:rPr>
              <a:t> di </a:t>
            </a:r>
            <a:r>
              <a:rPr lang="en-US" sz="1600" dirty="0" err="1">
                <a:solidFill>
                  <a:schemeClr val="bg1"/>
                </a:solidFill>
              </a:rPr>
              <a:t>impraboard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  <a:endParaRPr lang="en-ID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7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Eras Bold ITC</vt:lpstr>
      <vt:lpstr>Office Theme</vt:lpstr>
      <vt:lpstr>Gambar Dasar</vt:lpstr>
      <vt:lpstr>Struktur Wajah</vt:lpstr>
      <vt:lpstr>Struktur Wajah Depan</vt:lpstr>
      <vt:lpstr>Mata, Hidung, Mulut, Telinga</vt:lpstr>
      <vt:lpstr>Rambut</vt:lpstr>
      <vt:lpstr>Struktur Wajah Samping</vt:lpstr>
      <vt:lpstr>Wajah Samping</vt:lpstr>
      <vt:lpstr>Tugas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Gambar Dasar</dc:title>
  <dc:creator>Yunisa Fitri Andriani</dc:creator>
  <cp:lastModifiedBy>Yunisa Fitri Andriani</cp:lastModifiedBy>
  <cp:revision>1</cp:revision>
  <dcterms:created xsi:type="dcterms:W3CDTF">2019-08-23T08:49:48Z</dcterms:created>
  <dcterms:modified xsi:type="dcterms:W3CDTF">2019-08-23T08:50:45Z</dcterms:modified>
</cp:coreProperties>
</file>