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3" r:id="rId6"/>
    <p:sldId id="26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760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351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997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46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29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15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57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120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823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73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577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562F-93AA-46BC-9241-BFF5C0BBB558}" type="datetimeFigureOut">
              <a:rPr lang="en-ID" smtClean="0"/>
              <a:t>23/08/2019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BBAD-117D-410C-B0B3-A85CD3C98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11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rawingandthedesigner.blogspot.com/2012/07/propor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awingandthedesigner.blogspot.com/2012/07/proportio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B829-E491-4F27-8594-6C8ED3FD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ras Bold ITC" panose="020B0907030504020204" pitchFamily="34" charset="0"/>
              </a:rPr>
              <a:t>Gambar Dasar</a:t>
            </a:r>
            <a:endParaRPr lang="en-ID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0EE1C-7A47-4F7A-9154-D87FEAABD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Pertemuan</a:t>
            </a:r>
            <a:r>
              <a:rPr lang="en-US" dirty="0">
                <a:solidFill>
                  <a:schemeClr val="bg1"/>
                </a:solidFill>
              </a:rPr>
              <a:t> 11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B514-AC53-4190-8EF8-3722EFEE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18165"/>
            <a:ext cx="7886700" cy="431732"/>
          </a:xfrm>
        </p:spPr>
        <p:txBody>
          <a:bodyPr>
            <a:norm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“How to Draw People” by Jeff </a:t>
            </a:r>
            <a:r>
              <a:rPr lang="en-US" sz="1600" i="1" dirty="0" err="1">
                <a:solidFill>
                  <a:schemeClr val="bg1"/>
                </a:solidFill>
              </a:rPr>
              <a:t>Mellem</a:t>
            </a:r>
            <a:endParaRPr lang="en-ID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ow to Draw People | Drawing Anatomy for Beginners: Top 5 Dos and Donâts by Jeff Mellem | Artists Network">
            <a:extLst>
              <a:ext uri="{FF2B5EF4-FFF2-40B4-BE49-F238E27FC236}">
                <a16:creationId xmlns:a16="http://schemas.microsoft.com/office/drawing/2014/main" id="{FA59043D-0823-4BF0-8832-598849E1BE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39835"/>
            <a:ext cx="7886700" cy="361217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8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&quot;Vitruvian man&quot;">
            <a:extLst>
              <a:ext uri="{FF2B5EF4-FFF2-40B4-BE49-F238E27FC236}">
                <a16:creationId xmlns:a16="http://schemas.microsoft.com/office/drawing/2014/main" id="{31F505BA-3E66-45C0-8649-C8A562A52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6600" r="12391" b="5230"/>
          <a:stretch/>
        </p:blipFill>
        <p:spPr bwMode="auto">
          <a:xfrm>
            <a:off x="2597425" y="1007164"/>
            <a:ext cx="3975653" cy="4691271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C9DAE-8FF7-4E24-82B2-B4D4DF26A849}"/>
              </a:ext>
            </a:extLst>
          </p:cNvPr>
          <p:cNvSpPr txBox="1"/>
          <p:nvPr/>
        </p:nvSpPr>
        <p:spPr>
          <a:xfrm>
            <a:off x="3553131" y="5850836"/>
            <a:ext cx="2037737" cy="40011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ras Bold ITC" panose="020B0907030504020204" pitchFamily="34" charset="0"/>
              </a:rPr>
              <a:t>Vitruvian Man</a:t>
            </a:r>
            <a:endParaRPr lang="en-ID" sz="2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1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3642-1E2D-49C7-A14F-548A5ECE153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Proporsi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Pria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078" name="Picture 6" descr="http://4.bp.blogspot.com/-Elsa4a0C7_s/T_nW3XhrqjI/AAAAAAAAAIM/QjWReWK6O_I/s640/Loomis+-+Male+Proportion.jpg">
            <a:extLst>
              <a:ext uri="{FF2B5EF4-FFF2-40B4-BE49-F238E27FC236}">
                <a16:creationId xmlns:a16="http://schemas.microsoft.com/office/drawing/2014/main" id="{DB36B927-4D1F-4570-A8A0-4FD08970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45536"/>
            <a:ext cx="3333750" cy="420000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7 people proportions">
            <a:extLst>
              <a:ext uri="{FF2B5EF4-FFF2-40B4-BE49-F238E27FC236}">
                <a16:creationId xmlns:a16="http://schemas.microsoft.com/office/drawing/2014/main" id="{B0C92744-AFA9-488A-8075-0D491FCC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5534"/>
            <a:ext cx="3340908" cy="419999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B8C63-09FE-4395-831E-C290FBE8C597}"/>
              </a:ext>
            </a:extLst>
          </p:cNvPr>
          <p:cNvSpPr txBox="1"/>
          <p:nvPr/>
        </p:nvSpPr>
        <p:spPr>
          <a:xfrm>
            <a:off x="2173357" y="5745533"/>
            <a:ext cx="460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http://drawingandthedesigner.blogspot.com/2012/07/proportion.html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6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3B4A-C588-4688-A7EC-A4CF0D56DF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Proporsi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Wanita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122" name="Picture 2" descr="http://3.bp.blogspot.com/-Tdhei_Pewo4/T_nW5dKDJzI/AAAAAAAAAIU/Q-EoZFYHOvk/s640/Loomis-+Female+Proportion.jpg">
            <a:extLst>
              <a:ext uri="{FF2B5EF4-FFF2-40B4-BE49-F238E27FC236}">
                <a16:creationId xmlns:a16="http://schemas.microsoft.com/office/drawing/2014/main" id="{CC8E1672-81D4-4552-80D6-B3AD18732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99" y="1501381"/>
            <a:ext cx="3646079" cy="4666983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63A26-957E-4219-AA4A-0A27A845AF74}"/>
              </a:ext>
            </a:extLst>
          </p:cNvPr>
          <p:cNvSpPr txBox="1"/>
          <p:nvPr/>
        </p:nvSpPr>
        <p:spPr>
          <a:xfrm>
            <a:off x="2213113" y="6212437"/>
            <a:ext cx="460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http://drawingandthedesigner.blogspot.com/2012/07/proportion.html</a:t>
            </a:r>
            <a:endParaRPr lang="en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6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2806-5EE0-407F-A92F-ABEA74AC429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Proporsi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Berdasarkan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Usia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098" name="Picture 2" descr="Image result for 7 people proportions">
            <a:extLst>
              <a:ext uri="{FF2B5EF4-FFF2-40B4-BE49-F238E27FC236}">
                <a16:creationId xmlns:a16="http://schemas.microsoft.com/office/drawing/2014/main" id="{260CBC9D-8F05-4BDA-A77A-328680008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082" y="1825625"/>
            <a:ext cx="3987835" cy="4351338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0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17D1-1849-47A3-904D-CBCB2FBB426A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Tugas</a:t>
            </a:r>
            <a:r>
              <a:rPr lang="en-US" sz="3600" dirty="0">
                <a:solidFill>
                  <a:schemeClr val="bg1"/>
                </a:solidFill>
                <a:latin typeface="Eras Bold ITC" panose="020B0907030504020204" pitchFamily="34" charset="0"/>
              </a:rPr>
              <a:t> 5</a:t>
            </a:r>
            <a:endParaRPr lang="en-ID" sz="3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9606E-5C43-4FEF-846E-A8AC4799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Ikuti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langkah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berikut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Perhatikan</a:t>
            </a:r>
            <a:r>
              <a:rPr lang="en-US" sz="1600" dirty="0">
                <a:solidFill>
                  <a:schemeClr val="bg1"/>
                </a:solidFill>
              </a:rPr>
              <a:t> model di </a:t>
            </a:r>
            <a:r>
              <a:rPr lang="en-US" sz="1600" dirty="0" err="1">
                <a:solidFill>
                  <a:schemeClr val="bg1"/>
                </a:solidFill>
              </a:rPr>
              <a:t>depan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Amati visual model </a:t>
            </a:r>
            <a:r>
              <a:rPr lang="en-US" sz="1600" dirty="0" err="1">
                <a:solidFill>
                  <a:schemeClr val="bg1"/>
                </a:solidFill>
              </a:rPr>
              <a:t>tersebut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secara</a:t>
            </a:r>
            <a:r>
              <a:rPr lang="en-US" sz="1600" dirty="0">
                <a:solidFill>
                  <a:schemeClr val="bg1"/>
                </a:solidFill>
              </a:rPr>
              <a:t> detail </a:t>
            </a:r>
            <a:r>
              <a:rPr lang="en-US" sz="1600" dirty="0" err="1">
                <a:solidFill>
                  <a:schemeClr val="bg1"/>
                </a:solidFill>
              </a:rPr>
              <a:t>mulai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gestur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proporsi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badannya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Buatlah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pengamatan</a:t>
            </a:r>
            <a:r>
              <a:rPr lang="en-US" sz="1600" dirty="0">
                <a:solidFill>
                  <a:schemeClr val="bg1"/>
                </a:solidFill>
              </a:rPr>
              <a:t> kalian.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Tentukan</a:t>
            </a:r>
            <a:r>
              <a:rPr lang="en-US" sz="1600" dirty="0">
                <a:solidFill>
                  <a:schemeClr val="bg1"/>
                </a:solidFill>
              </a:rPr>
              <a:t> Teknik yang </a:t>
            </a:r>
            <a:r>
              <a:rPr lang="en-US" sz="1600" dirty="0" err="1">
                <a:solidFill>
                  <a:schemeClr val="bg1"/>
                </a:solidFill>
              </a:rPr>
              <a:t>sesuai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untuk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sudah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dibuat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Berikan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sentuhan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akhir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baik</a:t>
            </a:r>
            <a:r>
              <a:rPr lang="en-US" sz="1600" dirty="0">
                <a:solidFill>
                  <a:schemeClr val="bg1"/>
                </a:solidFill>
              </a:rPr>
              <a:t> agar </a:t>
            </a:r>
            <a:r>
              <a:rPr lang="en-US" sz="1600" dirty="0" err="1">
                <a:solidFill>
                  <a:schemeClr val="bg1"/>
                </a:solidFill>
              </a:rPr>
              <a:t>gambar</a:t>
            </a:r>
            <a:r>
              <a:rPr lang="en-US" sz="1600" dirty="0">
                <a:solidFill>
                  <a:schemeClr val="bg1"/>
                </a:solidFill>
              </a:rPr>
              <a:t> kalian </a:t>
            </a:r>
            <a:r>
              <a:rPr lang="en-US" sz="1600" dirty="0" err="1">
                <a:solidFill>
                  <a:schemeClr val="bg1"/>
                </a:solidFill>
              </a:rPr>
              <a:t>indah</a:t>
            </a:r>
            <a:r>
              <a:rPr lang="en-US" sz="1600" dirty="0">
                <a:solidFill>
                  <a:schemeClr val="bg1"/>
                </a:solidFill>
              </a:rPr>
              <a:t> dan </a:t>
            </a:r>
            <a:r>
              <a:rPr lang="en-US" sz="1600" dirty="0" err="1">
                <a:solidFill>
                  <a:schemeClr val="bg1"/>
                </a:solidFill>
              </a:rPr>
              <a:t>enak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dilihat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Output :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Sketsa</a:t>
            </a: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model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model color.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wajah</a:t>
            </a:r>
            <a:r>
              <a:rPr lang="en-US" sz="1600" dirty="0">
                <a:solidFill>
                  <a:schemeClr val="bg1"/>
                </a:solidFill>
              </a:rPr>
              <a:t> BW.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Gambar </a:t>
            </a:r>
            <a:r>
              <a:rPr lang="en-US" sz="1600" dirty="0" err="1">
                <a:solidFill>
                  <a:schemeClr val="bg1"/>
                </a:solidFill>
              </a:rPr>
              <a:t>wajah</a:t>
            </a:r>
            <a:r>
              <a:rPr lang="en-US" sz="1600" dirty="0">
                <a:solidFill>
                  <a:schemeClr val="bg1"/>
                </a:solidFill>
              </a:rPr>
              <a:t> color.</a:t>
            </a:r>
          </a:p>
          <a:p>
            <a:pPr marL="342900" indent="-342900">
              <a:buAutoNum type="arabicPeriod"/>
            </a:pPr>
            <a:r>
              <a:rPr lang="en-US" sz="1600" dirty="0" err="1">
                <a:solidFill>
                  <a:schemeClr val="bg1"/>
                </a:solidFill>
              </a:rPr>
              <a:t>Tempel</a:t>
            </a:r>
            <a:r>
              <a:rPr lang="en-US" sz="1600" dirty="0">
                <a:solidFill>
                  <a:schemeClr val="bg1"/>
                </a:solidFill>
              </a:rPr>
              <a:t> di </a:t>
            </a:r>
            <a:r>
              <a:rPr lang="en-US" sz="1600" dirty="0" err="1">
                <a:solidFill>
                  <a:schemeClr val="bg1"/>
                </a:solidFill>
              </a:rPr>
              <a:t>impraboard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ID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127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Eras Bold ITC</vt:lpstr>
      <vt:lpstr>Office Theme</vt:lpstr>
      <vt:lpstr>Gambar Dasar</vt:lpstr>
      <vt:lpstr>“How to Draw People” by Jeff Mellem</vt:lpstr>
      <vt:lpstr>PowerPoint Presentation</vt:lpstr>
      <vt:lpstr>Proporsi Pria</vt:lpstr>
      <vt:lpstr>Proporsi Wanita</vt:lpstr>
      <vt:lpstr>Proporsi Berdasarkan Usia</vt:lpstr>
      <vt:lpstr>Tugas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Dasar</dc:title>
  <dc:creator>Yunisa Fitri Andriani</dc:creator>
  <cp:lastModifiedBy>Yunisa Fitri Andriani</cp:lastModifiedBy>
  <cp:revision>11</cp:revision>
  <dcterms:created xsi:type="dcterms:W3CDTF">2019-08-22T02:20:56Z</dcterms:created>
  <dcterms:modified xsi:type="dcterms:W3CDTF">2019-08-23T08:50:59Z</dcterms:modified>
</cp:coreProperties>
</file>