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86" r:id="rId4"/>
    <p:sldId id="287" r:id="rId5"/>
    <p:sldId id="288" r:id="rId6"/>
    <p:sldId id="289" r:id="rId7"/>
    <p:sldId id="291" r:id="rId8"/>
    <p:sldId id="292" r:id="rId9"/>
    <p:sldId id="293" r:id="rId10"/>
    <p:sldId id="294" r:id="rId11"/>
    <p:sldId id="290" r:id="rId12"/>
    <p:sldId id="263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08"/>
    <p:restoredTop sz="94586"/>
  </p:normalViewPr>
  <p:slideViewPr>
    <p:cSldViewPr snapToGrid="0" snapToObjects="1">
      <p:cViewPr varScale="1">
        <p:scale>
          <a:sx n="107" d="100"/>
          <a:sy n="107" d="100"/>
        </p:scale>
        <p:origin x="200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D7CB94-0858-884D-B26A-429C780DED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5610ACA-97E7-2443-82DC-A4844DAC38A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3C9FF0-6A96-5C46-A301-F50AE8890F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54A28-A698-5F4D-8E23-D686F7A88E79}" type="datetimeFigureOut">
              <a:rPr lang="en-US" smtClean="0"/>
              <a:t>4/28/20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7B84E4-74EB-4E46-A462-E5E9E56979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AEF7FA-D307-6344-9A22-DD63045930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DC9DE-78A9-D84D-9395-A218B697E5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0495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B3AFDC-E146-9047-8BC0-0D2D9DBD84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D37B388-621B-954F-8332-79A1487360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2F2B7C-5078-1949-A33F-2039D7A475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54A28-A698-5F4D-8E23-D686F7A88E79}" type="datetimeFigureOut">
              <a:rPr lang="en-US" smtClean="0"/>
              <a:t>4/28/20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B9D8D2-45A3-FA47-93A7-C19A7B3587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BFCBB0-0A3B-DB43-AFBD-38DABA214F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DC9DE-78A9-D84D-9395-A218B697E5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49358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F53CDD9-FC47-BD40-99D8-27187C680C5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D59BA7A-002B-4C49-95F9-8910558BE4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C613E0-BD2C-F043-8A7E-09FC33CBE8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54A28-A698-5F4D-8E23-D686F7A88E79}" type="datetimeFigureOut">
              <a:rPr lang="en-US" smtClean="0"/>
              <a:t>4/28/20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81523C-BD2E-B740-AEDC-1C3B9D652E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0C7813-1D86-0448-B4E2-12EADFC507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DC9DE-78A9-D84D-9395-A218B697E5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6966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C99ACA-CDCB-724B-8DF0-6215FA616A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ADC5E0-EF5C-CF42-8E94-A151F6E51D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8C2EFC-9D89-C746-9B99-BC50BF09BB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54A28-A698-5F4D-8E23-D686F7A88E79}" type="datetimeFigureOut">
              <a:rPr lang="en-US" smtClean="0"/>
              <a:t>4/28/20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D0F167-C316-2040-8606-9E4FF95482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AA1962-0A6D-CC4C-AECC-E796398FF5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DC9DE-78A9-D84D-9395-A218B697E5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39174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5063BD-C49F-BF41-A2D0-366D33D9D2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8485FC-4E30-244A-8E44-E5D0665C77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01129D-E172-8E4C-9F49-40C6F7E6C8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54A28-A698-5F4D-8E23-D686F7A88E79}" type="datetimeFigureOut">
              <a:rPr lang="en-US" smtClean="0"/>
              <a:t>4/28/20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2A9AA7-7BFF-1D4C-A4A5-E92D6FF01F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AAE5DE-4FA2-4248-B5CD-5BE733C623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DC9DE-78A9-D84D-9395-A218B697E5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71341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73FC7C-6D4F-3F48-9591-B7197B6359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4D644C-DC49-F74A-945D-5D30AE93E3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BE2180C-53FE-434F-927A-0AF5BCE925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637B851-CBBD-4B4B-AFC0-5E940B1C3B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54A28-A698-5F4D-8E23-D686F7A88E79}" type="datetimeFigureOut">
              <a:rPr lang="en-US" smtClean="0"/>
              <a:t>4/28/20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C6E1ED-D77F-E044-BBEF-38090A0B8A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FAC82E-DF2C-894D-9BDA-10CBA0E576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DC9DE-78A9-D84D-9395-A218B697E5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25292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75911F-4987-9F43-AD8D-5A60057881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920EA9-4EEA-4642-80D4-CA74B6364C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2FD1DA5-B715-314D-A49F-41F5414E78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FEF148B-3B5A-F74B-81E4-508C027C3EE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8DA7F77-92F3-F244-BECE-FAB6600B554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823A6D6-2A01-864B-A771-B93D3B1571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54A28-A698-5F4D-8E23-D686F7A88E79}" type="datetimeFigureOut">
              <a:rPr lang="en-US" smtClean="0"/>
              <a:t>4/28/20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C50EEF2-66E9-C247-BD74-29FC685365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60BFC50-E4F1-CF49-8221-FD1B04AC4E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DC9DE-78A9-D84D-9395-A218B697E5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62229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2FF0E6-0232-B041-8E56-B944233613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AA730ED-8193-B149-969A-A47E962640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54A28-A698-5F4D-8E23-D686F7A88E79}" type="datetimeFigureOut">
              <a:rPr lang="en-US" smtClean="0"/>
              <a:t>4/28/20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42D2413-6CD8-C541-8296-C769169969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E522EC7-B38D-B14E-AFCA-2B5A4D2919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DC9DE-78A9-D84D-9395-A218B697E5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72628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E4EEE34-6F86-3A4A-B27A-B03D4673CE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54A28-A698-5F4D-8E23-D686F7A88E79}" type="datetimeFigureOut">
              <a:rPr lang="en-US" smtClean="0"/>
              <a:t>4/28/20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70FEFB7-0D7B-044E-A6E4-65E2EDC354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39371D4-E068-B14E-BD7F-E45D0D28C3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DC9DE-78A9-D84D-9395-A218B697E5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68758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AAA170-7904-2941-96FF-31FBECFB15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B3AEFB-8C68-C44E-BBC3-A4633762DF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F833A73-5282-E748-93C3-E8C90A5C31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DF04007-F245-FE40-870C-804DFB0805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54A28-A698-5F4D-8E23-D686F7A88E79}" type="datetimeFigureOut">
              <a:rPr lang="en-US" smtClean="0"/>
              <a:t>4/28/20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77CA46D-2E90-D645-A782-77C5663B19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B990982-0B78-964D-AD1E-3D984F80CF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DC9DE-78A9-D84D-9395-A218B697E5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10200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1D4635-F6DD-5F48-B73E-B084FE0190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CEB9B38-B1C7-CA49-A742-E978F532AE9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18D4293-3540-9E42-A74D-228F02C4EF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8CE79F8-E765-C347-958F-D75C21072C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54A28-A698-5F4D-8E23-D686F7A88E79}" type="datetimeFigureOut">
              <a:rPr lang="en-US" smtClean="0"/>
              <a:t>4/28/20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65DF548-B9E0-1045-A449-4AD10DC4EB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FC75D1-7C0C-684A-8801-93D98615B9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DC9DE-78A9-D84D-9395-A218B697E5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6787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46B0584-E521-5A44-BB58-2640452145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968208-E5B3-AF40-8CBE-076A781224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676F9F-7821-084C-9C8C-64B2D8EE52C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054A28-A698-5F4D-8E23-D686F7A88E79}" type="datetimeFigureOut">
              <a:rPr lang="en-US" smtClean="0"/>
              <a:t>4/28/20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2E2B1F-6A54-F345-9EBB-B56C37C0F6B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4B4A82-86B8-B547-9C95-BBA3CEF362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3DC9DE-78A9-D84D-9395-A218B697E5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5609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png"/><Relationship Id="rId4" Type="http://schemas.openxmlformats.org/officeDocument/2006/relationships/image" Target="../media/image6.png"/><Relationship Id="rId9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18F2EFDA-C009-FF42-B5FF-5BDEAD1FF593}"/>
              </a:ext>
            </a:extLst>
          </p:cNvPr>
          <p:cNvSpPr/>
          <p:nvPr/>
        </p:nvSpPr>
        <p:spPr>
          <a:xfrm>
            <a:off x="0" y="0"/>
            <a:ext cx="12192000" cy="5807676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9C73241-F513-8D47-834F-9E8F738617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279556" y="5023065"/>
            <a:ext cx="3122141" cy="623973"/>
          </a:xfrm>
        </p:spPr>
        <p:txBody>
          <a:bodyPr>
            <a:normAutofit/>
          </a:bodyPr>
          <a:lstStyle/>
          <a:p>
            <a:r>
              <a:rPr lang="en-US" sz="1400" dirty="0">
                <a:solidFill>
                  <a:srgbClr val="92D050"/>
                </a:solidFill>
              </a:rPr>
              <a:t>MK WEB DESIGN (KOTA)</a:t>
            </a:r>
          </a:p>
          <a:p>
            <a:r>
              <a:rPr lang="en-US" sz="1400" dirty="0" err="1">
                <a:solidFill>
                  <a:srgbClr val="92D050"/>
                </a:solidFill>
              </a:rPr>
              <a:t>Minggu</a:t>
            </a:r>
            <a:r>
              <a:rPr lang="en-US" sz="1400" dirty="0">
                <a:solidFill>
                  <a:srgbClr val="92D050"/>
                </a:solidFill>
              </a:rPr>
              <a:t> 13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3BA2210D-6155-B64C-90FA-08E0FAEF94A5}"/>
              </a:ext>
            </a:extLst>
          </p:cNvPr>
          <p:cNvSpPr>
            <a:spLocks/>
          </p:cNvSpPr>
          <p:nvPr/>
        </p:nvSpPr>
        <p:spPr bwMode="auto">
          <a:xfrm>
            <a:off x="0" y="5807677"/>
            <a:ext cx="12192000" cy="1050324"/>
          </a:xfrm>
          <a:prstGeom prst="rect">
            <a:avLst/>
          </a:prstGeom>
          <a:solidFill>
            <a:srgbClr val="DD2067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algn="ctr">
              <a:defRPr sz="3800">
                <a:solidFill>
                  <a:schemeClr val="tx1"/>
                </a:solidFill>
                <a:latin typeface="Gill Sans Light" panose="020B0302020104020203" pitchFamily="34" charset="-79"/>
                <a:ea typeface="PingFang SC Light" panose="020B0300000000000000" pitchFamily="34" charset="-122"/>
                <a:sym typeface="Gill Sans Light" panose="020B0302020104020203" pitchFamily="34" charset="-79"/>
              </a:defRPr>
            </a:lvl1pPr>
            <a:lvl2pPr marL="742950" indent="-285750" algn="ctr">
              <a:defRPr sz="3800">
                <a:solidFill>
                  <a:schemeClr val="tx1"/>
                </a:solidFill>
                <a:latin typeface="Gill Sans Light" panose="020B0302020104020203" pitchFamily="34" charset="-79"/>
                <a:ea typeface="PingFang SC Light" panose="020B0300000000000000" pitchFamily="34" charset="-122"/>
                <a:sym typeface="Gill Sans Light" panose="020B0302020104020203" pitchFamily="34" charset="-79"/>
              </a:defRPr>
            </a:lvl2pPr>
            <a:lvl3pPr marL="1143000" indent="-228600" algn="ctr">
              <a:defRPr sz="3800">
                <a:solidFill>
                  <a:schemeClr val="tx1"/>
                </a:solidFill>
                <a:latin typeface="Gill Sans Light" panose="020B0302020104020203" pitchFamily="34" charset="-79"/>
                <a:ea typeface="PingFang SC Light" panose="020B0300000000000000" pitchFamily="34" charset="-122"/>
                <a:sym typeface="Gill Sans Light" panose="020B0302020104020203" pitchFamily="34" charset="-79"/>
              </a:defRPr>
            </a:lvl3pPr>
            <a:lvl4pPr marL="1600200" indent="-228600" algn="ctr">
              <a:defRPr sz="3800">
                <a:solidFill>
                  <a:schemeClr val="tx1"/>
                </a:solidFill>
                <a:latin typeface="Gill Sans Light" panose="020B0302020104020203" pitchFamily="34" charset="-79"/>
                <a:ea typeface="PingFang SC Light" panose="020B0300000000000000" pitchFamily="34" charset="-122"/>
                <a:sym typeface="Gill Sans Light" panose="020B0302020104020203" pitchFamily="34" charset="-79"/>
              </a:defRPr>
            </a:lvl4pPr>
            <a:lvl5pPr marL="2057400" indent="-228600" algn="ctr">
              <a:defRPr sz="3800">
                <a:solidFill>
                  <a:schemeClr val="tx1"/>
                </a:solidFill>
                <a:latin typeface="Gill Sans Light" panose="020B0302020104020203" pitchFamily="34" charset="-79"/>
                <a:ea typeface="PingFang SC Light" panose="020B0300000000000000" pitchFamily="34" charset="-122"/>
                <a:sym typeface="Gill Sans Light" panose="020B0302020104020203" pitchFamily="34" charset="-79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Gill Sans Light" panose="020B0302020104020203" pitchFamily="34" charset="-79"/>
                <a:ea typeface="PingFang SC Light" panose="020B0300000000000000" pitchFamily="34" charset="-122"/>
                <a:sym typeface="Gill Sans Light" panose="020B0302020104020203" pitchFamily="34" charset="-79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Gill Sans Light" panose="020B0302020104020203" pitchFamily="34" charset="-79"/>
                <a:ea typeface="PingFang SC Light" panose="020B0300000000000000" pitchFamily="34" charset="-122"/>
                <a:sym typeface="Gill Sans Light" panose="020B0302020104020203" pitchFamily="34" charset="-79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Gill Sans Light" panose="020B0302020104020203" pitchFamily="34" charset="-79"/>
                <a:ea typeface="PingFang SC Light" panose="020B0300000000000000" pitchFamily="34" charset="-122"/>
                <a:sym typeface="Gill Sans Light" panose="020B0302020104020203" pitchFamily="34" charset="-79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Gill Sans Light" panose="020B0302020104020203" pitchFamily="34" charset="-79"/>
                <a:ea typeface="PingFang SC Light" panose="020B0300000000000000" pitchFamily="34" charset="-122"/>
                <a:sym typeface="Gill Sans Light" panose="020B0302020104020203" pitchFamily="34" charset="-79"/>
              </a:defRPr>
            </a:lvl9pPr>
          </a:lstStyle>
          <a:p>
            <a:pPr eaLnBrk="1" hangingPunct="1"/>
            <a:endParaRPr lang="en-US" altLang="en-US" sz="4200">
              <a:solidFill>
                <a:srgbClr val="414141"/>
              </a:solidFill>
            </a:endParaRPr>
          </a:p>
        </p:txBody>
      </p:sp>
      <p:sp>
        <p:nvSpPr>
          <p:cNvPr id="5" name="AutoShape 3">
            <a:extLst>
              <a:ext uri="{FF2B5EF4-FFF2-40B4-BE49-F238E27FC236}">
                <a16:creationId xmlns:a16="http://schemas.microsoft.com/office/drawing/2014/main" id="{C1FFD17D-F55A-2040-B884-7888488EB1FD}"/>
              </a:ext>
            </a:extLst>
          </p:cNvPr>
          <p:cNvSpPr>
            <a:spLocks/>
          </p:cNvSpPr>
          <p:nvPr/>
        </p:nvSpPr>
        <p:spPr bwMode="auto">
          <a:xfrm>
            <a:off x="1054099" y="5534627"/>
            <a:ext cx="1190625" cy="1050324"/>
          </a:xfrm>
          <a:prstGeom prst="triangle">
            <a:avLst>
              <a:gd name="adj" fmla="val 50000"/>
            </a:avLst>
          </a:prstGeom>
          <a:solidFill>
            <a:srgbClr val="DD2067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algn="ctr">
              <a:defRPr sz="3800">
                <a:solidFill>
                  <a:schemeClr val="tx1"/>
                </a:solidFill>
                <a:latin typeface="Gill Sans Light" panose="020B0302020104020203" pitchFamily="34" charset="-79"/>
                <a:ea typeface="PingFang SC Light" panose="020B0300000000000000" pitchFamily="34" charset="-122"/>
                <a:sym typeface="Gill Sans Light" panose="020B0302020104020203" pitchFamily="34" charset="-79"/>
              </a:defRPr>
            </a:lvl1pPr>
            <a:lvl2pPr marL="742950" indent="-285750" algn="ctr">
              <a:defRPr sz="3800">
                <a:solidFill>
                  <a:schemeClr val="tx1"/>
                </a:solidFill>
                <a:latin typeface="Gill Sans Light" panose="020B0302020104020203" pitchFamily="34" charset="-79"/>
                <a:ea typeface="PingFang SC Light" panose="020B0300000000000000" pitchFamily="34" charset="-122"/>
                <a:sym typeface="Gill Sans Light" panose="020B0302020104020203" pitchFamily="34" charset="-79"/>
              </a:defRPr>
            </a:lvl2pPr>
            <a:lvl3pPr marL="1143000" indent="-228600" algn="ctr">
              <a:defRPr sz="3800">
                <a:solidFill>
                  <a:schemeClr val="tx1"/>
                </a:solidFill>
                <a:latin typeface="Gill Sans Light" panose="020B0302020104020203" pitchFamily="34" charset="-79"/>
                <a:ea typeface="PingFang SC Light" panose="020B0300000000000000" pitchFamily="34" charset="-122"/>
                <a:sym typeface="Gill Sans Light" panose="020B0302020104020203" pitchFamily="34" charset="-79"/>
              </a:defRPr>
            </a:lvl3pPr>
            <a:lvl4pPr marL="1600200" indent="-228600" algn="ctr">
              <a:defRPr sz="3800">
                <a:solidFill>
                  <a:schemeClr val="tx1"/>
                </a:solidFill>
                <a:latin typeface="Gill Sans Light" panose="020B0302020104020203" pitchFamily="34" charset="-79"/>
                <a:ea typeface="PingFang SC Light" panose="020B0300000000000000" pitchFamily="34" charset="-122"/>
                <a:sym typeface="Gill Sans Light" panose="020B0302020104020203" pitchFamily="34" charset="-79"/>
              </a:defRPr>
            </a:lvl4pPr>
            <a:lvl5pPr marL="2057400" indent="-228600" algn="ctr">
              <a:defRPr sz="3800">
                <a:solidFill>
                  <a:schemeClr val="tx1"/>
                </a:solidFill>
                <a:latin typeface="Gill Sans Light" panose="020B0302020104020203" pitchFamily="34" charset="-79"/>
                <a:ea typeface="PingFang SC Light" panose="020B0300000000000000" pitchFamily="34" charset="-122"/>
                <a:sym typeface="Gill Sans Light" panose="020B0302020104020203" pitchFamily="34" charset="-79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Gill Sans Light" panose="020B0302020104020203" pitchFamily="34" charset="-79"/>
                <a:ea typeface="PingFang SC Light" panose="020B0300000000000000" pitchFamily="34" charset="-122"/>
                <a:sym typeface="Gill Sans Light" panose="020B0302020104020203" pitchFamily="34" charset="-79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Gill Sans Light" panose="020B0302020104020203" pitchFamily="34" charset="-79"/>
                <a:ea typeface="PingFang SC Light" panose="020B0300000000000000" pitchFamily="34" charset="-122"/>
                <a:sym typeface="Gill Sans Light" panose="020B0302020104020203" pitchFamily="34" charset="-79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Gill Sans Light" panose="020B0302020104020203" pitchFamily="34" charset="-79"/>
                <a:ea typeface="PingFang SC Light" panose="020B0300000000000000" pitchFamily="34" charset="-122"/>
                <a:sym typeface="Gill Sans Light" panose="020B0302020104020203" pitchFamily="34" charset="-79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Gill Sans Light" panose="020B0302020104020203" pitchFamily="34" charset="-79"/>
                <a:ea typeface="PingFang SC Light" panose="020B0300000000000000" pitchFamily="34" charset="-122"/>
                <a:sym typeface="Gill Sans Light" panose="020B0302020104020203" pitchFamily="34" charset="-79"/>
              </a:defRPr>
            </a:lvl9pPr>
          </a:lstStyle>
          <a:p>
            <a:pPr eaLnBrk="1" hangingPunct="1"/>
            <a:endParaRPr lang="en-US" altLang="en-US" sz="4200">
              <a:solidFill>
                <a:srgbClr val="414141"/>
              </a:solidFill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9A0CB07-97E8-8542-8C32-F34A884763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09762" y="1395627"/>
            <a:ext cx="3251200" cy="3251200"/>
          </a:xfrm>
          <a:prstGeom prst="rect">
            <a:avLst/>
          </a:prstGeom>
        </p:spPr>
      </p:pic>
      <p:sp>
        <p:nvSpPr>
          <p:cNvPr id="9" name="Title 8">
            <a:extLst>
              <a:ext uri="{FF2B5EF4-FFF2-40B4-BE49-F238E27FC236}">
                <a16:creationId xmlns:a16="http://schemas.microsoft.com/office/drawing/2014/main" id="{58F87499-CF66-D841-98DE-EFC7FAB638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94410" y="463781"/>
            <a:ext cx="9660577" cy="951470"/>
          </a:xfrm>
        </p:spPr>
        <p:txBody>
          <a:bodyPr>
            <a:normAutofit fontScale="90000"/>
          </a:bodyPr>
          <a:lstStyle/>
          <a:p>
            <a:br>
              <a:rPr lang="en-US" sz="2800" b="1" dirty="0">
                <a:solidFill>
                  <a:schemeClr val="bg1"/>
                </a:solidFill>
                <a:latin typeface="Myriad Pro Semibold" panose="020B0503030403020204" pitchFamily="34" charset="0"/>
              </a:rPr>
            </a:br>
            <a:r>
              <a:rPr lang="en-ID" sz="2800" dirty="0">
                <a:solidFill>
                  <a:schemeClr val="bg1"/>
                </a:solidFill>
              </a:rPr>
              <a:t>PEMILIHAN FONT DALAM PERANCANGAN UI &amp; UX DALAM WEB</a:t>
            </a:r>
            <a:br>
              <a:rPr lang="en-ID" sz="2800" dirty="0">
                <a:solidFill>
                  <a:schemeClr val="bg1"/>
                </a:solidFill>
              </a:rPr>
            </a:br>
            <a:r>
              <a:rPr lang="en-US" sz="2800" b="1" dirty="0">
                <a:solidFill>
                  <a:schemeClr val="bg1"/>
                </a:solidFill>
                <a:latin typeface="Myriad Pro Semibold" panose="020B0503030403020204" pitchFamily="34" charset="0"/>
              </a:rPr>
              <a:t>MEMBUAT </a:t>
            </a:r>
            <a:r>
              <a:rPr lang="en-US" sz="2800" b="1" dirty="0">
                <a:solidFill>
                  <a:srgbClr val="92D050"/>
                </a:solidFill>
                <a:latin typeface="Myriad Pro Semibold" panose="020B0503030403020204" pitchFamily="34" charset="0"/>
              </a:rPr>
              <a:t>CSS STYLE </a:t>
            </a:r>
            <a:r>
              <a:rPr lang="en-US" sz="2800" b="1" dirty="0">
                <a:solidFill>
                  <a:schemeClr val="bg1"/>
                </a:solidFill>
                <a:latin typeface="Myriad Pro Semibold" panose="020B0503030403020204" pitchFamily="34" charset="0"/>
              </a:rPr>
              <a:t>DI ADOBE DREAMWEAVER CC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985CB7F-988B-D74F-B225-862A1C39712B}"/>
              </a:ext>
            </a:extLst>
          </p:cNvPr>
          <p:cNvSpPr/>
          <p:nvPr/>
        </p:nvSpPr>
        <p:spPr>
          <a:xfrm>
            <a:off x="10038203" y="6259383"/>
            <a:ext cx="16444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>
                <a:solidFill>
                  <a:schemeClr val="bg1"/>
                </a:solidFill>
              </a:rPr>
              <a:t>Ratno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Suprapto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06757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38B33869-56C2-B34C-8128-C7D5C724CB28}"/>
              </a:ext>
            </a:extLst>
          </p:cNvPr>
          <p:cNvSpPr/>
          <p:nvPr/>
        </p:nvSpPr>
        <p:spPr>
          <a:xfrm>
            <a:off x="0" y="0"/>
            <a:ext cx="12192000" cy="5807676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00A89465-70C4-3348-B474-5E39897EA394}"/>
              </a:ext>
            </a:extLst>
          </p:cNvPr>
          <p:cNvSpPr>
            <a:spLocks/>
          </p:cNvSpPr>
          <p:nvPr/>
        </p:nvSpPr>
        <p:spPr bwMode="auto">
          <a:xfrm>
            <a:off x="0" y="5807677"/>
            <a:ext cx="12192000" cy="1050324"/>
          </a:xfrm>
          <a:prstGeom prst="rect">
            <a:avLst/>
          </a:prstGeom>
          <a:solidFill>
            <a:srgbClr val="DD2067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algn="ctr">
              <a:defRPr sz="3800">
                <a:solidFill>
                  <a:schemeClr val="tx1"/>
                </a:solidFill>
                <a:latin typeface="Gill Sans Light" panose="020B0302020104020203" pitchFamily="34" charset="-79"/>
                <a:ea typeface="PingFang SC Light" panose="020B0300000000000000" pitchFamily="34" charset="-122"/>
                <a:sym typeface="Gill Sans Light" panose="020B0302020104020203" pitchFamily="34" charset="-79"/>
              </a:defRPr>
            </a:lvl1pPr>
            <a:lvl2pPr marL="742950" indent="-285750" algn="ctr">
              <a:defRPr sz="3800">
                <a:solidFill>
                  <a:schemeClr val="tx1"/>
                </a:solidFill>
                <a:latin typeface="Gill Sans Light" panose="020B0302020104020203" pitchFamily="34" charset="-79"/>
                <a:ea typeface="PingFang SC Light" panose="020B0300000000000000" pitchFamily="34" charset="-122"/>
                <a:sym typeface="Gill Sans Light" panose="020B0302020104020203" pitchFamily="34" charset="-79"/>
              </a:defRPr>
            </a:lvl2pPr>
            <a:lvl3pPr marL="1143000" indent="-228600" algn="ctr">
              <a:defRPr sz="3800">
                <a:solidFill>
                  <a:schemeClr val="tx1"/>
                </a:solidFill>
                <a:latin typeface="Gill Sans Light" panose="020B0302020104020203" pitchFamily="34" charset="-79"/>
                <a:ea typeface="PingFang SC Light" panose="020B0300000000000000" pitchFamily="34" charset="-122"/>
                <a:sym typeface="Gill Sans Light" panose="020B0302020104020203" pitchFamily="34" charset="-79"/>
              </a:defRPr>
            </a:lvl3pPr>
            <a:lvl4pPr marL="1600200" indent="-228600" algn="ctr">
              <a:defRPr sz="3800">
                <a:solidFill>
                  <a:schemeClr val="tx1"/>
                </a:solidFill>
                <a:latin typeface="Gill Sans Light" panose="020B0302020104020203" pitchFamily="34" charset="-79"/>
                <a:ea typeface="PingFang SC Light" panose="020B0300000000000000" pitchFamily="34" charset="-122"/>
                <a:sym typeface="Gill Sans Light" panose="020B0302020104020203" pitchFamily="34" charset="-79"/>
              </a:defRPr>
            </a:lvl4pPr>
            <a:lvl5pPr marL="2057400" indent="-228600" algn="ctr">
              <a:defRPr sz="3800">
                <a:solidFill>
                  <a:schemeClr val="tx1"/>
                </a:solidFill>
                <a:latin typeface="Gill Sans Light" panose="020B0302020104020203" pitchFamily="34" charset="-79"/>
                <a:ea typeface="PingFang SC Light" panose="020B0300000000000000" pitchFamily="34" charset="-122"/>
                <a:sym typeface="Gill Sans Light" panose="020B0302020104020203" pitchFamily="34" charset="-79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Gill Sans Light" panose="020B0302020104020203" pitchFamily="34" charset="-79"/>
                <a:ea typeface="PingFang SC Light" panose="020B0300000000000000" pitchFamily="34" charset="-122"/>
                <a:sym typeface="Gill Sans Light" panose="020B0302020104020203" pitchFamily="34" charset="-79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Gill Sans Light" panose="020B0302020104020203" pitchFamily="34" charset="-79"/>
                <a:ea typeface="PingFang SC Light" panose="020B0300000000000000" pitchFamily="34" charset="-122"/>
                <a:sym typeface="Gill Sans Light" panose="020B0302020104020203" pitchFamily="34" charset="-79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Gill Sans Light" panose="020B0302020104020203" pitchFamily="34" charset="-79"/>
                <a:ea typeface="PingFang SC Light" panose="020B0300000000000000" pitchFamily="34" charset="-122"/>
                <a:sym typeface="Gill Sans Light" panose="020B0302020104020203" pitchFamily="34" charset="-79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Gill Sans Light" panose="020B0302020104020203" pitchFamily="34" charset="-79"/>
                <a:ea typeface="PingFang SC Light" panose="020B0300000000000000" pitchFamily="34" charset="-122"/>
                <a:sym typeface="Gill Sans Light" panose="020B0302020104020203" pitchFamily="34" charset="-79"/>
              </a:defRPr>
            </a:lvl9pPr>
          </a:lstStyle>
          <a:p>
            <a:pPr eaLnBrk="1" hangingPunct="1"/>
            <a:endParaRPr lang="en-US" altLang="en-US" sz="4200">
              <a:solidFill>
                <a:srgbClr val="414141"/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A38AF09D-1171-C14F-BB99-0EF0CEBB28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7383" y="159951"/>
            <a:ext cx="694724" cy="694724"/>
          </a:xfrm>
          <a:prstGeom prst="rect">
            <a:avLst/>
          </a:prstGeom>
        </p:spPr>
      </p:pic>
      <p:sp>
        <p:nvSpPr>
          <p:cNvPr id="10" name="AutoShape 3">
            <a:extLst>
              <a:ext uri="{FF2B5EF4-FFF2-40B4-BE49-F238E27FC236}">
                <a16:creationId xmlns:a16="http://schemas.microsoft.com/office/drawing/2014/main" id="{9BB68F6F-A285-2D4E-8C54-9441AF2EF2DD}"/>
              </a:ext>
            </a:extLst>
          </p:cNvPr>
          <p:cNvSpPr>
            <a:spLocks/>
          </p:cNvSpPr>
          <p:nvPr/>
        </p:nvSpPr>
        <p:spPr bwMode="auto">
          <a:xfrm>
            <a:off x="1054099" y="5534627"/>
            <a:ext cx="1190625" cy="1050324"/>
          </a:xfrm>
          <a:prstGeom prst="triangle">
            <a:avLst>
              <a:gd name="adj" fmla="val 50000"/>
            </a:avLst>
          </a:prstGeom>
          <a:solidFill>
            <a:srgbClr val="DD2067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algn="ctr">
              <a:defRPr sz="3800">
                <a:solidFill>
                  <a:schemeClr val="tx1"/>
                </a:solidFill>
                <a:latin typeface="Gill Sans Light" panose="020B0302020104020203" pitchFamily="34" charset="-79"/>
                <a:ea typeface="PingFang SC Light" panose="020B0300000000000000" pitchFamily="34" charset="-122"/>
                <a:sym typeface="Gill Sans Light" panose="020B0302020104020203" pitchFamily="34" charset="-79"/>
              </a:defRPr>
            </a:lvl1pPr>
            <a:lvl2pPr marL="742950" indent="-285750" algn="ctr">
              <a:defRPr sz="3800">
                <a:solidFill>
                  <a:schemeClr val="tx1"/>
                </a:solidFill>
                <a:latin typeface="Gill Sans Light" panose="020B0302020104020203" pitchFamily="34" charset="-79"/>
                <a:ea typeface="PingFang SC Light" panose="020B0300000000000000" pitchFamily="34" charset="-122"/>
                <a:sym typeface="Gill Sans Light" panose="020B0302020104020203" pitchFamily="34" charset="-79"/>
              </a:defRPr>
            </a:lvl2pPr>
            <a:lvl3pPr marL="1143000" indent="-228600" algn="ctr">
              <a:defRPr sz="3800">
                <a:solidFill>
                  <a:schemeClr val="tx1"/>
                </a:solidFill>
                <a:latin typeface="Gill Sans Light" panose="020B0302020104020203" pitchFamily="34" charset="-79"/>
                <a:ea typeface="PingFang SC Light" panose="020B0300000000000000" pitchFamily="34" charset="-122"/>
                <a:sym typeface="Gill Sans Light" panose="020B0302020104020203" pitchFamily="34" charset="-79"/>
              </a:defRPr>
            </a:lvl3pPr>
            <a:lvl4pPr marL="1600200" indent="-228600" algn="ctr">
              <a:defRPr sz="3800">
                <a:solidFill>
                  <a:schemeClr val="tx1"/>
                </a:solidFill>
                <a:latin typeface="Gill Sans Light" panose="020B0302020104020203" pitchFamily="34" charset="-79"/>
                <a:ea typeface="PingFang SC Light" panose="020B0300000000000000" pitchFamily="34" charset="-122"/>
                <a:sym typeface="Gill Sans Light" panose="020B0302020104020203" pitchFamily="34" charset="-79"/>
              </a:defRPr>
            </a:lvl4pPr>
            <a:lvl5pPr marL="2057400" indent="-228600" algn="ctr">
              <a:defRPr sz="3800">
                <a:solidFill>
                  <a:schemeClr val="tx1"/>
                </a:solidFill>
                <a:latin typeface="Gill Sans Light" panose="020B0302020104020203" pitchFamily="34" charset="-79"/>
                <a:ea typeface="PingFang SC Light" panose="020B0300000000000000" pitchFamily="34" charset="-122"/>
                <a:sym typeface="Gill Sans Light" panose="020B0302020104020203" pitchFamily="34" charset="-79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Gill Sans Light" panose="020B0302020104020203" pitchFamily="34" charset="-79"/>
                <a:ea typeface="PingFang SC Light" panose="020B0300000000000000" pitchFamily="34" charset="-122"/>
                <a:sym typeface="Gill Sans Light" panose="020B0302020104020203" pitchFamily="34" charset="-79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Gill Sans Light" panose="020B0302020104020203" pitchFamily="34" charset="-79"/>
                <a:ea typeface="PingFang SC Light" panose="020B0300000000000000" pitchFamily="34" charset="-122"/>
                <a:sym typeface="Gill Sans Light" panose="020B0302020104020203" pitchFamily="34" charset="-79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Gill Sans Light" panose="020B0302020104020203" pitchFamily="34" charset="-79"/>
                <a:ea typeface="PingFang SC Light" panose="020B0300000000000000" pitchFamily="34" charset="-122"/>
                <a:sym typeface="Gill Sans Light" panose="020B0302020104020203" pitchFamily="34" charset="-79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Gill Sans Light" panose="020B0302020104020203" pitchFamily="34" charset="-79"/>
                <a:ea typeface="PingFang SC Light" panose="020B0300000000000000" pitchFamily="34" charset="-122"/>
                <a:sym typeface="Gill Sans Light" panose="020B0302020104020203" pitchFamily="34" charset="-79"/>
              </a:defRPr>
            </a:lvl9pPr>
          </a:lstStyle>
          <a:p>
            <a:pPr eaLnBrk="1" hangingPunct="1"/>
            <a:endParaRPr lang="en-US" altLang="en-US" sz="4200">
              <a:solidFill>
                <a:srgbClr val="414141"/>
              </a:solidFill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443842" y="733094"/>
            <a:ext cx="4258235" cy="50323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1500" b="1" dirty="0" err="1">
                <a:solidFill>
                  <a:schemeClr val="bg1"/>
                </a:solidFill>
              </a:rPr>
              <a:t>Navigasi</a:t>
            </a:r>
            <a:endParaRPr lang="en-US" sz="1500" b="1" dirty="0">
              <a:solidFill>
                <a:schemeClr val="bg1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sz="1500" dirty="0">
              <a:solidFill>
                <a:schemeClr val="bg1"/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ID" sz="1500" dirty="0" err="1">
                <a:solidFill>
                  <a:schemeClr val="bg1"/>
                </a:solidFill>
              </a:rPr>
              <a:t>Navigasi</a:t>
            </a:r>
            <a:r>
              <a:rPr lang="en-ID" sz="1500" dirty="0">
                <a:solidFill>
                  <a:schemeClr val="bg1"/>
                </a:solidFill>
              </a:rPr>
              <a:t> </a:t>
            </a:r>
            <a:r>
              <a:rPr lang="en-ID" sz="1500" dirty="0" err="1">
                <a:solidFill>
                  <a:schemeClr val="bg1"/>
                </a:solidFill>
              </a:rPr>
              <a:t>melalui</a:t>
            </a:r>
            <a:r>
              <a:rPr lang="en-ID" sz="1500" dirty="0">
                <a:solidFill>
                  <a:schemeClr val="bg1"/>
                </a:solidFill>
              </a:rPr>
              <a:t> </a:t>
            </a:r>
            <a:r>
              <a:rPr lang="en-ID" sz="1500" dirty="0" err="1">
                <a:solidFill>
                  <a:schemeClr val="bg1"/>
                </a:solidFill>
              </a:rPr>
              <a:t>layar</a:t>
            </a:r>
            <a:r>
              <a:rPr lang="en-ID" sz="1500" dirty="0">
                <a:solidFill>
                  <a:schemeClr val="bg1"/>
                </a:solidFill>
              </a:rPr>
              <a:t> </a:t>
            </a:r>
            <a:r>
              <a:rPr lang="en-ID" sz="1500" dirty="0" err="1">
                <a:solidFill>
                  <a:schemeClr val="bg1"/>
                </a:solidFill>
              </a:rPr>
              <a:t>atau</a:t>
            </a:r>
            <a:r>
              <a:rPr lang="en-ID" sz="1500" dirty="0">
                <a:solidFill>
                  <a:schemeClr val="bg1"/>
                </a:solidFill>
              </a:rPr>
              <a:t> </a:t>
            </a:r>
            <a:r>
              <a:rPr lang="en-ID" sz="1500" dirty="0" err="1">
                <a:solidFill>
                  <a:schemeClr val="bg1"/>
                </a:solidFill>
              </a:rPr>
              <a:t>halaman</a:t>
            </a:r>
            <a:r>
              <a:rPr lang="en-ID" sz="1500" dirty="0">
                <a:solidFill>
                  <a:schemeClr val="bg1"/>
                </a:solidFill>
              </a:rPr>
              <a:t> </a:t>
            </a:r>
            <a:r>
              <a:rPr lang="en-ID" sz="1500" dirty="0" err="1">
                <a:solidFill>
                  <a:schemeClr val="bg1"/>
                </a:solidFill>
              </a:rPr>
              <a:t>harus</a:t>
            </a:r>
            <a:r>
              <a:rPr lang="en-ID" sz="1500" dirty="0">
                <a:solidFill>
                  <a:schemeClr val="bg1"/>
                </a:solidFill>
              </a:rPr>
              <a:t> </a:t>
            </a:r>
            <a:r>
              <a:rPr lang="en-ID" sz="1500" dirty="0" err="1">
                <a:solidFill>
                  <a:schemeClr val="bg1"/>
                </a:solidFill>
              </a:rPr>
              <a:t>jelas</a:t>
            </a:r>
            <a:r>
              <a:rPr lang="en-ID" sz="1500" dirty="0">
                <a:solidFill>
                  <a:schemeClr val="bg1"/>
                </a:solidFill>
              </a:rPr>
              <a:t> </a:t>
            </a:r>
            <a:r>
              <a:rPr lang="en-ID" sz="1500" dirty="0" err="1">
                <a:solidFill>
                  <a:schemeClr val="bg1"/>
                </a:solidFill>
              </a:rPr>
              <a:t>dan</a:t>
            </a:r>
            <a:r>
              <a:rPr lang="en-ID" sz="1500" dirty="0">
                <a:solidFill>
                  <a:schemeClr val="bg1"/>
                </a:solidFill>
              </a:rPr>
              <a:t> </a:t>
            </a:r>
            <a:r>
              <a:rPr lang="en-ID" sz="1500" dirty="0" err="1">
                <a:solidFill>
                  <a:schemeClr val="bg1"/>
                </a:solidFill>
              </a:rPr>
              <a:t>mudah</a:t>
            </a:r>
            <a:r>
              <a:rPr lang="en-ID" sz="1500" dirty="0">
                <a:solidFill>
                  <a:schemeClr val="bg1"/>
                </a:solidFill>
              </a:rPr>
              <a:t> </a:t>
            </a:r>
            <a:r>
              <a:rPr lang="en-ID" sz="1500" dirty="0" err="1">
                <a:solidFill>
                  <a:schemeClr val="bg1"/>
                </a:solidFill>
              </a:rPr>
              <a:t>dilakukan</a:t>
            </a:r>
            <a:r>
              <a:rPr lang="en-ID" sz="1500" dirty="0">
                <a:solidFill>
                  <a:schemeClr val="bg1"/>
                </a:solidFill>
              </a:rPr>
              <a:t>. </a:t>
            </a:r>
          </a:p>
          <a:p>
            <a:pPr marL="0" indent="0">
              <a:lnSpc>
                <a:spcPct val="150000"/>
              </a:lnSpc>
              <a:buNone/>
            </a:pPr>
            <a:endParaRPr lang="en-ID" sz="1500" dirty="0">
              <a:solidFill>
                <a:schemeClr val="bg1"/>
              </a:solidFill>
            </a:endParaRPr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en-US" sz="1500" dirty="0">
                <a:solidFill>
                  <a:schemeClr val="bg1"/>
                </a:solidFill>
              </a:rPr>
              <a:t>Wilbert O. Galitz,2007</a:t>
            </a:r>
            <a:br>
              <a:rPr lang="en-US" sz="1500" dirty="0">
                <a:solidFill>
                  <a:schemeClr val="bg1"/>
                </a:solidFill>
              </a:rPr>
            </a:br>
            <a:r>
              <a:rPr lang="en-US" sz="1500" dirty="0">
                <a:solidFill>
                  <a:schemeClr val="bg1"/>
                </a:solidFill>
              </a:rPr>
              <a:t>The Essential Guide to User Interface Design An Introduction to GUI Design (</a:t>
            </a:r>
            <a:r>
              <a:rPr lang="en-US" sz="1500" dirty="0" err="1">
                <a:solidFill>
                  <a:schemeClr val="bg1"/>
                </a:solidFill>
              </a:rPr>
              <a:t>ebook</a:t>
            </a:r>
            <a:r>
              <a:rPr lang="en-US" sz="1500" dirty="0">
                <a:solidFill>
                  <a:schemeClr val="bg1"/>
                </a:solidFill>
              </a:rPr>
              <a:t>)</a:t>
            </a:r>
          </a:p>
          <a:p>
            <a:pPr marL="0" indent="0">
              <a:lnSpc>
                <a:spcPct val="150000"/>
              </a:lnSpc>
              <a:buFont typeface="Arial" panose="020B0604020202020204" pitchFamily="34" charset="0"/>
              <a:buNone/>
            </a:pPr>
            <a:endParaRPr lang="en-US" sz="1500" dirty="0">
              <a:solidFill>
                <a:schemeClr val="bg1"/>
              </a:solidFill>
            </a:endParaRPr>
          </a:p>
        </p:txBody>
      </p:sp>
      <p:pic>
        <p:nvPicPr>
          <p:cNvPr id="4098" name="Picture 2" descr="Web Design Menu Navigation Bar Website Header Element Wall Mural ...">
            <a:extLst>
              <a:ext uri="{FF2B5EF4-FFF2-40B4-BE49-F238E27FC236}">
                <a16:creationId xmlns:a16="http://schemas.microsoft.com/office/drawing/2014/main" id="{BDF2A752-893F-014B-9773-DE18FC2740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8865" y="462582"/>
            <a:ext cx="5220813" cy="5093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19972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38B33869-56C2-B34C-8128-C7D5C724CB28}"/>
              </a:ext>
            </a:extLst>
          </p:cNvPr>
          <p:cNvSpPr/>
          <p:nvPr/>
        </p:nvSpPr>
        <p:spPr>
          <a:xfrm>
            <a:off x="0" y="0"/>
            <a:ext cx="12192000" cy="5807676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00A89465-70C4-3348-B474-5E39897EA394}"/>
              </a:ext>
            </a:extLst>
          </p:cNvPr>
          <p:cNvSpPr>
            <a:spLocks/>
          </p:cNvSpPr>
          <p:nvPr/>
        </p:nvSpPr>
        <p:spPr bwMode="auto">
          <a:xfrm>
            <a:off x="0" y="5807677"/>
            <a:ext cx="12192000" cy="1050324"/>
          </a:xfrm>
          <a:prstGeom prst="rect">
            <a:avLst/>
          </a:prstGeom>
          <a:solidFill>
            <a:srgbClr val="DD2067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algn="ctr">
              <a:defRPr sz="3800">
                <a:solidFill>
                  <a:schemeClr val="tx1"/>
                </a:solidFill>
                <a:latin typeface="Gill Sans Light" panose="020B0302020104020203" pitchFamily="34" charset="-79"/>
                <a:ea typeface="PingFang SC Light" panose="020B0300000000000000" pitchFamily="34" charset="-122"/>
                <a:sym typeface="Gill Sans Light" panose="020B0302020104020203" pitchFamily="34" charset="-79"/>
              </a:defRPr>
            </a:lvl1pPr>
            <a:lvl2pPr marL="742950" indent="-285750" algn="ctr">
              <a:defRPr sz="3800">
                <a:solidFill>
                  <a:schemeClr val="tx1"/>
                </a:solidFill>
                <a:latin typeface="Gill Sans Light" panose="020B0302020104020203" pitchFamily="34" charset="-79"/>
                <a:ea typeface="PingFang SC Light" panose="020B0300000000000000" pitchFamily="34" charset="-122"/>
                <a:sym typeface="Gill Sans Light" panose="020B0302020104020203" pitchFamily="34" charset="-79"/>
              </a:defRPr>
            </a:lvl2pPr>
            <a:lvl3pPr marL="1143000" indent="-228600" algn="ctr">
              <a:defRPr sz="3800">
                <a:solidFill>
                  <a:schemeClr val="tx1"/>
                </a:solidFill>
                <a:latin typeface="Gill Sans Light" panose="020B0302020104020203" pitchFamily="34" charset="-79"/>
                <a:ea typeface="PingFang SC Light" panose="020B0300000000000000" pitchFamily="34" charset="-122"/>
                <a:sym typeface="Gill Sans Light" panose="020B0302020104020203" pitchFamily="34" charset="-79"/>
              </a:defRPr>
            </a:lvl3pPr>
            <a:lvl4pPr marL="1600200" indent="-228600" algn="ctr">
              <a:defRPr sz="3800">
                <a:solidFill>
                  <a:schemeClr val="tx1"/>
                </a:solidFill>
                <a:latin typeface="Gill Sans Light" panose="020B0302020104020203" pitchFamily="34" charset="-79"/>
                <a:ea typeface="PingFang SC Light" panose="020B0300000000000000" pitchFamily="34" charset="-122"/>
                <a:sym typeface="Gill Sans Light" panose="020B0302020104020203" pitchFamily="34" charset="-79"/>
              </a:defRPr>
            </a:lvl4pPr>
            <a:lvl5pPr marL="2057400" indent="-228600" algn="ctr">
              <a:defRPr sz="3800">
                <a:solidFill>
                  <a:schemeClr val="tx1"/>
                </a:solidFill>
                <a:latin typeface="Gill Sans Light" panose="020B0302020104020203" pitchFamily="34" charset="-79"/>
                <a:ea typeface="PingFang SC Light" panose="020B0300000000000000" pitchFamily="34" charset="-122"/>
                <a:sym typeface="Gill Sans Light" panose="020B0302020104020203" pitchFamily="34" charset="-79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Gill Sans Light" panose="020B0302020104020203" pitchFamily="34" charset="-79"/>
                <a:ea typeface="PingFang SC Light" panose="020B0300000000000000" pitchFamily="34" charset="-122"/>
                <a:sym typeface="Gill Sans Light" panose="020B0302020104020203" pitchFamily="34" charset="-79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Gill Sans Light" panose="020B0302020104020203" pitchFamily="34" charset="-79"/>
                <a:ea typeface="PingFang SC Light" panose="020B0300000000000000" pitchFamily="34" charset="-122"/>
                <a:sym typeface="Gill Sans Light" panose="020B0302020104020203" pitchFamily="34" charset="-79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Gill Sans Light" panose="020B0302020104020203" pitchFamily="34" charset="-79"/>
                <a:ea typeface="PingFang SC Light" panose="020B0300000000000000" pitchFamily="34" charset="-122"/>
                <a:sym typeface="Gill Sans Light" panose="020B0302020104020203" pitchFamily="34" charset="-79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Gill Sans Light" panose="020B0302020104020203" pitchFamily="34" charset="-79"/>
                <a:ea typeface="PingFang SC Light" panose="020B0300000000000000" pitchFamily="34" charset="-122"/>
                <a:sym typeface="Gill Sans Light" panose="020B0302020104020203" pitchFamily="34" charset="-79"/>
              </a:defRPr>
            </a:lvl9pPr>
          </a:lstStyle>
          <a:p>
            <a:pPr eaLnBrk="1" hangingPunct="1"/>
            <a:endParaRPr lang="en-US" altLang="en-US" sz="4200">
              <a:solidFill>
                <a:srgbClr val="414141"/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A38AF09D-1171-C14F-BB99-0EF0CEBB28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7383" y="159951"/>
            <a:ext cx="694724" cy="694724"/>
          </a:xfrm>
          <a:prstGeom prst="rect">
            <a:avLst/>
          </a:prstGeom>
        </p:spPr>
      </p:pic>
      <p:sp>
        <p:nvSpPr>
          <p:cNvPr id="10" name="AutoShape 3">
            <a:extLst>
              <a:ext uri="{FF2B5EF4-FFF2-40B4-BE49-F238E27FC236}">
                <a16:creationId xmlns:a16="http://schemas.microsoft.com/office/drawing/2014/main" id="{9BB68F6F-A285-2D4E-8C54-9441AF2EF2DD}"/>
              </a:ext>
            </a:extLst>
          </p:cNvPr>
          <p:cNvSpPr>
            <a:spLocks/>
          </p:cNvSpPr>
          <p:nvPr/>
        </p:nvSpPr>
        <p:spPr bwMode="auto">
          <a:xfrm>
            <a:off x="1054099" y="5534627"/>
            <a:ext cx="1190625" cy="1050324"/>
          </a:xfrm>
          <a:prstGeom prst="triangle">
            <a:avLst>
              <a:gd name="adj" fmla="val 50000"/>
            </a:avLst>
          </a:prstGeom>
          <a:solidFill>
            <a:srgbClr val="DD2067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algn="ctr">
              <a:defRPr sz="3800">
                <a:solidFill>
                  <a:schemeClr val="tx1"/>
                </a:solidFill>
                <a:latin typeface="Gill Sans Light" panose="020B0302020104020203" pitchFamily="34" charset="-79"/>
                <a:ea typeface="PingFang SC Light" panose="020B0300000000000000" pitchFamily="34" charset="-122"/>
                <a:sym typeface="Gill Sans Light" panose="020B0302020104020203" pitchFamily="34" charset="-79"/>
              </a:defRPr>
            </a:lvl1pPr>
            <a:lvl2pPr marL="742950" indent="-285750" algn="ctr">
              <a:defRPr sz="3800">
                <a:solidFill>
                  <a:schemeClr val="tx1"/>
                </a:solidFill>
                <a:latin typeface="Gill Sans Light" panose="020B0302020104020203" pitchFamily="34" charset="-79"/>
                <a:ea typeface="PingFang SC Light" panose="020B0300000000000000" pitchFamily="34" charset="-122"/>
                <a:sym typeface="Gill Sans Light" panose="020B0302020104020203" pitchFamily="34" charset="-79"/>
              </a:defRPr>
            </a:lvl2pPr>
            <a:lvl3pPr marL="1143000" indent="-228600" algn="ctr">
              <a:defRPr sz="3800">
                <a:solidFill>
                  <a:schemeClr val="tx1"/>
                </a:solidFill>
                <a:latin typeface="Gill Sans Light" panose="020B0302020104020203" pitchFamily="34" charset="-79"/>
                <a:ea typeface="PingFang SC Light" panose="020B0300000000000000" pitchFamily="34" charset="-122"/>
                <a:sym typeface="Gill Sans Light" panose="020B0302020104020203" pitchFamily="34" charset="-79"/>
              </a:defRPr>
            </a:lvl3pPr>
            <a:lvl4pPr marL="1600200" indent="-228600" algn="ctr">
              <a:defRPr sz="3800">
                <a:solidFill>
                  <a:schemeClr val="tx1"/>
                </a:solidFill>
                <a:latin typeface="Gill Sans Light" panose="020B0302020104020203" pitchFamily="34" charset="-79"/>
                <a:ea typeface="PingFang SC Light" panose="020B0300000000000000" pitchFamily="34" charset="-122"/>
                <a:sym typeface="Gill Sans Light" panose="020B0302020104020203" pitchFamily="34" charset="-79"/>
              </a:defRPr>
            </a:lvl4pPr>
            <a:lvl5pPr marL="2057400" indent="-228600" algn="ctr">
              <a:defRPr sz="3800">
                <a:solidFill>
                  <a:schemeClr val="tx1"/>
                </a:solidFill>
                <a:latin typeface="Gill Sans Light" panose="020B0302020104020203" pitchFamily="34" charset="-79"/>
                <a:ea typeface="PingFang SC Light" panose="020B0300000000000000" pitchFamily="34" charset="-122"/>
                <a:sym typeface="Gill Sans Light" panose="020B0302020104020203" pitchFamily="34" charset="-79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Gill Sans Light" panose="020B0302020104020203" pitchFamily="34" charset="-79"/>
                <a:ea typeface="PingFang SC Light" panose="020B0300000000000000" pitchFamily="34" charset="-122"/>
                <a:sym typeface="Gill Sans Light" panose="020B0302020104020203" pitchFamily="34" charset="-79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Gill Sans Light" panose="020B0302020104020203" pitchFamily="34" charset="-79"/>
                <a:ea typeface="PingFang SC Light" panose="020B0300000000000000" pitchFamily="34" charset="-122"/>
                <a:sym typeface="Gill Sans Light" panose="020B0302020104020203" pitchFamily="34" charset="-79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Gill Sans Light" panose="020B0302020104020203" pitchFamily="34" charset="-79"/>
                <a:ea typeface="PingFang SC Light" panose="020B0300000000000000" pitchFamily="34" charset="-122"/>
                <a:sym typeface="Gill Sans Light" panose="020B0302020104020203" pitchFamily="34" charset="-79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Gill Sans Light" panose="020B0302020104020203" pitchFamily="34" charset="-79"/>
                <a:ea typeface="PingFang SC Light" panose="020B0300000000000000" pitchFamily="34" charset="-122"/>
                <a:sym typeface="Gill Sans Light" panose="020B0302020104020203" pitchFamily="34" charset="-79"/>
              </a:defRPr>
            </a:lvl9pPr>
          </a:lstStyle>
          <a:p>
            <a:pPr eaLnBrk="1" hangingPunct="1"/>
            <a:endParaRPr lang="en-US" altLang="en-US" sz="4200">
              <a:solidFill>
                <a:srgbClr val="414141"/>
              </a:solidFill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548276" y="554965"/>
            <a:ext cx="4948517" cy="476343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500" b="1" dirty="0">
                <a:solidFill>
                  <a:schemeClr val="bg1"/>
                </a:solidFill>
              </a:rPr>
              <a:t>User Experience</a:t>
            </a:r>
          </a:p>
          <a:p>
            <a:pPr marL="0" indent="0">
              <a:buNone/>
            </a:pPr>
            <a:endParaRPr lang="en-US" sz="1500" dirty="0">
              <a:solidFill>
                <a:schemeClr val="bg1"/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ID" sz="1500" dirty="0" err="1">
                <a:solidFill>
                  <a:schemeClr val="bg1"/>
                </a:solidFill>
              </a:rPr>
              <a:t>Menurut</a:t>
            </a:r>
            <a:r>
              <a:rPr lang="en-ID" sz="1500" dirty="0">
                <a:solidFill>
                  <a:schemeClr val="bg1"/>
                </a:solidFill>
              </a:rPr>
              <a:t> Thai Lam </a:t>
            </a:r>
            <a:r>
              <a:rPr lang="en-ID" sz="1500" dirty="0" err="1">
                <a:solidFill>
                  <a:schemeClr val="bg1"/>
                </a:solidFill>
              </a:rPr>
              <a:t>dalam</a:t>
            </a:r>
            <a:r>
              <a:rPr lang="en-ID" sz="1500" dirty="0">
                <a:solidFill>
                  <a:schemeClr val="bg1"/>
                </a:solidFill>
              </a:rPr>
              <a:t> </a:t>
            </a:r>
            <a:r>
              <a:rPr lang="en-ID" sz="1500" dirty="0" err="1">
                <a:solidFill>
                  <a:schemeClr val="bg1"/>
                </a:solidFill>
              </a:rPr>
              <a:t>artikel</a:t>
            </a:r>
            <a:r>
              <a:rPr lang="en-ID" sz="1500" dirty="0">
                <a:solidFill>
                  <a:schemeClr val="bg1"/>
                </a:solidFill>
              </a:rPr>
              <a:t> yang </a:t>
            </a:r>
            <a:r>
              <a:rPr lang="en-ID" sz="1500" dirty="0" err="1">
                <a:solidFill>
                  <a:schemeClr val="bg1"/>
                </a:solidFill>
              </a:rPr>
              <a:t>ditulisnya</a:t>
            </a:r>
            <a:r>
              <a:rPr lang="en-ID" sz="1500" dirty="0">
                <a:solidFill>
                  <a:schemeClr val="bg1"/>
                </a:solidFill>
              </a:rPr>
              <a:t>, </a:t>
            </a:r>
            <a:r>
              <a:rPr lang="en-ID" sz="1500" dirty="0" err="1">
                <a:solidFill>
                  <a:schemeClr val="bg1"/>
                </a:solidFill>
              </a:rPr>
              <a:t>ada</a:t>
            </a:r>
            <a:r>
              <a:rPr lang="en-ID" sz="1500" dirty="0">
                <a:solidFill>
                  <a:schemeClr val="bg1"/>
                </a:solidFill>
              </a:rPr>
              <a:t> 6 </a:t>
            </a:r>
            <a:r>
              <a:rPr lang="en-ID" sz="1500" dirty="0" err="1">
                <a:solidFill>
                  <a:schemeClr val="bg1"/>
                </a:solidFill>
              </a:rPr>
              <a:t>langkah</a:t>
            </a:r>
            <a:r>
              <a:rPr lang="en-ID" sz="1500" dirty="0">
                <a:solidFill>
                  <a:schemeClr val="bg1"/>
                </a:solidFill>
              </a:rPr>
              <a:t> </a:t>
            </a:r>
            <a:r>
              <a:rPr lang="en-ID" sz="1500" dirty="0" err="1">
                <a:solidFill>
                  <a:schemeClr val="bg1"/>
                </a:solidFill>
              </a:rPr>
              <a:t>umum</a:t>
            </a:r>
            <a:r>
              <a:rPr lang="en-ID" sz="1500" dirty="0">
                <a:solidFill>
                  <a:schemeClr val="bg1"/>
                </a:solidFill>
              </a:rPr>
              <a:t> </a:t>
            </a:r>
            <a:r>
              <a:rPr lang="en-ID" sz="1500" dirty="0" err="1">
                <a:solidFill>
                  <a:schemeClr val="bg1"/>
                </a:solidFill>
              </a:rPr>
              <a:t>dalam</a:t>
            </a:r>
            <a:r>
              <a:rPr lang="en-ID" sz="1500" dirty="0">
                <a:solidFill>
                  <a:schemeClr val="bg1"/>
                </a:solidFill>
              </a:rPr>
              <a:t> </a:t>
            </a:r>
            <a:r>
              <a:rPr lang="en-ID" sz="1500" dirty="0" err="1">
                <a:solidFill>
                  <a:schemeClr val="bg1"/>
                </a:solidFill>
              </a:rPr>
              <a:t>prosen</a:t>
            </a:r>
            <a:r>
              <a:rPr lang="en-ID" sz="1500" dirty="0">
                <a:solidFill>
                  <a:schemeClr val="bg1"/>
                </a:solidFill>
              </a:rPr>
              <a:t> UX </a:t>
            </a:r>
            <a:r>
              <a:rPr lang="en-ID" sz="1500" dirty="0" err="1">
                <a:solidFill>
                  <a:schemeClr val="bg1"/>
                </a:solidFill>
              </a:rPr>
              <a:t>desain</a:t>
            </a:r>
            <a:r>
              <a:rPr lang="en-ID" sz="1500" dirty="0">
                <a:solidFill>
                  <a:schemeClr val="bg1"/>
                </a:solidFill>
              </a:rPr>
              <a:t> </a:t>
            </a:r>
            <a:r>
              <a:rPr lang="en-US" sz="1500" dirty="0">
                <a:solidFill>
                  <a:schemeClr val="bg1"/>
                </a:solidFill>
              </a:rPr>
              <a:t>(Lam, 2016)</a:t>
            </a:r>
            <a:r>
              <a:rPr lang="en-ID" sz="1500" dirty="0">
                <a:solidFill>
                  <a:schemeClr val="bg1"/>
                </a:solidFill>
              </a:rPr>
              <a:t>, </a:t>
            </a:r>
            <a:r>
              <a:rPr lang="en-ID" sz="1500" dirty="0" err="1">
                <a:solidFill>
                  <a:schemeClr val="bg1"/>
                </a:solidFill>
              </a:rPr>
              <a:t>yaitu</a:t>
            </a:r>
            <a:r>
              <a:rPr lang="en-ID" sz="1500" dirty="0">
                <a:solidFill>
                  <a:schemeClr val="bg1"/>
                </a:solidFill>
              </a:rPr>
              <a:t>:</a:t>
            </a:r>
            <a:endParaRPr lang="en-US" sz="1500" b="1" dirty="0">
              <a:solidFill>
                <a:schemeClr val="bg1"/>
              </a:solidFill>
            </a:endParaRP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en-ID" sz="1500" dirty="0" err="1">
                <a:solidFill>
                  <a:schemeClr val="bg1"/>
                </a:solidFill>
              </a:rPr>
              <a:t>Lakukan</a:t>
            </a:r>
            <a:r>
              <a:rPr lang="en-ID" sz="1500" dirty="0">
                <a:solidFill>
                  <a:schemeClr val="bg1"/>
                </a:solidFill>
              </a:rPr>
              <a:t> </a:t>
            </a:r>
            <a:r>
              <a:rPr lang="en-ID" sz="1500" dirty="0" err="1">
                <a:solidFill>
                  <a:schemeClr val="bg1"/>
                </a:solidFill>
              </a:rPr>
              <a:t>penelitian</a:t>
            </a:r>
            <a:r>
              <a:rPr lang="en-ID" sz="1500" dirty="0">
                <a:solidFill>
                  <a:schemeClr val="bg1"/>
                </a:solidFill>
              </a:rPr>
              <a:t> </a:t>
            </a:r>
            <a:r>
              <a:rPr lang="en-ID" sz="1500" dirty="0" err="1">
                <a:solidFill>
                  <a:schemeClr val="bg1"/>
                </a:solidFill>
              </a:rPr>
              <a:t>dari</a:t>
            </a:r>
            <a:r>
              <a:rPr lang="en-ID" sz="1500" dirty="0">
                <a:solidFill>
                  <a:schemeClr val="bg1"/>
                </a:solidFill>
              </a:rPr>
              <a:t> </a:t>
            </a:r>
            <a:r>
              <a:rPr lang="en-ID" sz="1500" dirty="0" err="1">
                <a:solidFill>
                  <a:schemeClr val="bg1"/>
                </a:solidFill>
              </a:rPr>
              <a:t>pengguna</a:t>
            </a:r>
            <a:endParaRPr lang="en-ID" sz="1500" dirty="0">
              <a:solidFill>
                <a:schemeClr val="bg1"/>
              </a:solidFill>
            </a:endParaRP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en-ID" sz="1500" dirty="0" err="1">
                <a:solidFill>
                  <a:schemeClr val="bg1"/>
                </a:solidFill>
              </a:rPr>
              <a:t>Bangun</a:t>
            </a:r>
            <a:r>
              <a:rPr lang="en-ID" sz="1500" dirty="0">
                <a:solidFill>
                  <a:schemeClr val="bg1"/>
                </a:solidFill>
              </a:rPr>
              <a:t> persona </a:t>
            </a:r>
            <a:r>
              <a:rPr lang="en-ID" sz="1500" dirty="0" err="1">
                <a:solidFill>
                  <a:schemeClr val="bg1"/>
                </a:solidFill>
              </a:rPr>
              <a:t>pengguna</a:t>
            </a:r>
            <a:endParaRPr lang="en-ID" sz="1500" dirty="0">
              <a:solidFill>
                <a:schemeClr val="bg1"/>
              </a:solidFill>
            </a:endParaRP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en-ID" sz="1500" dirty="0" err="1">
                <a:solidFill>
                  <a:schemeClr val="bg1"/>
                </a:solidFill>
              </a:rPr>
              <a:t>Buat</a:t>
            </a:r>
            <a:r>
              <a:rPr lang="en-ID" sz="1500" dirty="0">
                <a:solidFill>
                  <a:schemeClr val="bg1"/>
                </a:solidFill>
              </a:rPr>
              <a:t> </a:t>
            </a:r>
            <a:r>
              <a:rPr lang="en-ID" sz="1500" dirty="0" err="1">
                <a:solidFill>
                  <a:schemeClr val="bg1"/>
                </a:solidFill>
              </a:rPr>
              <a:t>Cerita</a:t>
            </a:r>
            <a:r>
              <a:rPr lang="en-ID" sz="1500" dirty="0">
                <a:solidFill>
                  <a:schemeClr val="bg1"/>
                </a:solidFill>
              </a:rPr>
              <a:t> </a:t>
            </a:r>
            <a:r>
              <a:rPr lang="en-ID" sz="1500" dirty="0" err="1">
                <a:solidFill>
                  <a:schemeClr val="bg1"/>
                </a:solidFill>
              </a:rPr>
              <a:t>Pengguna</a:t>
            </a:r>
            <a:r>
              <a:rPr lang="en-ID" sz="1500" dirty="0">
                <a:solidFill>
                  <a:schemeClr val="bg1"/>
                </a:solidFill>
              </a:rPr>
              <a:t> / Peta </a:t>
            </a:r>
            <a:r>
              <a:rPr lang="en-ID" sz="1500" dirty="0" err="1">
                <a:solidFill>
                  <a:schemeClr val="bg1"/>
                </a:solidFill>
              </a:rPr>
              <a:t>Skenario</a:t>
            </a:r>
            <a:r>
              <a:rPr lang="en-ID" sz="1500" dirty="0">
                <a:solidFill>
                  <a:schemeClr val="bg1"/>
                </a:solidFill>
              </a:rPr>
              <a:t> / Peta Situs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en-ID" sz="1500" dirty="0" err="1">
                <a:solidFill>
                  <a:schemeClr val="bg1"/>
                </a:solidFill>
              </a:rPr>
              <a:t>Mulai</a:t>
            </a:r>
            <a:r>
              <a:rPr lang="en-ID" sz="1500" dirty="0">
                <a:solidFill>
                  <a:schemeClr val="bg1"/>
                </a:solidFill>
              </a:rPr>
              <a:t> </a:t>
            </a:r>
            <a:r>
              <a:rPr lang="en-ID" sz="1500" dirty="0" err="1">
                <a:solidFill>
                  <a:schemeClr val="bg1"/>
                </a:solidFill>
              </a:rPr>
              <a:t>buat</a:t>
            </a:r>
            <a:r>
              <a:rPr lang="en-ID" sz="1500" dirty="0">
                <a:solidFill>
                  <a:schemeClr val="bg1"/>
                </a:solidFill>
              </a:rPr>
              <a:t> </a:t>
            </a:r>
            <a:r>
              <a:rPr lang="en-ID" sz="1500" i="1" dirty="0">
                <a:solidFill>
                  <a:schemeClr val="bg1"/>
                </a:solidFill>
              </a:rPr>
              <a:t>Wireframes</a:t>
            </a:r>
            <a:r>
              <a:rPr lang="en-ID" sz="1500" dirty="0">
                <a:solidFill>
                  <a:schemeClr val="bg1"/>
                </a:solidFill>
              </a:rPr>
              <a:t> </a:t>
            </a:r>
            <a:r>
              <a:rPr lang="en-ID" sz="1500" dirty="0" err="1">
                <a:solidFill>
                  <a:schemeClr val="bg1"/>
                </a:solidFill>
              </a:rPr>
              <a:t>dan</a:t>
            </a:r>
            <a:r>
              <a:rPr lang="en-ID" sz="1500" dirty="0">
                <a:solidFill>
                  <a:schemeClr val="bg1"/>
                </a:solidFill>
              </a:rPr>
              <a:t> </a:t>
            </a:r>
            <a:r>
              <a:rPr lang="en-ID" sz="1500" dirty="0" err="1">
                <a:solidFill>
                  <a:schemeClr val="bg1"/>
                </a:solidFill>
              </a:rPr>
              <a:t>Prototipe</a:t>
            </a:r>
            <a:r>
              <a:rPr lang="en-ID" sz="1500" dirty="0">
                <a:solidFill>
                  <a:schemeClr val="bg1"/>
                </a:solidFill>
              </a:rPr>
              <a:t> </a:t>
            </a:r>
            <a:r>
              <a:rPr lang="en-ID" sz="1500" dirty="0" err="1">
                <a:solidFill>
                  <a:schemeClr val="bg1"/>
                </a:solidFill>
              </a:rPr>
              <a:t>Interaksi</a:t>
            </a:r>
            <a:endParaRPr lang="en-ID" sz="1500" dirty="0">
              <a:solidFill>
                <a:schemeClr val="bg1"/>
              </a:solidFill>
            </a:endParaRP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en-ID" sz="1500" dirty="0" err="1">
                <a:solidFill>
                  <a:schemeClr val="bg1"/>
                </a:solidFill>
              </a:rPr>
              <a:t>Antarmuka</a:t>
            </a:r>
            <a:r>
              <a:rPr lang="en-ID" sz="1500" dirty="0">
                <a:solidFill>
                  <a:schemeClr val="bg1"/>
                </a:solidFill>
              </a:rPr>
              <a:t>, </a:t>
            </a:r>
            <a:r>
              <a:rPr lang="en-ID" sz="1500" dirty="0" err="1">
                <a:solidFill>
                  <a:schemeClr val="bg1"/>
                </a:solidFill>
              </a:rPr>
              <a:t>desain</a:t>
            </a:r>
            <a:r>
              <a:rPr lang="en-ID" sz="1500" dirty="0">
                <a:solidFill>
                  <a:schemeClr val="bg1"/>
                </a:solidFill>
              </a:rPr>
              <a:t> </a:t>
            </a:r>
            <a:r>
              <a:rPr lang="en-ID" sz="1500" dirty="0" err="1">
                <a:solidFill>
                  <a:schemeClr val="bg1"/>
                </a:solidFill>
              </a:rPr>
              <a:t>dan</a:t>
            </a:r>
            <a:r>
              <a:rPr lang="en-ID" sz="1500" dirty="0">
                <a:solidFill>
                  <a:schemeClr val="bg1"/>
                </a:solidFill>
              </a:rPr>
              <a:t> </a:t>
            </a:r>
            <a:r>
              <a:rPr lang="en-ID" sz="1500" dirty="0" err="1">
                <a:solidFill>
                  <a:schemeClr val="bg1"/>
                </a:solidFill>
              </a:rPr>
              <a:t>pengiriman</a:t>
            </a:r>
            <a:r>
              <a:rPr lang="en-ID" sz="1500" dirty="0">
                <a:solidFill>
                  <a:schemeClr val="bg1"/>
                </a:solidFill>
              </a:rPr>
              <a:t> visual</a:t>
            </a:r>
          </a:p>
          <a:p>
            <a:pPr marL="0" indent="0">
              <a:lnSpc>
                <a:spcPct val="150000"/>
              </a:lnSpc>
              <a:buNone/>
            </a:pPr>
            <a:endParaRPr lang="en-ID" sz="1500" dirty="0">
              <a:solidFill>
                <a:schemeClr val="bg1"/>
              </a:solidFill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ID" sz="1500" dirty="0">
                <a:solidFill>
                  <a:schemeClr val="bg1"/>
                </a:solidFill>
              </a:rPr>
              <a:t>Thai Lam, 2016</a:t>
            </a:r>
            <a:br>
              <a:rPr lang="en-ID" sz="1500" dirty="0">
                <a:solidFill>
                  <a:schemeClr val="bg1"/>
                </a:solidFill>
              </a:rPr>
            </a:br>
            <a:r>
              <a:rPr lang="en-US" sz="1500" dirty="0">
                <a:solidFill>
                  <a:schemeClr val="bg1"/>
                </a:solidFill>
              </a:rPr>
              <a:t>6 Steps in A Common UX Design Process ( Web Prototypr.io)</a:t>
            </a:r>
            <a:endParaRPr lang="en-ID" sz="1500" dirty="0">
              <a:solidFill>
                <a:schemeClr val="bg1"/>
              </a:solidFill>
            </a:endParaRPr>
          </a:p>
          <a:p>
            <a:pPr marL="342900" indent="-342900">
              <a:lnSpc>
                <a:spcPct val="150000"/>
              </a:lnSpc>
              <a:buAutoNum type="arabicPeriod"/>
            </a:pPr>
            <a:endParaRPr lang="en-US" sz="1500" b="1" dirty="0">
              <a:solidFill>
                <a:schemeClr val="bg1"/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endParaRPr lang="en-US" sz="1500" b="1" dirty="0">
              <a:solidFill>
                <a:schemeClr val="bg1"/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endParaRPr lang="en-US" sz="1500" dirty="0">
              <a:solidFill>
                <a:schemeClr val="bg1"/>
              </a:solidFill>
            </a:endParaRPr>
          </a:p>
        </p:txBody>
      </p:sp>
      <p:pic>
        <p:nvPicPr>
          <p:cNvPr id="4100" name="Picture 4" descr="Future Forward client Allport Netherlands | A brand new website">
            <a:extLst>
              <a:ext uri="{FF2B5EF4-FFF2-40B4-BE49-F238E27FC236}">
                <a16:creationId xmlns:a16="http://schemas.microsoft.com/office/drawing/2014/main" id="{85E1D2E6-1833-504B-A8D7-1A803BAF65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36426" y="1600418"/>
            <a:ext cx="5755574" cy="3238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22088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18F2EFDA-C009-FF42-B5FF-5BDEAD1FF593}"/>
              </a:ext>
            </a:extLst>
          </p:cNvPr>
          <p:cNvSpPr/>
          <p:nvPr/>
        </p:nvSpPr>
        <p:spPr>
          <a:xfrm>
            <a:off x="0" y="0"/>
            <a:ext cx="12192000" cy="5807676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3BA2210D-6155-B64C-90FA-08E0FAEF94A5}"/>
              </a:ext>
            </a:extLst>
          </p:cNvPr>
          <p:cNvSpPr>
            <a:spLocks/>
          </p:cNvSpPr>
          <p:nvPr/>
        </p:nvSpPr>
        <p:spPr bwMode="auto">
          <a:xfrm>
            <a:off x="0" y="5807677"/>
            <a:ext cx="12192000" cy="1050324"/>
          </a:xfrm>
          <a:prstGeom prst="rect">
            <a:avLst/>
          </a:prstGeom>
          <a:solidFill>
            <a:srgbClr val="DD2067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algn="ctr">
              <a:defRPr sz="3800">
                <a:solidFill>
                  <a:schemeClr val="tx1"/>
                </a:solidFill>
                <a:latin typeface="Gill Sans Light" panose="020B0302020104020203" pitchFamily="34" charset="-79"/>
                <a:ea typeface="PingFang SC Light" panose="020B0300000000000000" pitchFamily="34" charset="-122"/>
                <a:sym typeface="Gill Sans Light" panose="020B0302020104020203" pitchFamily="34" charset="-79"/>
              </a:defRPr>
            </a:lvl1pPr>
            <a:lvl2pPr marL="742950" indent="-285750" algn="ctr">
              <a:defRPr sz="3800">
                <a:solidFill>
                  <a:schemeClr val="tx1"/>
                </a:solidFill>
                <a:latin typeface="Gill Sans Light" panose="020B0302020104020203" pitchFamily="34" charset="-79"/>
                <a:ea typeface="PingFang SC Light" panose="020B0300000000000000" pitchFamily="34" charset="-122"/>
                <a:sym typeface="Gill Sans Light" panose="020B0302020104020203" pitchFamily="34" charset="-79"/>
              </a:defRPr>
            </a:lvl2pPr>
            <a:lvl3pPr marL="1143000" indent="-228600" algn="ctr">
              <a:defRPr sz="3800">
                <a:solidFill>
                  <a:schemeClr val="tx1"/>
                </a:solidFill>
                <a:latin typeface="Gill Sans Light" panose="020B0302020104020203" pitchFamily="34" charset="-79"/>
                <a:ea typeface="PingFang SC Light" panose="020B0300000000000000" pitchFamily="34" charset="-122"/>
                <a:sym typeface="Gill Sans Light" panose="020B0302020104020203" pitchFamily="34" charset="-79"/>
              </a:defRPr>
            </a:lvl3pPr>
            <a:lvl4pPr marL="1600200" indent="-228600" algn="ctr">
              <a:defRPr sz="3800">
                <a:solidFill>
                  <a:schemeClr val="tx1"/>
                </a:solidFill>
                <a:latin typeface="Gill Sans Light" panose="020B0302020104020203" pitchFamily="34" charset="-79"/>
                <a:ea typeface="PingFang SC Light" panose="020B0300000000000000" pitchFamily="34" charset="-122"/>
                <a:sym typeface="Gill Sans Light" panose="020B0302020104020203" pitchFamily="34" charset="-79"/>
              </a:defRPr>
            </a:lvl4pPr>
            <a:lvl5pPr marL="2057400" indent="-228600" algn="ctr">
              <a:defRPr sz="3800">
                <a:solidFill>
                  <a:schemeClr val="tx1"/>
                </a:solidFill>
                <a:latin typeface="Gill Sans Light" panose="020B0302020104020203" pitchFamily="34" charset="-79"/>
                <a:ea typeface="PingFang SC Light" panose="020B0300000000000000" pitchFamily="34" charset="-122"/>
                <a:sym typeface="Gill Sans Light" panose="020B0302020104020203" pitchFamily="34" charset="-79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Gill Sans Light" panose="020B0302020104020203" pitchFamily="34" charset="-79"/>
                <a:ea typeface="PingFang SC Light" panose="020B0300000000000000" pitchFamily="34" charset="-122"/>
                <a:sym typeface="Gill Sans Light" panose="020B0302020104020203" pitchFamily="34" charset="-79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Gill Sans Light" panose="020B0302020104020203" pitchFamily="34" charset="-79"/>
                <a:ea typeface="PingFang SC Light" panose="020B0300000000000000" pitchFamily="34" charset="-122"/>
                <a:sym typeface="Gill Sans Light" panose="020B0302020104020203" pitchFamily="34" charset="-79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Gill Sans Light" panose="020B0302020104020203" pitchFamily="34" charset="-79"/>
                <a:ea typeface="PingFang SC Light" panose="020B0300000000000000" pitchFamily="34" charset="-122"/>
                <a:sym typeface="Gill Sans Light" panose="020B0302020104020203" pitchFamily="34" charset="-79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Gill Sans Light" panose="020B0302020104020203" pitchFamily="34" charset="-79"/>
                <a:ea typeface="PingFang SC Light" panose="020B0300000000000000" pitchFamily="34" charset="-122"/>
                <a:sym typeface="Gill Sans Light" panose="020B0302020104020203" pitchFamily="34" charset="-79"/>
              </a:defRPr>
            </a:lvl9pPr>
          </a:lstStyle>
          <a:p>
            <a:pPr eaLnBrk="1" hangingPunct="1"/>
            <a:endParaRPr lang="en-US" altLang="en-US" sz="4200">
              <a:solidFill>
                <a:srgbClr val="414141"/>
              </a:solidFill>
            </a:endParaRPr>
          </a:p>
        </p:txBody>
      </p:sp>
      <p:sp>
        <p:nvSpPr>
          <p:cNvPr id="5" name="AutoShape 3">
            <a:extLst>
              <a:ext uri="{FF2B5EF4-FFF2-40B4-BE49-F238E27FC236}">
                <a16:creationId xmlns:a16="http://schemas.microsoft.com/office/drawing/2014/main" id="{C1FFD17D-F55A-2040-B884-7888488EB1FD}"/>
              </a:ext>
            </a:extLst>
          </p:cNvPr>
          <p:cNvSpPr>
            <a:spLocks/>
          </p:cNvSpPr>
          <p:nvPr/>
        </p:nvSpPr>
        <p:spPr bwMode="auto">
          <a:xfrm>
            <a:off x="1054099" y="5534627"/>
            <a:ext cx="1190625" cy="1050324"/>
          </a:xfrm>
          <a:prstGeom prst="triangle">
            <a:avLst>
              <a:gd name="adj" fmla="val 50000"/>
            </a:avLst>
          </a:prstGeom>
          <a:solidFill>
            <a:srgbClr val="DD2067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algn="ctr">
              <a:defRPr sz="3800">
                <a:solidFill>
                  <a:schemeClr val="tx1"/>
                </a:solidFill>
                <a:latin typeface="Gill Sans Light" panose="020B0302020104020203" pitchFamily="34" charset="-79"/>
                <a:ea typeface="PingFang SC Light" panose="020B0300000000000000" pitchFamily="34" charset="-122"/>
                <a:sym typeface="Gill Sans Light" panose="020B0302020104020203" pitchFamily="34" charset="-79"/>
              </a:defRPr>
            </a:lvl1pPr>
            <a:lvl2pPr marL="742950" indent="-285750" algn="ctr">
              <a:defRPr sz="3800">
                <a:solidFill>
                  <a:schemeClr val="tx1"/>
                </a:solidFill>
                <a:latin typeface="Gill Sans Light" panose="020B0302020104020203" pitchFamily="34" charset="-79"/>
                <a:ea typeface="PingFang SC Light" panose="020B0300000000000000" pitchFamily="34" charset="-122"/>
                <a:sym typeface="Gill Sans Light" panose="020B0302020104020203" pitchFamily="34" charset="-79"/>
              </a:defRPr>
            </a:lvl2pPr>
            <a:lvl3pPr marL="1143000" indent="-228600" algn="ctr">
              <a:defRPr sz="3800">
                <a:solidFill>
                  <a:schemeClr val="tx1"/>
                </a:solidFill>
                <a:latin typeface="Gill Sans Light" panose="020B0302020104020203" pitchFamily="34" charset="-79"/>
                <a:ea typeface="PingFang SC Light" panose="020B0300000000000000" pitchFamily="34" charset="-122"/>
                <a:sym typeface="Gill Sans Light" panose="020B0302020104020203" pitchFamily="34" charset="-79"/>
              </a:defRPr>
            </a:lvl3pPr>
            <a:lvl4pPr marL="1600200" indent="-228600" algn="ctr">
              <a:defRPr sz="3800">
                <a:solidFill>
                  <a:schemeClr val="tx1"/>
                </a:solidFill>
                <a:latin typeface="Gill Sans Light" panose="020B0302020104020203" pitchFamily="34" charset="-79"/>
                <a:ea typeface="PingFang SC Light" panose="020B0300000000000000" pitchFamily="34" charset="-122"/>
                <a:sym typeface="Gill Sans Light" panose="020B0302020104020203" pitchFamily="34" charset="-79"/>
              </a:defRPr>
            </a:lvl4pPr>
            <a:lvl5pPr marL="2057400" indent="-228600" algn="ctr">
              <a:defRPr sz="3800">
                <a:solidFill>
                  <a:schemeClr val="tx1"/>
                </a:solidFill>
                <a:latin typeface="Gill Sans Light" panose="020B0302020104020203" pitchFamily="34" charset="-79"/>
                <a:ea typeface="PingFang SC Light" panose="020B0300000000000000" pitchFamily="34" charset="-122"/>
                <a:sym typeface="Gill Sans Light" panose="020B0302020104020203" pitchFamily="34" charset="-79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Gill Sans Light" panose="020B0302020104020203" pitchFamily="34" charset="-79"/>
                <a:ea typeface="PingFang SC Light" panose="020B0300000000000000" pitchFamily="34" charset="-122"/>
                <a:sym typeface="Gill Sans Light" panose="020B0302020104020203" pitchFamily="34" charset="-79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Gill Sans Light" panose="020B0302020104020203" pitchFamily="34" charset="-79"/>
                <a:ea typeface="PingFang SC Light" panose="020B0300000000000000" pitchFamily="34" charset="-122"/>
                <a:sym typeface="Gill Sans Light" panose="020B0302020104020203" pitchFamily="34" charset="-79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Gill Sans Light" panose="020B0302020104020203" pitchFamily="34" charset="-79"/>
                <a:ea typeface="PingFang SC Light" panose="020B0300000000000000" pitchFamily="34" charset="-122"/>
                <a:sym typeface="Gill Sans Light" panose="020B0302020104020203" pitchFamily="34" charset="-79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Gill Sans Light" panose="020B0302020104020203" pitchFamily="34" charset="-79"/>
                <a:ea typeface="PingFang SC Light" panose="020B0300000000000000" pitchFamily="34" charset="-122"/>
                <a:sym typeface="Gill Sans Light" panose="020B0302020104020203" pitchFamily="34" charset="-79"/>
              </a:defRPr>
            </a:lvl9pPr>
          </a:lstStyle>
          <a:p>
            <a:pPr eaLnBrk="1" hangingPunct="1"/>
            <a:endParaRPr lang="en-US" altLang="en-US" sz="4200">
              <a:solidFill>
                <a:srgbClr val="414141"/>
              </a:solidFill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9A0CB07-97E8-8542-8C32-F34A884763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7383" y="159951"/>
            <a:ext cx="694724" cy="694724"/>
          </a:xfrm>
          <a:prstGeom prst="rect">
            <a:avLst/>
          </a:prstGeom>
        </p:spPr>
      </p:pic>
      <p:sp>
        <p:nvSpPr>
          <p:cNvPr id="9" name="Title 8">
            <a:extLst>
              <a:ext uri="{FF2B5EF4-FFF2-40B4-BE49-F238E27FC236}">
                <a16:creationId xmlns:a16="http://schemas.microsoft.com/office/drawing/2014/main" id="{58F87499-CF66-D841-98DE-EFC7FAB638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055709" y="160640"/>
            <a:ext cx="4868562" cy="420128"/>
          </a:xfrm>
        </p:spPr>
        <p:txBody>
          <a:bodyPr>
            <a:normAutofit/>
          </a:bodyPr>
          <a:lstStyle/>
          <a:p>
            <a:r>
              <a:rPr lang="en-US" sz="1200" dirty="0">
                <a:solidFill>
                  <a:schemeClr val="bg1"/>
                </a:solidFill>
                <a:latin typeface="Myriad Pro Semibold" panose="020B0503030403020204" pitchFamily="34" charset="0"/>
              </a:rPr>
              <a:t>MEMBUAT </a:t>
            </a:r>
            <a:r>
              <a:rPr lang="en-US" sz="1200" dirty="0">
                <a:solidFill>
                  <a:srgbClr val="92D050"/>
                </a:solidFill>
                <a:latin typeface="Myriad Pro Semibold" panose="020B0503030403020204" pitchFamily="34" charset="0"/>
              </a:rPr>
              <a:t>WEB DENGAN TEMPLATE WEB </a:t>
            </a:r>
            <a:r>
              <a:rPr lang="en-US" sz="1200" dirty="0">
                <a:solidFill>
                  <a:schemeClr val="bg1"/>
                </a:solidFill>
                <a:latin typeface="Myriad Pro Semibold" panose="020B0503030403020204" pitchFamily="34" charset="0"/>
              </a:rPr>
              <a:t>DI ADOBE DREAMWEAVER CC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985CB7F-988B-D74F-B225-862A1C39712B}"/>
              </a:ext>
            </a:extLst>
          </p:cNvPr>
          <p:cNvSpPr/>
          <p:nvPr/>
        </p:nvSpPr>
        <p:spPr>
          <a:xfrm>
            <a:off x="10038203" y="6259383"/>
            <a:ext cx="16444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>
                <a:solidFill>
                  <a:schemeClr val="bg1"/>
                </a:solidFill>
              </a:rPr>
              <a:t>Ratno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Suprapto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1244F85-570D-8A41-A6A3-592F48AEC5A2}"/>
              </a:ext>
            </a:extLst>
          </p:cNvPr>
          <p:cNvSpPr txBox="1"/>
          <p:nvPr/>
        </p:nvSpPr>
        <p:spPr>
          <a:xfrm>
            <a:off x="1767017" y="2384855"/>
            <a:ext cx="878565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D" dirty="0">
                <a:solidFill>
                  <a:schemeClr val="bg1"/>
                </a:solidFill>
                <a:latin typeface="+mj-lt"/>
              </a:rPr>
              <a:t>TUGAS LATIHAN CSS:</a:t>
            </a:r>
          </a:p>
          <a:p>
            <a:endParaRPr lang="en-ID" dirty="0">
              <a:solidFill>
                <a:schemeClr val="bg1"/>
              </a:solidFill>
              <a:latin typeface="+mj-lt"/>
            </a:endParaRPr>
          </a:p>
          <a:p>
            <a:r>
              <a:rPr lang="en-ID" dirty="0" err="1">
                <a:solidFill>
                  <a:schemeClr val="bg1"/>
                </a:solidFill>
                <a:latin typeface="+mj-lt"/>
              </a:rPr>
              <a:t>Lengkapilah</a:t>
            </a:r>
            <a:r>
              <a:rPr lang="en-ID" dirty="0">
                <a:solidFill>
                  <a:schemeClr val="bg1"/>
                </a:solidFill>
                <a:latin typeface="+mj-lt"/>
              </a:rPr>
              <a:t> dan </a:t>
            </a:r>
            <a:r>
              <a:rPr lang="en-ID" dirty="0" err="1">
                <a:solidFill>
                  <a:schemeClr val="bg1"/>
                </a:solidFill>
                <a:latin typeface="+mj-lt"/>
              </a:rPr>
              <a:t>lanjutkanlah</a:t>
            </a:r>
            <a:r>
              <a:rPr lang="en-ID" dirty="0">
                <a:solidFill>
                  <a:schemeClr val="bg1"/>
                </a:solidFill>
                <a:latin typeface="+mj-lt"/>
              </a:rPr>
              <a:t> project </a:t>
            </a:r>
            <a:r>
              <a:rPr lang="en-ID" dirty="0" err="1">
                <a:solidFill>
                  <a:schemeClr val="bg1"/>
                </a:solidFill>
                <a:latin typeface="+mj-lt"/>
              </a:rPr>
              <a:t>perancangan</a:t>
            </a:r>
            <a:r>
              <a:rPr lang="en-ID" dirty="0">
                <a:solidFill>
                  <a:schemeClr val="bg1"/>
                </a:solidFill>
                <a:latin typeface="+mj-lt"/>
              </a:rPr>
              <a:t> UAS web page </a:t>
            </a:r>
            <a:r>
              <a:rPr lang="en-ID" dirty="0" err="1">
                <a:solidFill>
                  <a:schemeClr val="bg1"/>
                </a:solidFill>
                <a:latin typeface="+mj-lt"/>
              </a:rPr>
              <a:t>berikutnya</a:t>
            </a:r>
            <a:r>
              <a:rPr lang="en-ID" dirty="0">
                <a:solidFill>
                  <a:schemeClr val="bg1"/>
                </a:solidFill>
                <a:latin typeface="+mj-lt"/>
              </a:rPr>
              <a:t> </a:t>
            </a:r>
            <a:r>
              <a:rPr lang="en-ID" dirty="0" err="1">
                <a:solidFill>
                  <a:schemeClr val="bg1"/>
                </a:solidFill>
                <a:latin typeface="+mj-lt"/>
              </a:rPr>
              <a:t>beserta</a:t>
            </a:r>
            <a:r>
              <a:rPr lang="en-ID" dirty="0">
                <a:solidFill>
                  <a:schemeClr val="bg1"/>
                </a:solidFill>
                <a:latin typeface="+mj-lt"/>
              </a:rPr>
              <a:t> </a:t>
            </a:r>
            <a:r>
              <a:rPr lang="en-ID" dirty="0" err="1">
                <a:solidFill>
                  <a:schemeClr val="bg1"/>
                </a:solidFill>
                <a:latin typeface="+mj-lt"/>
              </a:rPr>
              <a:t>isi</a:t>
            </a:r>
            <a:r>
              <a:rPr lang="en-ID" dirty="0">
                <a:solidFill>
                  <a:schemeClr val="bg1"/>
                </a:solidFill>
                <a:latin typeface="+mj-lt"/>
              </a:rPr>
              <a:t> content </a:t>
            </a:r>
            <a:r>
              <a:rPr lang="en-ID" dirty="0" err="1">
                <a:solidFill>
                  <a:schemeClr val="bg1"/>
                </a:solidFill>
                <a:latin typeface="+mj-lt"/>
              </a:rPr>
              <a:t>setiap</a:t>
            </a:r>
            <a:r>
              <a:rPr lang="en-ID" dirty="0">
                <a:solidFill>
                  <a:schemeClr val="bg1"/>
                </a:solidFill>
                <a:latin typeface="+mj-lt"/>
              </a:rPr>
              <a:t> </a:t>
            </a:r>
            <a:r>
              <a:rPr lang="en-ID" dirty="0" err="1">
                <a:solidFill>
                  <a:schemeClr val="bg1"/>
                </a:solidFill>
                <a:latin typeface="+mj-lt"/>
              </a:rPr>
              <a:t>halaman</a:t>
            </a:r>
            <a:r>
              <a:rPr lang="en-ID" dirty="0">
                <a:solidFill>
                  <a:schemeClr val="bg1"/>
                </a:solidFill>
                <a:latin typeface="+mj-lt"/>
              </a:rPr>
              <a:t> pada web </a:t>
            </a:r>
            <a:r>
              <a:rPr lang="en-ID" dirty="0" err="1">
                <a:solidFill>
                  <a:schemeClr val="bg1"/>
                </a:solidFill>
                <a:latin typeface="+mj-lt"/>
              </a:rPr>
              <a:t>dengan</a:t>
            </a:r>
            <a:r>
              <a:rPr lang="en-ID" dirty="0">
                <a:solidFill>
                  <a:schemeClr val="bg1"/>
                </a:solidFill>
                <a:latin typeface="+mj-lt"/>
              </a:rPr>
              <a:t> </a:t>
            </a:r>
            <a:r>
              <a:rPr lang="en-ID" dirty="0" err="1">
                <a:solidFill>
                  <a:schemeClr val="bg1"/>
                </a:solidFill>
                <a:latin typeface="+mj-lt"/>
              </a:rPr>
              <a:t>cara</a:t>
            </a:r>
            <a:r>
              <a:rPr lang="en-ID" dirty="0">
                <a:solidFill>
                  <a:schemeClr val="bg1"/>
                </a:solidFill>
                <a:latin typeface="+mj-lt"/>
              </a:rPr>
              <a:t> yang </a:t>
            </a:r>
            <a:r>
              <a:rPr lang="en-ID" dirty="0" err="1">
                <a:solidFill>
                  <a:schemeClr val="bg1"/>
                </a:solidFill>
                <a:latin typeface="+mj-lt"/>
              </a:rPr>
              <a:t>sama</a:t>
            </a:r>
            <a:r>
              <a:rPr lang="en-ID" dirty="0">
                <a:solidFill>
                  <a:schemeClr val="bg1"/>
                </a:solidFill>
                <a:latin typeface="+mj-lt"/>
              </a:rPr>
              <a:t> </a:t>
            </a:r>
            <a:r>
              <a:rPr lang="en-ID" dirty="0" err="1">
                <a:solidFill>
                  <a:schemeClr val="bg1"/>
                </a:solidFill>
                <a:latin typeface="+mj-lt"/>
              </a:rPr>
              <a:t>menggunakan</a:t>
            </a:r>
            <a:r>
              <a:rPr lang="en-ID" dirty="0">
                <a:solidFill>
                  <a:schemeClr val="bg1"/>
                </a:solidFill>
                <a:latin typeface="+mj-lt"/>
              </a:rPr>
              <a:t> CSS Style </a:t>
            </a:r>
            <a:r>
              <a:rPr lang="en-ID" dirty="0" err="1">
                <a:solidFill>
                  <a:schemeClr val="bg1"/>
                </a:solidFill>
                <a:latin typeface="+mj-lt"/>
              </a:rPr>
              <a:t>sesuai</a:t>
            </a:r>
            <a:r>
              <a:rPr lang="en-ID" dirty="0">
                <a:solidFill>
                  <a:schemeClr val="bg1"/>
                </a:solidFill>
                <a:latin typeface="+mj-lt"/>
              </a:rPr>
              <a:t> </a:t>
            </a:r>
            <a:r>
              <a:rPr lang="en-ID" dirty="0" err="1">
                <a:solidFill>
                  <a:schemeClr val="bg1"/>
                </a:solidFill>
                <a:latin typeface="+mj-lt"/>
              </a:rPr>
              <a:t>dengan</a:t>
            </a:r>
            <a:r>
              <a:rPr lang="en-ID" dirty="0">
                <a:solidFill>
                  <a:schemeClr val="bg1"/>
                </a:solidFill>
                <a:latin typeface="+mj-lt"/>
              </a:rPr>
              <a:t> </a:t>
            </a:r>
            <a:r>
              <a:rPr lang="en-ID" dirty="0" err="1">
                <a:solidFill>
                  <a:schemeClr val="bg1"/>
                </a:solidFill>
                <a:latin typeface="+mj-lt"/>
              </a:rPr>
              <a:t>desain</a:t>
            </a:r>
            <a:r>
              <a:rPr lang="en-ID" dirty="0">
                <a:solidFill>
                  <a:schemeClr val="bg1"/>
                </a:solidFill>
                <a:latin typeface="+mj-lt"/>
              </a:rPr>
              <a:t> web </a:t>
            </a:r>
            <a:r>
              <a:rPr lang="en-ID" dirty="0" err="1">
                <a:solidFill>
                  <a:schemeClr val="bg1"/>
                </a:solidFill>
                <a:latin typeface="+mj-lt"/>
              </a:rPr>
              <a:t>anda</a:t>
            </a:r>
            <a:r>
              <a:rPr lang="en-ID" dirty="0">
                <a:solidFill>
                  <a:schemeClr val="bg1"/>
                </a:solidFill>
                <a:latin typeface="+mj-lt"/>
              </a:rPr>
              <a:t> yang </a:t>
            </a:r>
            <a:r>
              <a:rPr lang="en-ID" dirty="0" err="1">
                <a:solidFill>
                  <a:schemeClr val="bg1"/>
                </a:solidFill>
                <a:latin typeface="+mj-lt"/>
              </a:rPr>
              <a:t>sudah</a:t>
            </a:r>
            <a:r>
              <a:rPr lang="en-ID" dirty="0">
                <a:solidFill>
                  <a:schemeClr val="bg1"/>
                </a:solidFill>
                <a:latin typeface="+mj-lt"/>
              </a:rPr>
              <a:t> </a:t>
            </a:r>
            <a:r>
              <a:rPr lang="en-ID" dirty="0" err="1">
                <a:solidFill>
                  <a:schemeClr val="bg1"/>
                </a:solidFill>
                <a:latin typeface="+mj-lt"/>
              </a:rPr>
              <a:t>dibuat</a:t>
            </a:r>
            <a:r>
              <a:rPr lang="en-ID" dirty="0">
                <a:solidFill>
                  <a:schemeClr val="bg1"/>
                </a:solidFill>
                <a:latin typeface="+mj-lt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93322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18F2EFDA-C009-FF42-B5FF-5BDEAD1FF593}"/>
              </a:ext>
            </a:extLst>
          </p:cNvPr>
          <p:cNvSpPr/>
          <p:nvPr/>
        </p:nvSpPr>
        <p:spPr>
          <a:xfrm>
            <a:off x="0" y="0"/>
            <a:ext cx="12192000" cy="5807676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3BA2210D-6155-B64C-90FA-08E0FAEF94A5}"/>
              </a:ext>
            </a:extLst>
          </p:cNvPr>
          <p:cNvSpPr>
            <a:spLocks/>
          </p:cNvSpPr>
          <p:nvPr/>
        </p:nvSpPr>
        <p:spPr bwMode="auto">
          <a:xfrm>
            <a:off x="0" y="5807677"/>
            <a:ext cx="12192000" cy="1050324"/>
          </a:xfrm>
          <a:prstGeom prst="rect">
            <a:avLst/>
          </a:prstGeom>
          <a:solidFill>
            <a:srgbClr val="DD2067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algn="ctr">
              <a:defRPr sz="3800">
                <a:solidFill>
                  <a:schemeClr val="tx1"/>
                </a:solidFill>
                <a:latin typeface="Gill Sans Light" panose="020B0302020104020203" pitchFamily="34" charset="-79"/>
                <a:ea typeface="PingFang SC Light" panose="020B0300000000000000" pitchFamily="34" charset="-122"/>
                <a:sym typeface="Gill Sans Light" panose="020B0302020104020203" pitchFamily="34" charset="-79"/>
              </a:defRPr>
            </a:lvl1pPr>
            <a:lvl2pPr marL="742950" indent="-285750" algn="ctr">
              <a:defRPr sz="3800">
                <a:solidFill>
                  <a:schemeClr val="tx1"/>
                </a:solidFill>
                <a:latin typeface="Gill Sans Light" panose="020B0302020104020203" pitchFamily="34" charset="-79"/>
                <a:ea typeface="PingFang SC Light" panose="020B0300000000000000" pitchFamily="34" charset="-122"/>
                <a:sym typeface="Gill Sans Light" panose="020B0302020104020203" pitchFamily="34" charset="-79"/>
              </a:defRPr>
            </a:lvl2pPr>
            <a:lvl3pPr marL="1143000" indent="-228600" algn="ctr">
              <a:defRPr sz="3800">
                <a:solidFill>
                  <a:schemeClr val="tx1"/>
                </a:solidFill>
                <a:latin typeface="Gill Sans Light" panose="020B0302020104020203" pitchFamily="34" charset="-79"/>
                <a:ea typeface="PingFang SC Light" panose="020B0300000000000000" pitchFamily="34" charset="-122"/>
                <a:sym typeface="Gill Sans Light" panose="020B0302020104020203" pitchFamily="34" charset="-79"/>
              </a:defRPr>
            </a:lvl3pPr>
            <a:lvl4pPr marL="1600200" indent="-228600" algn="ctr">
              <a:defRPr sz="3800">
                <a:solidFill>
                  <a:schemeClr val="tx1"/>
                </a:solidFill>
                <a:latin typeface="Gill Sans Light" panose="020B0302020104020203" pitchFamily="34" charset="-79"/>
                <a:ea typeface="PingFang SC Light" panose="020B0300000000000000" pitchFamily="34" charset="-122"/>
                <a:sym typeface="Gill Sans Light" panose="020B0302020104020203" pitchFamily="34" charset="-79"/>
              </a:defRPr>
            </a:lvl4pPr>
            <a:lvl5pPr marL="2057400" indent="-228600" algn="ctr">
              <a:defRPr sz="3800">
                <a:solidFill>
                  <a:schemeClr val="tx1"/>
                </a:solidFill>
                <a:latin typeface="Gill Sans Light" panose="020B0302020104020203" pitchFamily="34" charset="-79"/>
                <a:ea typeface="PingFang SC Light" panose="020B0300000000000000" pitchFamily="34" charset="-122"/>
                <a:sym typeface="Gill Sans Light" panose="020B0302020104020203" pitchFamily="34" charset="-79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Gill Sans Light" panose="020B0302020104020203" pitchFamily="34" charset="-79"/>
                <a:ea typeface="PingFang SC Light" panose="020B0300000000000000" pitchFamily="34" charset="-122"/>
                <a:sym typeface="Gill Sans Light" panose="020B0302020104020203" pitchFamily="34" charset="-79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Gill Sans Light" panose="020B0302020104020203" pitchFamily="34" charset="-79"/>
                <a:ea typeface="PingFang SC Light" panose="020B0300000000000000" pitchFamily="34" charset="-122"/>
                <a:sym typeface="Gill Sans Light" panose="020B0302020104020203" pitchFamily="34" charset="-79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Gill Sans Light" panose="020B0302020104020203" pitchFamily="34" charset="-79"/>
                <a:ea typeface="PingFang SC Light" panose="020B0300000000000000" pitchFamily="34" charset="-122"/>
                <a:sym typeface="Gill Sans Light" panose="020B0302020104020203" pitchFamily="34" charset="-79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Gill Sans Light" panose="020B0302020104020203" pitchFamily="34" charset="-79"/>
                <a:ea typeface="PingFang SC Light" panose="020B0300000000000000" pitchFamily="34" charset="-122"/>
                <a:sym typeface="Gill Sans Light" panose="020B0302020104020203" pitchFamily="34" charset="-79"/>
              </a:defRPr>
            </a:lvl9pPr>
          </a:lstStyle>
          <a:p>
            <a:pPr eaLnBrk="1" hangingPunct="1"/>
            <a:endParaRPr lang="en-US" altLang="en-US" sz="4200">
              <a:solidFill>
                <a:srgbClr val="414141"/>
              </a:solidFill>
            </a:endParaRPr>
          </a:p>
        </p:txBody>
      </p:sp>
      <p:sp>
        <p:nvSpPr>
          <p:cNvPr id="5" name="AutoShape 3">
            <a:extLst>
              <a:ext uri="{FF2B5EF4-FFF2-40B4-BE49-F238E27FC236}">
                <a16:creationId xmlns:a16="http://schemas.microsoft.com/office/drawing/2014/main" id="{C1FFD17D-F55A-2040-B884-7888488EB1FD}"/>
              </a:ext>
            </a:extLst>
          </p:cNvPr>
          <p:cNvSpPr>
            <a:spLocks/>
          </p:cNvSpPr>
          <p:nvPr/>
        </p:nvSpPr>
        <p:spPr bwMode="auto">
          <a:xfrm>
            <a:off x="1054099" y="5534627"/>
            <a:ext cx="1190625" cy="1050324"/>
          </a:xfrm>
          <a:prstGeom prst="triangle">
            <a:avLst>
              <a:gd name="adj" fmla="val 50000"/>
            </a:avLst>
          </a:prstGeom>
          <a:solidFill>
            <a:srgbClr val="DD2067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algn="ctr">
              <a:defRPr sz="3800">
                <a:solidFill>
                  <a:schemeClr val="tx1"/>
                </a:solidFill>
                <a:latin typeface="Gill Sans Light" panose="020B0302020104020203" pitchFamily="34" charset="-79"/>
                <a:ea typeface="PingFang SC Light" panose="020B0300000000000000" pitchFamily="34" charset="-122"/>
                <a:sym typeface="Gill Sans Light" panose="020B0302020104020203" pitchFamily="34" charset="-79"/>
              </a:defRPr>
            </a:lvl1pPr>
            <a:lvl2pPr marL="742950" indent="-285750" algn="ctr">
              <a:defRPr sz="3800">
                <a:solidFill>
                  <a:schemeClr val="tx1"/>
                </a:solidFill>
                <a:latin typeface="Gill Sans Light" panose="020B0302020104020203" pitchFamily="34" charset="-79"/>
                <a:ea typeface="PingFang SC Light" panose="020B0300000000000000" pitchFamily="34" charset="-122"/>
                <a:sym typeface="Gill Sans Light" panose="020B0302020104020203" pitchFamily="34" charset="-79"/>
              </a:defRPr>
            </a:lvl2pPr>
            <a:lvl3pPr marL="1143000" indent="-228600" algn="ctr">
              <a:defRPr sz="3800">
                <a:solidFill>
                  <a:schemeClr val="tx1"/>
                </a:solidFill>
                <a:latin typeface="Gill Sans Light" panose="020B0302020104020203" pitchFamily="34" charset="-79"/>
                <a:ea typeface="PingFang SC Light" panose="020B0300000000000000" pitchFamily="34" charset="-122"/>
                <a:sym typeface="Gill Sans Light" panose="020B0302020104020203" pitchFamily="34" charset="-79"/>
              </a:defRPr>
            </a:lvl3pPr>
            <a:lvl4pPr marL="1600200" indent="-228600" algn="ctr">
              <a:defRPr sz="3800">
                <a:solidFill>
                  <a:schemeClr val="tx1"/>
                </a:solidFill>
                <a:latin typeface="Gill Sans Light" panose="020B0302020104020203" pitchFamily="34" charset="-79"/>
                <a:ea typeface="PingFang SC Light" panose="020B0300000000000000" pitchFamily="34" charset="-122"/>
                <a:sym typeface="Gill Sans Light" panose="020B0302020104020203" pitchFamily="34" charset="-79"/>
              </a:defRPr>
            </a:lvl4pPr>
            <a:lvl5pPr marL="2057400" indent="-228600" algn="ctr">
              <a:defRPr sz="3800">
                <a:solidFill>
                  <a:schemeClr val="tx1"/>
                </a:solidFill>
                <a:latin typeface="Gill Sans Light" panose="020B0302020104020203" pitchFamily="34" charset="-79"/>
                <a:ea typeface="PingFang SC Light" panose="020B0300000000000000" pitchFamily="34" charset="-122"/>
                <a:sym typeface="Gill Sans Light" panose="020B0302020104020203" pitchFamily="34" charset="-79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Gill Sans Light" panose="020B0302020104020203" pitchFamily="34" charset="-79"/>
                <a:ea typeface="PingFang SC Light" panose="020B0300000000000000" pitchFamily="34" charset="-122"/>
                <a:sym typeface="Gill Sans Light" panose="020B0302020104020203" pitchFamily="34" charset="-79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Gill Sans Light" panose="020B0302020104020203" pitchFamily="34" charset="-79"/>
                <a:ea typeface="PingFang SC Light" panose="020B0300000000000000" pitchFamily="34" charset="-122"/>
                <a:sym typeface="Gill Sans Light" panose="020B0302020104020203" pitchFamily="34" charset="-79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Gill Sans Light" panose="020B0302020104020203" pitchFamily="34" charset="-79"/>
                <a:ea typeface="PingFang SC Light" panose="020B0300000000000000" pitchFamily="34" charset="-122"/>
                <a:sym typeface="Gill Sans Light" panose="020B0302020104020203" pitchFamily="34" charset="-79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Gill Sans Light" panose="020B0302020104020203" pitchFamily="34" charset="-79"/>
                <a:ea typeface="PingFang SC Light" panose="020B0300000000000000" pitchFamily="34" charset="-122"/>
                <a:sym typeface="Gill Sans Light" panose="020B0302020104020203" pitchFamily="34" charset="-79"/>
              </a:defRPr>
            </a:lvl9pPr>
          </a:lstStyle>
          <a:p>
            <a:pPr eaLnBrk="1" hangingPunct="1"/>
            <a:endParaRPr lang="en-US" altLang="en-US" sz="4200">
              <a:solidFill>
                <a:srgbClr val="414141"/>
              </a:solidFill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9A0CB07-97E8-8542-8C32-F34A884763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7383" y="159951"/>
            <a:ext cx="694724" cy="694724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A985CB7F-988B-D74F-B225-862A1C39712B}"/>
              </a:ext>
            </a:extLst>
          </p:cNvPr>
          <p:cNvSpPr/>
          <p:nvPr/>
        </p:nvSpPr>
        <p:spPr>
          <a:xfrm>
            <a:off x="10038203" y="6259383"/>
            <a:ext cx="16444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>
                <a:solidFill>
                  <a:schemeClr val="bg1"/>
                </a:solidFill>
              </a:rPr>
              <a:t>Ratno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Suprapto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1244F85-570D-8A41-A6A3-592F48AEC5A2}"/>
              </a:ext>
            </a:extLst>
          </p:cNvPr>
          <p:cNvSpPr txBox="1"/>
          <p:nvPr/>
        </p:nvSpPr>
        <p:spPr>
          <a:xfrm>
            <a:off x="1149179" y="2483709"/>
            <a:ext cx="1018196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D" dirty="0">
                <a:solidFill>
                  <a:schemeClr val="bg1"/>
                </a:solidFill>
              </a:rPr>
              <a:t>UNSUR-UNSUR DESAIN DALAM PERANCANGAN UI &amp; UX DALAM WEB</a:t>
            </a:r>
          </a:p>
          <a:p>
            <a:endParaRPr lang="en-ID" dirty="0">
              <a:solidFill>
                <a:schemeClr val="bg1"/>
              </a:solidFill>
            </a:endParaRPr>
          </a:p>
          <a:p>
            <a:r>
              <a:rPr lang="en-ID" dirty="0" err="1">
                <a:solidFill>
                  <a:schemeClr val="bg1"/>
                </a:solidFill>
              </a:rPr>
              <a:t>Dalam</a:t>
            </a:r>
            <a:r>
              <a:rPr lang="en-ID" dirty="0">
                <a:solidFill>
                  <a:schemeClr val="bg1"/>
                </a:solidFill>
              </a:rPr>
              <a:t> </a:t>
            </a:r>
            <a:r>
              <a:rPr lang="en-ID" dirty="0" err="1">
                <a:solidFill>
                  <a:schemeClr val="bg1"/>
                </a:solidFill>
              </a:rPr>
              <a:t>merancang</a:t>
            </a:r>
            <a:r>
              <a:rPr lang="en-ID" dirty="0">
                <a:solidFill>
                  <a:schemeClr val="bg1"/>
                </a:solidFill>
              </a:rPr>
              <a:t> UI &amp; UX website dan </a:t>
            </a:r>
            <a:r>
              <a:rPr lang="en-ID" dirty="0" err="1">
                <a:solidFill>
                  <a:schemeClr val="bg1"/>
                </a:solidFill>
              </a:rPr>
              <a:t>aplikasi</a:t>
            </a:r>
            <a:r>
              <a:rPr lang="en-ID" dirty="0">
                <a:solidFill>
                  <a:schemeClr val="bg1"/>
                </a:solidFill>
              </a:rPr>
              <a:t>, </a:t>
            </a:r>
            <a:r>
              <a:rPr lang="en-ID" dirty="0" err="1">
                <a:solidFill>
                  <a:schemeClr val="bg1"/>
                </a:solidFill>
              </a:rPr>
              <a:t>unsur-unsur</a:t>
            </a:r>
            <a:r>
              <a:rPr lang="en-ID" dirty="0">
                <a:solidFill>
                  <a:schemeClr val="bg1"/>
                </a:solidFill>
              </a:rPr>
              <a:t> </a:t>
            </a:r>
            <a:r>
              <a:rPr lang="en-ID" dirty="0" err="1">
                <a:solidFill>
                  <a:schemeClr val="bg1"/>
                </a:solidFill>
              </a:rPr>
              <a:t>desain</a:t>
            </a:r>
            <a:r>
              <a:rPr lang="en-ID" dirty="0">
                <a:solidFill>
                  <a:schemeClr val="bg1"/>
                </a:solidFill>
              </a:rPr>
              <a:t> </a:t>
            </a:r>
            <a:r>
              <a:rPr lang="en-ID" dirty="0" err="1">
                <a:solidFill>
                  <a:schemeClr val="bg1"/>
                </a:solidFill>
              </a:rPr>
              <a:t>menjadi</a:t>
            </a:r>
            <a:r>
              <a:rPr lang="en-ID" dirty="0">
                <a:solidFill>
                  <a:schemeClr val="bg1"/>
                </a:solidFill>
              </a:rPr>
              <a:t> </a:t>
            </a:r>
            <a:r>
              <a:rPr lang="en-ID" dirty="0" err="1">
                <a:solidFill>
                  <a:schemeClr val="bg1"/>
                </a:solidFill>
              </a:rPr>
              <a:t>hal</a:t>
            </a:r>
            <a:r>
              <a:rPr lang="en-ID" dirty="0">
                <a:solidFill>
                  <a:schemeClr val="bg1"/>
                </a:solidFill>
              </a:rPr>
              <a:t> yang </a:t>
            </a:r>
            <a:r>
              <a:rPr lang="en-ID" dirty="0" err="1">
                <a:solidFill>
                  <a:schemeClr val="bg1"/>
                </a:solidFill>
              </a:rPr>
              <a:t>sangat</a:t>
            </a:r>
            <a:r>
              <a:rPr lang="en-ID" dirty="0">
                <a:solidFill>
                  <a:schemeClr val="bg1"/>
                </a:solidFill>
              </a:rPr>
              <a:t> </a:t>
            </a:r>
            <a:r>
              <a:rPr lang="en-ID" dirty="0" err="1">
                <a:solidFill>
                  <a:schemeClr val="bg1"/>
                </a:solidFill>
              </a:rPr>
              <a:t>penting</a:t>
            </a:r>
            <a:r>
              <a:rPr lang="en-ID" dirty="0">
                <a:solidFill>
                  <a:schemeClr val="bg1"/>
                </a:solidFill>
              </a:rPr>
              <a:t> </a:t>
            </a:r>
            <a:r>
              <a:rPr lang="en-ID" dirty="0" err="1">
                <a:solidFill>
                  <a:schemeClr val="bg1"/>
                </a:solidFill>
              </a:rPr>
              <a:t>dalam</a:t>
            </a:r>
            <a:r>
              <a:rPr lang="en-ID" dirty="0">
                <a:solidFill>
                  <a:schemeClr val="bg1"/>
                </a:solidFill>
              </a:rPr>
              <a:t> </a:t>
            </a:r>
            <a:r>
              <a:rPr lang="en-ID" dirty="0" err="1">
                <a:solidFill>
                  <a:schemeClr val="bg1"/>
                </a:solidFill>
              </a:rPr>
              <a:t>merancang</a:t>
            </a:r>
            <a:r>
              <a:rPr lang="en-ID" dirty="0">
                <a:solidFill>
                  <a:schemeClr val="bg1"/>
                </a:solidFill>
              </a:rPr>
              <a:t> website. </a:t>
            </a:r>
            <a:r>
              <a:rPr lang="en-ID" dirty="0" err="1">
                <a:solidFill>
                  <a:schemeClr val="bg1"/>
                </a:solidFill>
              </a:rPr>
              <a:t>Penggunaan</a:t>
            </a:r>
            <a:r>
              <a:rPr lang="en-ID" dirty="0">
                <a:solidFill>
                  <a:schemeClr val="bg1"/>
                </a:solidFill>
              </a:rPr>
              <a:t> </a:t>
            </a:r>
            <a:r>
              <a:rPr lang="en-ID" dirty="0" err="1">
                <a:solidFill>
                  <a:schemeClr val="bg1"/>
                </a:solidFill>
              </a:rPr>
              <a:t>unsur</a:t>
            </a:r>
            <a:r>
              <a:rPr lang="en-ID" dirty="0">
                <a:solidFill>
                  <a:schemeClr val="bg1"/>
                </a:solidFill>
              </a:rPr>
              <a:t> </a:t>
            </a:r>
            <a:r>
              <a:rPr lang="en-ID" dirty="0" err="1">
                <a:solidFill>
                  <a:schemeClr val="bg1"/>
                </a:solidFill>
              </a:rPr>
              <a:t>desain</a:t>
            </a:r>
            <a:r>
              <a:rPr lang="en-ID" dirty="0">
                <a:solidFill>
                  <a:schemeClr val="bg1"/>
                </a:solidFill>
              </a:rPr>
              <a:t> </a:t>
            </a:r>
            <a:r>
              <a:rPr lang="en-ID" dirty="0" err="1">
                <a:solidFill>
                  <a:schemeClr val="bg1"/>
                </a:solidFill>
              </a:rPr>
              <a:t>seperti</a:t>
            </a:r>
            <a:r>
              <a:rPr lang="en-ID" dirty="0">
                <a:solidFill>
                  <a:schemeClr val="bg1"/>
                </a:solidFill>
              </a:rPr>
              <a:t> layout, grid, font, </a:t>
            </a:r>
            <a:r>
              <a:rPr lang="en-ID" dirty="0" err="1">
                <a:solidFill>
                  <a:schemeClr val="bg1"/>
                </a:solidFill>
              </a:rPr>
              <a:t>warna</a:t>
            </a:r>
            <a:r>
              <a:rPr lang="en-ID" dirty="0">
                <a:solidFill>
                  <a:schemeClr val="bg1"/>
                </a:solidFill>
              </a:rPr>
              <a:t>, </a:t>
            </a:r>
            <a:r>
              <a:rPr lang="en-ID" dirty="0" err="1">
                <a:solidFill>
                  <a:schemeClr val="bg1"/>
                </a:solidFill>
              </a:rPr>
              <a:t>navigasi</a:t>
            </a:r>
            <a:r>
              <a:rPr lang="en-ID" dirty="0">
                <a:solidFill>
                  <a:schemeClr val="bg1"/>
                </a:solidFill>
              </a:rPr>
              <a:t>, icon, </a:t>
            </a:r>
            <a:r>
              <a:rPr lang="en-ID" dirty="0" err="1">
                <a:solidFill>
                  <a:schemeClr val="bg1"/>
                </a:solidFill>
              </a:rPr>
              <a:t>ukuran</a:t>
            </a:r>
            <a:r>
              <a:rPr lang="en-ID" dirty="0">
                <a:solidFill>
                  <a:schemeClr val="bg1"/>
                </a:solidFill>
              </a:rPr>
              <a:t> dan image </a:t>
            </a:r>
            <a:r>
              <a:rPr lang="en-ID" dirty="0" err="1">
                <a:solidFill>
                  <a:schemeClr val="bg1"/>
                </a:solidFill>
              </a:rPr>
              <a:t>menjadi</a:t>
            </a:r>
            <a:r>
              <a:rPr lang="en-ID" dirty="0">
                <a:solidFill>
                  <a:schemeClr val="bg1"/>
                </a:solidFill>
              </a:rPr>
              <a:t> </a:t>
            </a:r>
            <a:r>
              <a:rPr lang="en-ID" dirty="0" err="1">
                <a:solidFill>
                  <a:schemeClr val="bg1"/>
                </a:solidFill>
              </a:rPr>
              <a:t>unsur</a:t>
            </a:r>
            <a:r>
              <a:rPr lang="en-ID" dirty="0">
                <a:solidFill>
                  <a:schemeClr val="bg1"/>
                </a:solidFill>
              </a:rPr>
              <a:t> yang </a:t>
            </a:r>
            <a:r>
              <a:rPr lang="en-ID" dirty="0" err="1">
                <a:solidFill>
                  <a:schemeClr val="bg1"/>
                </a:solidFill>
              </a:rPr>
              <a:t>penting</a:t>
            </a:r>
            <a:r>
              <a:rPr lang="en-ID" dirty="0">
                <a:solidFill>
                  <a:schemeClr val="bg1"/>
                </a:solidFill>
              </a:rPr>
              <a:t> </a:t>
            </a:r>
            <a:r>
              <a:rPr lang="en-ID" dirty="0" err="1">
                <a:solidFill>
                  <a:schemeClr val="bg1"/>
                </a:solidFill>
              </a:rPr>
              <a:t>untuk</a:t>
            </a:r>
            <a:r>
              <a:rPr lang="en-ID" dirty="0">
                <a:solidFill>
                  <a:schemeClr val="bg1"/>
                </a:solidFill>
              </a:rPr>
              <a:t> </a:t>
            </a:r>
            <a:r>
              <a:rPr lang="en-ID" dirty="0" err="1">
                <a:solidFill>
                  <a:schemeClr val="bg1"/>
                </a:solidFill>
              </a:rPr>
              <a:t>dirancang</a:t>
            </a:r>
            <a:r>
              <a:rPr lang="en-ID" dirty="0">
                <a:solidFill>
                  <a:schemeClr val="bg1"/>
                </a:solidFill>
              </a:rPr>
              <a:t> </a:t>
            </a:r>
            <a:r>
              <a:rPr lang="en-ID" dirty="0" err="1">
                <a:solidFill>
                  <a:schemeClr val="bg1"/>
                </a:solidFill>
              </a:rPr>
              <a:t>dengan</a:t>
            </a:r>
            <a:r>
              <a:rPr lang="en-ID" dirty="0">
                <a:solidFill>
                  <a:schemeClr val="bg1"/>
                </a:solidFill>
              </a:rPr>
              <a:t> </a:t>
            </a:r>
            <a:r>
              <a:rPr lang="en-ID" dirty="0" err="1">
                <a:solidFill>
                  <a:schemeClr val="bg1"/>
                </a:solidFill>
              </a:rPr>
              <a:t>baik</a:t>
            </a:r>
            <a:r>
              <a:rPr lang="en-ID" dirty="0">
                <a:solidFill>
                  <a:schemeClr val="bg1"/>
                </a:solidFill>
              </a:rPr>
              <a:t> </a:t>
            </a:r>
            <a:r>
              <a:rPr lang="en-ID" dirty="0" err="1">
                <a:solidFill>
                  <a:schemeClr val="bg1"/>
                </a:solidFill>
              </a:rPr>
              <a:t>sesuai</a:t>
            </a:r>
            <a:r>
              <a:rPr lang="en-ID" dirty="0">
                <a:solidFill>
                  <a:schemeClr val="bg1"/>
                </a:solidFill>
              </a:rPr>
              <a:t> </a:t>
            </a:r>
            <a:r>
              <a:rPr lang="en-ID" dirty="0" err="1">
                <a:solidFill>
                  <a:schemeClr val="bg1"/>
                </a:solidFill>
              </a:rPr>
              <a:t>dengan</a:t>
            </a:r>
            <a:r>
              <a:rPr lang="en-ID" dirty="0">
                <a:solidFill>
                  <a:schemeClr val="bg1"/>
                </a:solidFill>
              </a:rPr>
              <a:t> </a:t>
            </a:r>
            <a:r>
              <a:rPr lang="en-ID" dirty="0" err="1">
                <a:solidFill>
                  <a:schemeClr val="bg1"/>
                </a:solidFill>
              </a:rPr>
              <a:t>kebutuhan</a:t>
            </a:r>
            <a:r>
              <a:rPr lang="en-ID" dirty="0">
                <a:solidFill>
                  <a:schemeClr val="bg1"/>
                </a:solidFill>
              </a:rPr>
              <a:t> dan </a:t>
            </a:r>
            <a:r>
              <a:rPr lang="en-ID" dirty="0" err="1">
                <a:solidFill>
                  <a:schemeClr val="bg1"/>
                </a:solidFill>
              </a:rPr>
              <a:t>tema</a:t>
            </a:r>
            <a:r>
              <a:rPr lang="en-ID" dirty="0">
                <a:solidFill>
                  <a:schemeClr val="bg1"/>
                </a:solidFill>
              </a:rPr>
              <a:t> web. </a:t>
            </a:r>
          </a:p>
        </p:txBody>
      </p:sp>
    </p:spTree>
    <p:extLst>
      <p:ext uri="{BB962C8B-B14F-4D97-AF65-F5344CB8AC3E}">
        <p14:creationId xmlns:p14="http://schemas.microsoft.com/office/powerpoint/2010/main" val="20169059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CF754CA5-AD26-5643-A169-C005315CF789}"/>
              </a:ext>
            </a:extLst>
          </p:cNvPr>
          <p:cNvSpPr/>
          <p:nvPr/>
        </p:nvSpPr>
        <p:spPr>
          <a:xfrm>
            <a:off x="0" y="0"/>
            <a:ext cx="12192000" cy="5807676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3580EAF3-956E-0045-9D0B-FA5A4D2CF94A}"/>
              </a:ext>
            </a:extLst>
          </p:cNvPr>
          <p:cNvSpPr>
            <a:spLocks/>
          </p:cNvSpPr>
          <p:nvPr/>
        </p:nvSpPr>
        <p:spPr bwMode="auto">
          <a:xfrm>
            <a:off x="0" y="5807677"/>
            <a:ext cx="12192000" cy="1050324"/>
          </a:xfrm>
          <a:prstGeom prst="rect">
            <a:avLst/>
          </a:prstGeom>
          <a:solidFill>
            <a:srgbClr val="DD2067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algn="ctr">
              <a:defRPr sz="3800">
                <a:solidFill>
                  <a:schemeClr val="tx1"/>
                </a:solidFill>
                <a:latin typeface="Gill Sans Light" panose="020B0302020104020203" pitchFamily="34" charset="-79"/>
                <a:ea typeface="PingFang SC Light" panose="020B0300000000000000" pitchFamily="34" charset="-122"/>
                <a:sym typeface="Gill Sans Light" panose="020B0302020104020203" pitchFamily="34" charset="-79"/>
              </a:defRPr>
            </a:lvl1pPr>
            <a:lvl2pPr marL="742950" indent="-285750" algn="ctr">
              <a:defRPr sz="3800">
                <a:solidFill>
                  <a:schemeClr val="tx1"/>
                </a:solidFill>
                <a:latin typeface="Gill Sans Light" panose="020B0302020104020203" pitchFamily="34" charset="-79"/>
                <a:ea typeface="PingFang SC Light" panose="020B0300000000000000" pitchFamily="34" charset="-122"/>
                <a:sym typeface="Gill Sans Light" panose="020B0302020104020203" pitchFamily="34" charset="-79"/>
              </a:defRPr>
            </a:lvl2pPr>
            <a:lvl3pPr marL="1143000" indent="-228600" algn="ctr">
              <a:defRPr sz="3800">
                <a:solidFill>
                  <a:schemeClr val="tx1"/>
                </a:solidFill>
                <a:latin typeface="Gill Sans Light" panose="020B0302020104020203" pitchFamily="34" charset="-79"/>
                <a:ea typeface="PingFang SC Light" panose="020B0300000000000000" pitchFamily="34" charset="-122"/>
                <a:sym typeface="Gill Sans Light" panose="020B0302020104020203" pitchFamily="34" charset="-79"/>
              </a:defRPr>
            </a:lvl3pPr>
            <a:lvl4pPr marL="1600200" indent="-228600" algn="ctr">
              <a:defRPr sz="3800">
                <a:solidFill>
                  <a:schemeClr val="tx1"/>
                </a:solidFill>
                <a:latin typeface="Gill Sans Light" panose="020B0302020104020203" pitchFamily="34" charset="-79"/>
                <a:ea typeface="PingFang SC Light" panose="020B0300000000000000" pitchFamily="34" charset="-122"/>
                <a:sym typeface="Gill Sans Light" panose="020B0302020104020203" pitchFamily="34" charset="-79"/>
              </a:defRPr>
            </a:lvl4pPr>
            <a:lvl5pPr marL="2057400" indent="-228600" algn="ctr">
              <a:defRPr sz="3800">
                <a:solidFill>
                  <a:schemeClr val="tx1"/>
                </a:solidFill>
                <a:latin typeface="Gill Sans Light" panose="020B0302020104020203" pitchFamily="34" charset="-79"/>
                <a:ea typeface="PingFang SC Light" panose="020B0300000000000000" pitchFamily="34" charset="-122"/>
                <a:sym typeface="Gill Sans Light" panose="020B0302020104020203" pitchFamily="34" charset="-79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Gill Sans Light" panose="020B0302020104020203" pitchFamily="34" charset="-79"/>
                <a:ea typeface="PingFang SC Light" panose="020B0300000000000000" pitchFamily="34" charset="-122"/>
                <a:sym typeface="Gill Sans Light" panose="020B0302020104020203" pitchFamily="34" charset="-79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Gill Sans Light" panose="020B0302020104020203" pitchFamily="34" charset="-79"/>
                <a:ea typeface="PingFang SC Light" panose="020B0300000000000000" pitchFamily="34" charset="-122"/>
                <a:sym typeface="Gill Sans Light" panose="020B0302020104020203" pitchFamily="34" charset="-79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Gill Sans Light" panose="020B0302020104020203" pitchFamily="34" charset="-79"/>
                <a:ea typeface="PingFang SC Light" panose="020B0300000000000000" pitchFamily="34" charset="-122"/>
                <a:sym typeface="Gill Sans Light" panose="020B0302020104020203" pitchFamily="34" charset="-79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Gill Sans Light" panose="020B0302020104020203" pitchFamily="34" charset="-79"/>
                <a:ea typeface="PingFang SC Light" panose="020B0300000000000000" pitchFamily="34" charset="-122"/>
                <a:sym typeface="Gill Sans Light" panose="020B0302020104020203" pitchFamily="34" charset="-79"/>
              </a:defRPr>
            </a:lvl9pPr>
          </a:lstStyle>
          <a:p>
            <a:pPr eaLnBrk="1" hangingPunct="1"/>
            <a:endParaRPr lang="en-US" altLang="en-US" sz="4200">
              <a:solidFill>
                <a:srgbClr val="414141"/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EC5E7CF-7C76-6B47-8344-9A33026710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7383" y="159951"/>
            <a:ext cx="694724" cy="694724"/>
          </a:xfrm>
          <a:prstGeom prst="rect">
            <a:avLst/>
          </a:prstGeom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6427694" y="1050130"/>
            <a:ext cx="4258235" cy="559197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sz="1500" b="1" dirty="0">
              <a:solidFill>
                <a:schemeClr val="bg1"/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ID" sz="1500" dirty="0" err="1">
                <a:solidFill>
                  <a:schemeClr val="bg1"/>
                </a:solidFill>
              </a:rPr>
              <a:t>Menurut</a:t>
            </a:r>
            <a:r>
              <a:rPr lang="en-ID" sz="1500" dirty="0">
                <a:solidFill>
                  <a:schemeClr val="bg1"/>
                </a:solidFill>
              </a:rPr>
              <a:t> Jessica </a:t>
            </a:r>
            <a:r>
              <a:rPr lang="en-ID" sz="1500" dirty="0" err="1">
                <a:solidFill>
                  <a:schemeClr val="bg1"/>
                </a:solidFill>
              </a:rPr>
              <a:t>Thornsby</a:t>
            </a:r>
            <a:r>
              <a:rPr lang="en-ID" sz="1500" dirty="0">
                <a:solidFill>
                  <a:schemeClr val="bg1"/>
                </a:solidFill>
              </a:rPr>
              <a:t> </a:t>
            </a:r>
            <a:r>
              <a:rPr lang="en-ID" sz="1500" dirty="0" err="1">
                <a:solidFill>
                  <a:schemeClr val="bg1"/>
                </a:solidFill>
              </a:rPr>
              <a:t>ada</a:t>
            </a:r>
            <a:r>
              <a:rPr lang="en-ID" sz="1500" dirty="0">
                <a:solidFill>
                  <a:schemeClr val="bg1"/>
                </a:solidFill>
              </a:rPr>
              <a:t> </a:t>
            </a:r>
            <a:r>
              <a:rPr lang="en-ID" sz="1500" dirty="0" err="1">
                <a:solidFill>
                  <a:schemeClr val="bg1"/>
                </a:solidFill>
              </a:rPr>
              <a:t>beberapa</a:t>
            </a:r>
            <a:r>
              <a:rPr lang="en-ID" sz="1500" dirty="0">
                <a:solidFill>
                  <a:schemeClr val="bg1"/>
                </a:solidFill>
              </a:rPr>
              <a:t> </a:t>
            </a:r>
            <a:r>
              <a:rPr lang="en-ID" sz="1500" dirty="0" err="1">
                <a:solidFill>
                  <a:schemeClr val="bg1"/>
                </a:solidFill>
              </a:rPr>
              <a:t>hal</a:t>
            </a:r>
            <a:r>
              <a:rPr lang="en-ID" sz="1500" dirty="0">
                <a:solidFill>
                  <a:schemeClr val="bg1"/>
                </a:solidFill>
              </a:rPr>
              <a:t> </a:t>
            </a:r>
            <a:r>
              <a:rPr lang="en-ID" sz="1500" i="1" dirty="0">
                <a:solidFill>
                  <a:schemeClr val="bg1"/>
                </a:solidFill>
              </a:rPr>
              <a:t>user interface </a:t>
            </a:r>
            <a:r>
              <a:rPr lang="en-ID" sz="1500" dirty="0" err="1">
                <a:solidFill>
                  <a:schemeClr val="bg1"/>
                </a:solidFill>
              </a:rPr>
              <a:t>aplikasi</a:t>
            </a:r>
            <a:r>
              <a:rPr lang="en-ID" sz="1500" dirty="0">
                <a:solidFill>
                  <a:schemeClr val="bg1"/>
                </a:solidFill>
              </a:rPr>
              <a:t> </a:t>
            </a:r>
            <a:r>
              <a:rPr lang="en-ID" sz="1500" dirty="0" err="1">
                <a:solidFill>
                  <a:schemeClr val="bg1"/>
                </a:solidFill>
              </a:rPr>
              <a:t>membantu</a:t>
            </a:r>
            <a:r>
              <a:rPr lang="en-ID" sz="1500" dirty="0">
                <a:solidFill>
                  <a:schemeClr val="bg1"/>
                </a:solidFill>
              </a:rPr>
              <a:t> </a:t>
            </a:r>
            <a:r>
              <a:rPr lang="en-ID" sz="1500" dirty="0" err="1">
                <a:solidFill>
                  <a:schemeClr val="bg1"/>
                </a:solidFill>
              </a:rPr>
              <a:t>dalam</a:t>
            </a:r>
            <a:r>
              <a:rPr lang="en-ID" sz="1500" dirty="0">
                <a:solidFill>
                  <a:schemeClr val="bg1"/>
                </a:solidFill>
              </a:rPr>
              <a:t> </a:t>
            </a:r>
            <a:r>
              <a:rPr lang="en-ID" sz="1500" dirty="0" err="1">
                <a:solidFill>
                  <a:schemeClr val="bg1"/>
                </a:solidFill>
              </a:rPr>
              <a:t>pencapaian</a:t>
            </a:r>
            <a:r>
              <a:rPr lang="en-ID" sz="1500" dirty="0">
                <a:solidFill>
                  <a:schemeClr val="bg1"/>
                </a:solidFill>
              </a:rPr>
              <a:t> </a:t>
            </a:r>
            <a:r>
              <a:rPr lang="en-ID" sz="1500" dirty="0" err="1">
                <a:solidFill>
                  <a:schemeClr val="bg1"/>
                </a:solidFill>
              </a:rPr>
              <a:t>dalam</a:t>
            </a:r>
            <a:r>
              <a:rPr lang="en-ID" sz="1500" dirty="0">
                <a:solidFill>
                  <a:schemeClr val="bg1"/>
                </a:solidFill>
              </a:rPr>
              <a:t> </a:t>
            </a:r>
            <a:r>
              <a:rPr lang="en-ID" sz="1500" dirty="0" err="1">
                <a:solidFill>
                  <a:schemeClr val="bg1"/>
                </a:solidFill>
              </a:rPr>
              <a:t>menggunakan</a:t>
            </a:r>
            <a:r>
              <a:rPr lang="en-ID" sz="1500" dirty="0">
                <a:solidFill>
                  <a:schemeClr val="bg1"/>
                </a:solidFill>
              </a:rPr>
              <a:t> </a:t>
            </a:r>
            <a:r>
              <a:rPr lang="en-ID" sz="1500" dirty="0" err="1">
                <a:solidFill>
                  <a:schemeClr val="bg1"/>
                </a:solidFill>
              </a:rPr>
              <a:t>aplikasi</a:t>
            </a:r>
            <a:r>
              <a:rPr lang="en-ID" sz="1500" dirty="0">
                <a:solidFill>
                  <a:schemeClr val="bg1"/>
                </a:solidFill>
              </a:rPr>
              <a:t>: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en-ID" sz="1500" dirty="0" err="1">
                <a:solidFill>
                  <a:schemeClr val="bg1"/>
                </a:solidFill>
              </a:rPr>
              <a:t>Mudah</a:t>
            </a:r>
            <a:r>
              <a:rPr lang="en-ID" sz="1500" dirty="0">
                <a:solidFill>
                  <a:schemeClr val="bg1"/>
                </a:solidFill>
              </a:rPr>
              <a:t> </a:t>
            </a:r>
            <a:r>
              <a:rPr lang="en-ID" sz="1500" dirty="0" err="1">
                <a:solidFill>
                  <a:schemeClr val="bg1"/>
                </a:solidFill>
              </a:rPr>
              <a:t>dan</a:t>
            </a:r>
            <a:r>
              <a:rPr lang="en-ID" sz="1500" dirty="0">
                <a:solidFill>
                  <a:schemeClr val="bg1"/>
                </a:solidFill>
              </a:rPr>
              <a:t> </a:t>
            </a:r>
            <a:r>
              <a:rPr lang="en-ID" sz="1500" dirty="0" err="1">
                <a:solidFill>
                  <a:schemeClr val="bg1"/>
                </a:solidFill>
              </a:rPr>
              <a:t>menyenangkan</a:t>
            </a:r>
            <a:r>
              <a:rPr lang="en-ID" sz="1500" dirty="0">
                <a:solidFill>
                  <a:schemeClr val="bg1"/>
                </a:solidFill>
              </a:rPr>
              <a:t> </a:t>
            </a:r>
            <a:r>
              <a:rPr lang="en-ID" sz="1500" dirty="0" err="1">
                <a:solidFill>
                  <a:schemeClr val="bg1"/>
                </a:solidFill>
              </a:rPr>
              <a:t>untuk</a:t>
            </a:r>
            <a:r>
              <a:rPr lang="en-ID" sz="1500" dirty="0">
                <a:solidFill>
                  <a:schemeClr val="bg1"/>
                </a:solidFill>
              </a:rPr>
              <a:t> </a:t>
            </a:r>
            <a:r>
              <a:rPr lang="en-ID" sz="1500" dirty="0" err="1">
                <a:solidFill>
                  <a:schemeClr val="bg1"/>
                </a:solidFill>
              </a:rPr>
              <a:t>digunakan</a:t>
            </a:r>
            <a:endParaRPr lang="en-ID" sz="1500" dirty="0">
              <a:solidFill>
                <a:schemeClr val="bg1"/>
              </a:solidFill>
            </a:endParaRP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en-ID" sz="1500" i="1" dirty="0">
                <a:solidFill>
                  <a:schemeClr val="bg1"/>
                </a:solidFill>
              </a:rPr>
              <a:t>Instant Familiarity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en-ID" sz="1500" dirty="0" err="1">
                <a:solidFill>
                  <a:schemeClr val="bg1"/>
                </a:solidFill>
              </a:rPr>
              <a:t>Konsistensi</a:t>
            </a:r>
            <a:endParaRPr lang="en-ID" sz="1500" dirty="0">
              <a:solidFill>
                <a:schemeClr val="bg1"/>
              </a:solidFill>
            </a:endParaRP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en-ID" sz="1500" dirty="0" err="1">
                <a:solidFill>
                  <a:schemeClr val="bg1"/>
                </a:solidFill>
              </a:rPr>
              <a:t>Mencegah</a:t>
            </a:r>
            <a:r>
              <a:rPr lang="en-ID" sz="1500" dirty="0">
                <a:solidFill>
                  <a:schemeClr val="bg1"/>
                </a:solidFill>
              </a:rPr>
              <a:t> </a:t>
            </a:r>
            <a:r>
              <a:rPr lang="en-ID" sz="1500" dirty="0" err="1">
                <a:solidFill>
                  <a:schemeClr val="bg1"/>
                </a:solidFill>
              </a:rPr>
              <a:t>frustrasi</a:t>
            </a:r>
            <a:r>
              <a:rPr lang="en-ID" sz="1500" dirty="0">
                <a:solidFill>
                  <a:schemeClr val="bg1"/>
                </a:solidFill>
              </a:rPr>
              <a:t> </a:t>
            </a:r>
            <a:r>
              <a:rPr lang="en-ID" sz="1500" dirty="0" err="1">
                <a:solidFill>
                  <a:schemeClr val="bg1"/>
                </a:solidFill>
              </a:rPr>
              <a:t>pengguna</a:t>
            </a:r>
            <a:endParaRPr lang="en-ID" sz="1500" dirty="0">
              <a:solidFill>
                <a:schemeClr val="bg1"/>
              </a:solidFill>
            </a:endParaRP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en-ID" sz="1500" dirty="0" err="1">
                <a:solidFill>
                  <a:schemeClr val="bg1"/>
                </a:solidFill>
              </a:rPr>
              <a:t>Membantu</a:t>
            </a:r>
            <a:r>
              <a:rPr lang="en-ID" sz="1500" dirty="0">
                <a:solidFill>
                  <a:schemeClr val="bg1"/>
                </a:solidFill>
              </a:rPr>
              <a:t> </a:t>
            </a:r>
            <a:r>
              <a:rPr lang="en-ID" sz="1500" dirty="0" err="1">
                <a:solidFill>
                  <a:schemeClr val="bg1"/>
                </a:solidFill>
              </a:rPr>
              <a:t>pengguna</a:t>
            </a:r>
            <a:r>
              <a:rPr lang="en-ID" sz="1500" dirty="0">
                <a:solidFill>
                  <a:schemeClr val="bg1"/>
                </a:solidFill>
              </a:rPr>
              <a:t> </a:t>
            </a:r>
            <a:r>
              <a:rPr lang="en-ID" sz="1500" dirty="0" err="1">
                <a:solidFill>
                  <a:schemeClr val="bg1"/>
                </a:solidFill>
              </a:rPr>
              <a:t>memperbaiki</a:t>
            </a:r>
            <a:r>
              <a:rPr lang="en-ID" sz="1500" dirty="0">
                <a:solidFill>
                  <a:schemeClr val="bg1"/>
                </a:solidFill>
              </a:rPr>
              <a:t> </a:t>
            </a:r>
            <a:r>
              <a:rPr lang="en-ID" sz="1500" dirty="0" err="1">
                <a:solidFill>
                  <a:schemeClr val="bg1"/>
                </a:solidFill>
              </a:rPr>
              <a:t>kesalahan</a:t>
            </a:r>
            <a:r>
              <a:rPr lang="en-ID" sz="1500" dirty="0">
                <a:solidFill>
                  <a:schemeClr val="bg1"/>
                </a:solidFill>
              </a:rPr>
              <a:t> </a:t>
            </a:r>
            <a:r>
              <a:rPr lang="en-ID" sz="1500" dirty="0" err="1">
                <a:solidFill>
                  <a:schemeClr val="bg1"/>
                </a:solidFill>
              </a:rPr>
              <a:t>mereka</a:t>
            </a:r>
            <a:endParaRPr lang="en-ID" sz="1500" dirty="0">
              <a:solidFill>
                <a:schemeClr val="bg1"/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endParaRPr lang="en-US" sz="1500" dirty="0">
              <a:solidFill>
                <a:schemeClr val="bg1"/>
              </a:solidFill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838200" y="1825625"/>
            <a:ext cx="4258235" cy="38032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500" b="1" dirty="0">
                <a:solidFill>
                  <a:schemeClr val="bg1"/>
                </a:solidFill>
              </a:rPr>
              <a:t>User Interface</a:t>
            </a:r>
          </a:p>
          <a:p>
            <a:pPr marL="0" indent="0">
              <a:buNone/>
            </a:pPr>
            <a:endParaRPr lang="en-US" sz="1500" dirty="0">
              <a:solidFill>
                <a:schemeClr val="bg1"/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ID" sz="1500" dirty="0" err="1">
                <a:solidFill>
                  <a:schemeClr val="bg1"/>
                </a:solidFill>
              </a:rPr>
              <a:t>Desain</a:t>
            </a:r>
            <a:r>
              <a:rPr lang="en-ID" sz="1500" dirty="0">
                <a:solidFill>
                  <a:schemeClr val="bg1"/>
                </a:solidFill>
              </a:rPr>
              <a:t> </a:t>
            </a:r>
            <a:r>
              <a:rPr lang="en-ID" sz="1500" i="1" dirty="0">
                <a:solidFill>
                  <a:schemeClr val="bg1"/>
                </a:solidFill>
              </a:rPr>
              <a:t>user interface</a:t>
            </a:r>
            <a:r>
              <a:rPr lang="en-ID" sz="1500" dirty="0">
                <a:solidFill>
                  <a:schemeClr val="bg1"/>
                </a:solidFill>
              </a:rPr>
              <a:t> </a:t>
            </a:r>
            <a:r>
              <a:rPr lang="en-ID" sz="1500" dirty="0" err="1">
                <a:solidFill>
                  <a:schemeClr val="bg1"/>
                </a:solidFill>
              </a:rPr>
              <a:t>harus</a:t>
            </a:r>
            <a:r>
              <a:rPr lang="en-ID" sz="1500" dirty="0">
                <a:solidFill>
                  <a:schemeClr val="bg1"/>
                </a:solidFill>
              </a:rPr>
              <a:t> </a:t>
            </a:r>
            <a:r>
              <a:rPr lang="en-ID" sz="1500" dirty="0" err="1">
                <a:solidFill>
                  <a:schemeClr val="bg1"/>
                </a:solidFill>
              </a:rPr>
              <a:t>memperhatikan</a:t>
            </a:r>
            <a:r>
              <a:rPr lang="en-ID" sz="1500" dirty="0">
                <a:solidFill>
                  <a:schemeClr val="bg1"/>
                </a:solidFill>
              </a:rPr>
              <a:t> </a:t>
            </a:r>
            <a:r>
              <a:rPr lang="en-ID" sz="1500" dirty="0" err="1">
                <a:solidFill>
                  <a:schemeClr val="bg1"/>
                </a:solidFill>
              </a:rPr>
              <a:t>kemudahan</a:t>
            </a:r>
            <a:r>
              <a:rPr lang="en-ID" sz="1500" dirty="0">
                <a:solidFill>
                  <a:schemeClr val="bg1"/>
                </a:solidFill>
              </a:rPr>
              <a:t> </a:t>
            </a:r>
            <a:r>
              <a:rPr lang="en-ID" sz="1500" dirty="0" err="1">
                <a:solidFill>
                  <a:schemeClr val="bg1"/>
                </a:solidFill>
              </a:rPr>
              <a:t>penggunaan</a:t>
            </a:r>
            <a:r>
              <a:rPr lang="en-ID" sz="1500" dirty="0">
                <a:solidFill>
                  <a:schemeClr val="bg1"/>
                </a:solidFill>
              </a:rPr>
              <a:t> agar </a:t>
            </a:r>
            <a:r>
              <a:rPr lang="en-ID" sz="1500" dirty="0" err="1">
                <a:solidFill>
                  <a:schemeClr val="bg1"/>
                </a:solidFill>
              </a:rPr>
              <a:t>dapat</a:t>
            </a:r>
            <a:r>
              <a:rPr lang="en-ID" sz="1500" dirty="0">
                <a:solidFill>
                  <a:schemeClr val="bg1"/>
                </a:solidFill>
              </a:rPr>
              <a:t> </a:t>
            </a:r>
            <a:r>
              <a:rPr lang="en-ID" sz="1500" dirty="0" err="1">
                <a:solidFill>
                  <a:schemeClr val="bg1"/>
                </a:solidFill>
              </a:rPr>
              <a:t>diterima</a:t>
            </a:r>
            <a:r>
              <a:rPr lang="en-ID" sz="1500" dirty="0">
                <a:solidFill>
                  <a:schemeClr val="bg1"/>
                </a:solidFill>
              </a:rPr>
              <a:t> </a:t>
            </a:r>
            <a:r>
              <a:rPr lang="en-ID" sz="1500" dirty="0" err="1">
                <a:solidFill>
                  <a:schemeClr val="bg1"/>
                </a:solidFill>
              </a:rPr>
              <a:t>oleh</a:t>
            </a:r>
            <a:r>
              <a:rPr lang="en-ID" sz="1500" dirty="0">
                <a:solidFill>
                  <a:schemeClr val="bg1"/>
                </a:solidFill>
              </a:rPr>
              <a:t> </a:t>
            </a:r>
            <a:r>
              <a:rPr lang="en-ID" sz="1500" dirty="0" err="1">
                <a:solidFill>
                  <a:schemeClr val="bg1"/>
                </a:solidFill>
              </a:rPr>
              <a:t>masyarakat</a:t>
            </a:r>
            <a:r>
              <a:rPr lang="en-ID" sz="1500" dirty="0">
                <a:solidFill>
                  <a:schemeClr val="bg1"/>
                </a:solidFill>
              </a:rPr>
              <a:t>. </a:t>
            </a:r>
          </a:p>
          <a:p>
            <a:pPr marL="0" indent="0">
              <a:lnSpc>
                <a:spcPct val="150000"/>
              </a:lnSpc>
              <a:buNone/>
            </a:pPr>
            <a:endParaRPr lang="en-ID" sz="1500" dirty="0">
              <a:solidFill>
                <a:schemeClr val="bg1"/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sz="1500" dirty="0" err="1">
                <a:solidFill>
                  <a:schemeClr val="bg1"/>
                </a:solidFill>
              </a:rPr>
              <a:t>Susilo</a:t>
            </a:r>
            <a:r>
              <a:rPr lang="en-US" sz="1500" dirty="0">
                <a:solidFill>
                  <a:schemeClr val="bg1"/>
                </a:solidFill>
              </a:rPr>
              <a:t>, </a:t>
            </a:r>
            <a:r>
              <a:rPr lang="en-US" sz="1500" dirty="0" err="1">
                <a:solidFill>
                  <a:schemeClr val="bg1"/>
                </a:solidFill>
              </a:rPr>
              <a:t>Wijaya</a:t>
            </a:r>
            <a:r>
              <a:rPr lang="en-US" sz="1500" dirty="0">
                <a:solidFill>
                  <a:schemeClr val="bg1"/>
                </a:solidFill>
              </a:rPr>
              <a:t>, &amp; Hartanto, 2018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1500" dirty="0" err="1">
                <a:solidFill>
                  <a:schemeClr val="bg1"/>
                </a:solidFill>
              </a:rPr>
              <a:t>Perancangan</a:t>
            </a:r>
            <a:r>
              <a:rPr lang="en-US" sz="1500" dirty="0">
                <a:solidFill>
                  <a:schemeClr val="bg1"/>
                </a:solidFill>
              </a:rPr>
              <a:t> </a:t>
            </a:r>
            <a:r>
              <a:rPr lang="en-US" sz="1500" dirty="0" err="1">
                <a:solidFill>
                  <a:schemeClr val="bg1"/>
                </a:solidFill>
              </a:rPr>
              <a:t>dan</a:t>
            </a:r>
            <a:r>
              <a:rPr lang="en-US" sz="1500" dirty="0">
                <a:solidFill>
                  <a:schemeClr val="bg1"/>
                </a:solidFill>
              </a:rPr>
              <a:t> </a:t>
            </a:r>
            <a:r>
              <a:rPr lang="en-US" sz="1500" dirty="0" err="1">
                <a:solidFill>
                  <a:schemeClr val="bg1"/>
                </a:solidFill>
              </a:rPr>
              <a:t>Evaluasi</a:t>
            </a:r>
            <a:r>
              <a:rPr lang="en-US" sz="1500" dirty="0">
                <a:solidFill>
                  <a:schemeClr val="bg1"/>
                </a:solidFill>
              </a:rPr>
              <a:t> User Interface </a:t>
            </a:r>
            <a:r>
              <a:rPr lang="en-US" sz="1500" dirty="0" err="1">
                <a:solidFill>
                  <a:schemeClr val="bg1"/>
                </a:solidFill>
              </a:rPr>
              <a:t>Aplikasi</a:t>
            </a:r>
            <a:r>
              <a:rPr lang="en-US" sz="1500" dirty="0">
                <a:solidFill>
                  <a:schemeClr val="bg1"/>
                </a:solidFill>
              </a:rPr>
              <a:t> Smart Grid </a:t>
            </a:r>
            <a:r>
              <a:rPr lang="en-US" sz="1500" dirty="0" err="1">
                <a:solidFill>
                  <a:schemeClr val="bg1"/>
                </a:solidFill>
              </a:rPr>
              <a:t>Berbasis</a:t>
            </a:r>
            <a:r>
              <a:rPr lang="en-US" sz="1500" dirty="0">
                <a:solidFill>
                  <a:schemeClr val="bg1"/>
                </a:solidFill>
              </a:rPr>
              <a:t> Mobile Application (</a:t>
            </a:r>
            <a:r>
              <a:rPr lang="en-US" sz="1500" dirty="0" err="1">
                <a:solidFill>
                  <a:schemeClr val="bg1"/>
                </a:solidFill>
              </a:rPr>
              <a:t>jurnal</a:t>
            </a:r>
            <a:r>
              <a:rPr lang="en-US" sz="1500" dirty="0">
                <a:solidFill>
                  <a:schemeClr val="bg1"/>
                </a:solidFill>
              </a:rPr>
              <a:t>)</a:t>
            </a:r>
          </a:p>
        </p:txBody>
      </p:sp>
      <p:sp>
        <p:nvSpPr>
          <p:cNvPr id="10" name="AutoShape 3">
            <a:extLst>
              <a:ext uri="{FF2B5EF4-FFF2-40B4-BE49-F238E27FC236}">
                <a16:creationId xmlns:a16="http://schemas.microsoft.com/office/drawing/2014/main" id="{068BE386-BA1C-1D4A-AC8B-EE8E04019973}"/>
              </a:ext>
            </a:extLst>
          </p:cNvPr>
          <p:cNvSpPr>
            <a:spLocks/>
          </p:cNvSpPr>
          <p:nvPr/>
        </p:nvSpPr>
        <p:spPr bwMode="auto">
          <a:xfrm>
            <a:off x="1054099" y="5534627"/>
            <a:ext cx="1190625" cy="1050324"/>
          </a:xfrm>
          <a:prstGeom prst="triangle">
            <a:avLst>
              <a:gd name="adj" fmla="val 50000"/>
            </a:avLst>
          </a:prstGeom>
          <a:solidFill>
            <a:srgbClr val="DD2067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algn="ctr">
              <a:defRPr sz="3800">
                <a:solidFill>
                  <a:schemeClr val="tx1"/>
                </a:solidFill>
                <a:latin typeface="Gill Sans Light" panose="020B0302020104020203" pitchFamily="34" charset="-79"/>
                <a:ea typeface="PingFang SC Light" panose="020B0300000000000000" pitchFamily="34" charset="-122"/>
                <a:sym typeface="Gill Sans Light" panose="020B0302020104020203" pitchFamily="34" charset="-79"/>
              </a:defRPr>
            </a:lvl1pPr>
            <a:lvl2pPr marL="742950" indent="-285750" algn="ctr">
              <a:defRPr sz="3800">
                <a:solidFill>
                  <a:schemeClr val="tx1"/>
                </a:solidFill>
                <a:latin typeface="Gill Sans Light" panose="020B0302020104020203" pitchFamily="34" charset="-79"/>
                <a:ea typeface="PingFang SC Light" panose="020B0300000000000000" pitchFamily="34" charset="-122"/>
                <a:sym typeface="Gill Sans Light" panose="020B0302020104020203" pitchFamily="34" charset="-79"/>
              </a:defRPr>
            </a:lvl2pPr>
            <a:lvl3pPr marL="1143000" indent="-228600" algn="ctr">
              <a:defRPr sz="3800">
                <a:solidFill>
                  <a:schemeClr val="tx1"/>
                </a:solidFill>
                <a:latin typeface="Gill Sans Light" panose="020B0302020104020203" pitchFamily="34" charset="-79"/>
                <a:ea typeface="PingFang SC Light" panose="020B0300000000000000" pitchFamily="34" charset="-122"/>
                <a:sym typeface="Gill Sans Light" panose="020B0302020104020203" pitchFamily="34" charset="-79"/>
              </a:defRPr>
            </a:lvl3pPr>
            <a:lvl4pPr marL="1600200" indent="-228600" algn="ctr">
              <a:defRPr sz="3800">
                <a:solidFill>
                  <a:schemeClr val="tx1"/>
                </a:solidFill>
                <a:latin typeface="Gill Sans Light" panose="020B0302020104020203" pitchFamily="34" charset="-79"/>
                <a:ea typeface="PingFang SC Light" panose="020B0300000000000000" pitchFamily="34" charset="-122"/>
                <a:sym typeface="Gill Sans Light" panose="020B0302020104020203" pitchFamily="34" charset="-79"/>
              </a:defRPr>
            </a:lvl4pPr>
            <a:lvl5pPr marL="2057400" indent="-228600" algn="ctr">
              <a:defRPr sz="3800">
                <a:solidFill>
                  <a:schemeClr val="tx1"/>
                </a:solidFill>
                <a:latin typeface="Gill Sans Light" panose="020B0302020104020203" pitchFamily="34" charset="-79"/>
                <a:ea typeface="PingFang SC Light" panose="020B0300000000000000" pitchFamily="34" charset="-122"/>
                <a:sym typeface="Gill Sans Light" panose="020B0302020104020203" pitchFamily="34" charset="-79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Gill Sans Light" panose="020B0302020104020203" pitchFamily="34" charset="-79"/>
                <a:ea typeface="PingFang SC Light" panose="020B0300000000000000" pitchFamily="34" charset="-122"/>
                <a:sym typeface="Gill Sans Light" panose="020B0302020104020203" pitchFamily="34" charset="-79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Gill Sans Light" panose="020B0302020104020203" pitchFamily="34" charset="-79"/>
                <a:ea typeface="PingFang SC Light" panose="020B0300000000000000" pitchFamily="34" charset="-122"/>
                <a:sym typeface="Gill Sans Light" panose="020B0302020104020203" pitchFamily="34" charset="-79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Gill Sans Light" panose="020B0302020104020203" pitchFamily="34" charset="-79"/>
                <a:ea typeface="PingFang SC Light" panose="020B0300000000000000" pitchFamily="34" charset="-122"/>
                <a:sym typeface="Gill Sans Light" panose="020B0302020104020203" pitchFamily="34" charset="-79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Gill Sans Light" panose="020B0302020104020203" pitchFamily="34" charset="-79"/>
                <a:ea typeface="PingFang SC Light" panose="020B0300000000000000" pitchFamily="34" charset="-122"/>
                <a:sym typeface="Gill Sans Light" panose="020B0302020104020203" pitchFamily="34" charset="-79"/>
              </a:defRPr>
            </a:lvl9pPr>
          </a:lstStyle>
          <a:p>
            <a:pPr eaLnBrk="1" hangingPunct="1"/>
            <a:endParaRPr lang="en-US" altLang="en-US" sz="4200">
              <a:solidFill>
                <a:srgbClr val="41414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62166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16E4A1F-9C83-EF46-94BB-319A775DA778}"/>
              </a:ext>
            </a:extLst>
          </p:cNvPr>
          <p:cNvSpPr/>
          <p:nvPr/>
        </p:nvSpPr>
        <p:spPr>
          <a:xfrm>
            <a:off x="0" y="0"/>
            <a:ext cx="12192000" cy="5807676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407ED7FF-3D4B-D541-BAD2-EAE30B898F48}"/>
              </a:ext>
            </a:extLst>
          </p:cNvPr>
          <p:cNvSpPr>
            <a:spLocks/>
          </p:cNvSpPr>
          <p:nvPr/>
        </p:nvSpPr>
        <p:spPr bwMode="auto">
          <a:xfrm>
            <a:off x="0" y="5807677"/>
            <a:ext cx="12192000" cy="1050324"/>
          </a:xfrm>
          <a:prstGeom prst="rect">
            <a:avLst/>
          </a:prstGeom>
          <a:solidFill>
            <a:srgbClr val="DD2067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algn="ctr">
              <a:defRPr sz="3800">
                <a:solidFill>
                  <a:schemeClr val="tx1"/>
                </a:solidFill>
                <a:latin typeface="Gill Sans Light" panose="020B0302020104020203" pitchFamily="34" charset="-79"/>
                <a:ea typeface="PingFang SC Light" panose="020B0300000000000000" pitchFamily="34" charset="-122"/>
                <a:sym typeface="Gill Sans Light" panose="020B0302020104020203" pitchFamily="34" charset="-79"/>
              </a:defRPr>
            </a:lvl1pPr>
            <a:lvl2pPr marL="742950" indent="-285750" algn="ctr">
              <a:defRPr sz="3800">
                <a:solidFill>
                  <a:schemeClr val="tx1"/>
                </a:solidFill>
                <a:latin typeface="Gill Sans Light" panose="020B0302020104020203" pitchFamily="34" charset="-79"/>
                <a:ea typeface="PingFang SC Light" panose="020B0300000000000000" pitchFamily="34" charset="-122"/>
                <a:sym typeface="Gill Sans Light" panose="020B0302020104020203" pitchFamily="34" charset="-79"/>
              </a:defRPr>
            </a:lvl2pPr>
            <a:lvl3pPr marL="1143000" indent="-228600" algn="ctr">
              <a:defRPr sz="3800">
                <a:solidFill>
                  <a:schemeClr val="tx1"/>
                </a:solidFill>
                <a:latin typeface="Gill Sans Light" panose="020B0302020104020203" pitchFamily="34" charset="-79"/>
                <a:ea typeface="PingFang SC Light" panose="020B0300000000000000" pitchFamily="34" charset="-122"/>
                <a:sym typeface="Gill Sans Light" panose="020B0302020104020203" pitchFamily="34" charset="-79"/>
              </a:defRPr>
            </a:lvl3pPr>
            <a:lvl4pPr marL="1600200" indent="-228600" algn="ctr">
              <a:defRPr sz="3800">
                <a:solidFill>
                  <a:schemeClr val="tx1"/>
                </a:solidFill>
                <a:latin typeface="Gill Sans Light" panose="020B0302020104020203" pitchFamily="34" charset="-79"/>
                <a:ea typeface="PingFang SC Light" panose="020B0300000000000000" pitchFamily="34" charset="-122"/>
                <a:sym typeface="Gill Sans Light" panose="020B0302020104020203" pitchFamily="34" charset="-79"/>
              </a:defRPr>
            </a:lvl4pPr>
            <a:lvl5pPr marL="2057400" indent="-228600" algn="ctr">
              <a:defRPr sz="3800">
                <a:solidFill>
                  <a:schemeClr val="tx1"/>
                </a:solidFill>
                <a:latin typeface="Gill Sans Light" panose="020B0302020104020203" pitchFamily="34" charset="-79"/>
                <a:ea typeface="PingFang SC Light" panose="020B0300000000000000" pitchFamily="34" charset="-122"/>
                <a:sym typeface="Gill Sans Light" panose="020B0302020104020203" pitchFamily="34" charset="-79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Gill Sans Light" panose="020B0302020104020203" pitchFamily="34" charset="-79"/>
                <a:ea typeface="PingFang SC Light" panose="020B0300000000000000" pitchFamily="34" charset="-122"/>
                <a:sym typeface="Gill Sans Light" panose="020B0302020104020203" pitchFamily="34" charset="-79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Gill Sans Light" panose="020B0302020104020203" pitchFamily="34" charset="-79"/>
                <a:ea typeface="PingFang SC Light" panose="020B0300000000000000" pitchFamily="34" charset="-122"/>
                <a:sym typeface="Gill Sans Light" panose="020B0302020104020203" pitchFamily="34" charset="-79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Gill Sans Light" panose="020B0302020104020203" pitchFamily="34" charset="-79"/>
                <a:ea typeface="PingFang SC Light" panose="020B0300000000000000" pitchFamily="34" charset="-122"/>
                <a:sym typeface="Gill Sans Light" panose="020B0302020104020203" pitchFamily="34" charset="-79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Gill Sans Light" panose="020B0302020104020203" pitchFamily="34" charset="-79"/>
                <a:ea typeface="PingFang SC Light" panose="020B0300000000000000" pitchFamily="34" charset="-122"/>
                <a:sym typeface="Gill Sans Light" panose="020B0302020104020203" pitchFamily="34" charset="-79"/>
              </a:defRPr>
            </a:lvl9pPr>
          </a:lstStyle>
          <a:p>
            <a:pPr eaLnBrk="1" hangingPunct="1"/>
            <a:endParaRPr lang="en-US" altLang="en-US" sz="4200">
              <a:solidFill>
                <a:srgbClr val="414141"/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679CF8C-3529-F547-B41D-B26B38D6F6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7383" y="159951"/>
            <a:ext cx="694724" cy="694724"/>
          </a:xfrm>
          <a:prstGeom prst="rect">
            <a:avLst/>
          </a:prstGeom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6712702" y="915617"/>
            <a:ext cx="4258235" cy="4979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ID" sz="1500" dirty="0" err="1">
                <a:solidFill>
                  <a:schemeClr val="bg1"/>
                </a:solidFill>
              </a:rPr>
              <a:t>Menurut</a:t>
            </a:r>
            <a:r>
              <a:rPr lang="en-ID" sz="1500" dirty="0">
                <a:solidFill>
                  <a:schemeClr val="bg1"/>
                </a:solidFill>
              </a:rPr>
              <a:t> </a:t>
            </a:r>
            <a:r>
              <a:rPr lang="en-ID" sz="1500" dirty="0" err="1">
                <a:solidFill>
                  <a:schemeClr val="bg1"/>
                </a:solidFill>
              </a:rPr>
              <a:t>Willbert</a:t>
            </a:r>
            <a:r>
              <a:rPr lang="en-ID" sz="1500" dirty="0">
                <a:solidFill>
                  <a:schemeClr val="bg1"/>
                </a:solidFill>
              </a:rPr>
              <a:t> O. </a:t>
            </a:r>
            <a:r>
              <a:rPr lang="en-ID" sz="1500" dirty="0" err="1">
                <a:solidFill>
                  <a:schemeClr val="bg1"/>
                </a:solidFill>
              </a:rPr>
              <a:t>Galitz</a:t>
            </a:r>
            <a:r>
              <a:rPr lang="en-ID" sz="1500" dirty="0">
                <a:solidFill>
                  <a:schemeClr val="bg1"/>
                </a:solidFill>
              </a:rPr>
              <a:t> </a:t>
            </a:r>
            <a:r>
              <a:rPr lang="en-ID" sz="1500" dirty="0" err="1">
                <a:solidFill>
                  <a:schemeClr val="bg1"/>
                </a:solidFill>
              </a:rPr>
              <a:t>warna</a:t>
            </a:r>
            <a:r>
              <a:rPr lang="en-ID" sz="1500" dirty="0">
                <a:solidFill>
                  <a:schemeClr val="bg1"/>
                </a:solidFill>
              </a:rPr>
              <a:t> </a:t>
            </a:r>
            <a:r>
              <a:rPr lang="en-ID" sz="1500" dirty="0" err="1">
                <a:solidFill>
                  <a:schemeClr val="bg1"/>
                </a:solidFill>
              </a:rPr>
              <a:t>pada</a:t>
            </a:r>
            <a:r>
              <a:rPr lang="en-ID" sz="1500" dirty="0">
                <a:solidFill>
                  <a:schemeClr val="bg1"/>
                </a:solidFill>
              </a:rPr>
              <a:t> </a:t>
            </a:r>
            <a:r>
              <a:rPr lang="en-ID" sz="1500" dirty="0" err="1">
                <a:solidFill>
                  <a:schemeClr val="bg1"/>
                </a:solidFill>
              </a:rPr>
              <a:t>layar</a:t>
            </a:r>
            <a:r>
              <a:rPr lang="en-ID" sz="1500" dirty="0">
                <a:solidFill>
                  <a:schemeClr val="bg1"/>
                </a:solidFill>
              </a:rPr>
              <a:t> </a:t>
            </a:r>
            <a:r>
              <a:rPr lang="en-ID" sz="1500" dirty="0" err="1">
                <a:solidFill>
                  <a:schemeClr val="bg1"/>
                </a:solidFill>
              </a:rPr>
              <a:t>mempunyai</a:t>
            </a:r>
            <a:r>
              <a:rPr lang="en-ID" sz="1500" dirty="0">
                <a:solidFill>
                  <a:schemeClr val="bg1"/>
                </a:solidFill>
              </a:rPr>
              <a:t> 3 </a:t>
            </a:r>
            <a:r>
              <a:rPr lang="en-ID" sz="1500" dirty="0" err="1">
                <a:solidFill>
                  <a:schemeClr val="bg1"/>
                </a:solidFill>
              </a:rPr>
              <a:t>komponen</a:t>
            </a:r>
            <a:r>
              <a:rPr lang="en-ID" sz="1500" dirty="0">
                <a:solidFill>
                  <a:schemeClr val="bg1"/>
                </a:solidFill>
              </a:rPr>
              <a:t>:</a:t>
            </a:r>
          </a:p>
          <a:p>
            <a:pPr marL="0" indent="0">
              <a:buNone/>
            </a:pPr>
            <a:endParaRPr lang="en-ID" sz="1500" dirty="0">
              <a:solidFill>
                <a:schemeClr val="bg1"/>
              </a:solidFill>
            </a:endParaRPr>
          </a:p>
          <a:p>
            <a:pPr marL="342900" indent="-342900">
              <a:buAutoNum type="arabicPeriod"/>
            </a:pPr>
            <a:r>
              <a:rPr lang="en-ID" sz="1500" dirty="0">
                <a:solidFill>
                  <a:schemeClr val="bg1"/>
                </a:solidFill>
              </a:rPr>
              <a:t>Red Green Blue</a:t>
            </a:r>
          </a:p>
          <a:p>
            <a:pPr marL="342900" indent="-342900">
              <a:buAutoNum type="arabicPeriod"/>
            </a:pPr>
            <a:r>
              <a:rPr lang="en-ID" sz="1500" dirty="0">
                <a:solidFill>
                  <a:schemeClr val="bg1"/>
                </a:solidFill>
              </a:rPr>
              <a:t>Hue Saturation Value</a:t>
            </a:r>
          </a:p>
          <a:p>
            <a:pPr marL="342900" indent="-342900">
              <a:buAutoNum type="arabicPeriod"/>
            </a:pPr>
            <a:r>
              <a:rPr lang="en-ID" sz="1500" dirty="0">
                <a:solidFill>
                  <a:schemeClr val="bg1"/>
                </a:solidFill>
              </a:rPr>
              <a:t>Dithering</a:t>
            </a:r>
          </a:p>
          <a:p>
            <a:pPr marL="342900" indent="-342900">
              <a:buAutoNum type="arabicPeriod"/>
            </a:pPr>
            <a:endParaRPr lang="en-ID" sz="15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ID" sz="1500" dirty="0" err="1">
                <a:solidFill>
                  <a:schemeClr val="bg1"/>
                </a:solidFill>
              </a:rPr>
              <a:t>Menurut</a:t>
            </a:r>
            <a:r>
              <a:rPr lang="en-ID" sz="1500" dirty="0">
                <a:solidFill>
                  <a:schemeClr val="bg1"/>
                </a:solidFill>
              </a:rPr>
              <a:t> Anna Molly </a:t>
            </a:r>
            <a:r>
              <a:rPr lang="en-ID" sz="1500" dirty="0" err="1">
                <a:solidFill>
                  <a:schemeClr val="bg1"/>
                </a:solidFill>
              </a:rPr>
              <a:t>ada</a:t>
            </a:r>
            <a:r>
              <a:rPr lang="en-ID" sz="1500" dirty="0">
                <a:solidFill>
                  <a:schemeClr val="bg1"/>
                </a:solidFill>
              </a:rPr>
              <a:t> </a:t>
            </a:r>
            <a:r>
              <a:rPr lang="en-ID" sz="1500" dirty="0" err="1">
                <a:solidFill>
                  <a:schemeClr val="bg1"/>
                </a:solidFill>
              </a:rPr>
              <a:t>beberapa</a:t>
            </a:r>
            <a:r>
              <a:rPr lang="en-ID" sz="1500" dirty="0">
                <a:solidFill>
                  <a:schemeClr val="bg1"/>
                </a:solidFill>
              </a:rPr>
              <a:t> yang </a:t>
            </a:r>
            <a:r>
              <a:rPr lang="en-ID" sz="1500" dirty="0" err="1">
                <a:solidFill>
                  <a:schemeClr val="bg1"/>
                </a:solidFill>
              </a:rPr>
              <a:t>menjadi</a:t>
            </a:r>
            <a:r>
              <a:rPr lang="en-ID" sz="1500" dirty="0">
                <a:solidFill>
                  <a:schemeClr val="bg1"/>
                </a:solidFill>
              </a:rPr>
              <a:t> </a:t>
            </a:r>
            <a:r>
              <a:rPr lang="en-ID" sz="1500" dirty="0" err="1">
                <a:solidFill>
                  <a:schemeClr val="bg1"/>
                </a:solidFill>
              </a:rPr>
              <a:t>panduan</a:t>
            </a:r>
            <a:r>
              <a:rPr lang="en-ID" sz="1500" dirty="0">
                <a:solidFill>
                  <a:schemeClr val="bg1"/>
                </a:solidFill>
              </a:rPr>
              <a:t> </a:t>
            </a:r>
            <a:r>
              <a:rPr lang="en-ID" sz="1500" dirty="0" err="1">
                <a:solidFill>
                  <a:schemeClr val="bg1"/>
                </a:solidFill>
              </a:rPr>
              <a:t>dasar</a:t>
            </a:r>
            <a:r>
              <a:rPr lang="en-ID" sz="1500" dirty="0">
                <a:solidFill>
                  <a:schemeClr val="bg1"/>
                </a:solidFill>
              </a:rPr>
              <a:t> </a:t>
            </a:r>
            <a:r>
              <a:rPr lang="en-ID" sz="1500" dirty="0" err="1">
                <a:solidFill>
                  <a:schemeClr val="bg1"/>
                </a:solidFill>
              </a:rPr>
              <a:t>saat</a:t>
            </a:r>
            <a:r>
              <a:rPr lang="en-ID" sz="1500" dirty="0">
                <a:solidFill>
                  <a:schemeClr val="bg1"/>
                </a:solidFill>
              </a:rPr>
              <a:t> </a:t>
            </a:r>
            <a:r>
              <a:rPr lang="en-ID" sz="1500" dirty="0" err="1">
                <a:solidFill>
                  <a:schemeClr val="bg1"/>
                </a:solidFill>
              </a:rPr>
              <a:t>ingin</a:t>
            </a:r>
            <a:r>
              <a:rPr lang="en-ID" sz="1500" dirty="0">
                <a:solidFill>
                  <a:schemeClr val="bg1"/>
                </a:solidFill>
              </a:rPr>
              <a:t> </a:t>
            </a:r>
            <a:r>
              <a:rPr lang="en-ID" sz="1500" dirty="0" err="1">
                <a:solidFill>
                  <a:schemeClr val="bg1"/>
                </a:solidFill>
              </a:rPr>
              <a:t>memilih</a:t>
            </a:r>
            <a:r>
              <a:rPr lang="en-ID" sz="1500" dirty="0">
                <a:solidFill>
                  <a:schemeClr val="bg1"/>
                </a:solidFill>
              </a:rPr>
              <a:t> </a:t>
            </a:r>
            <a:r>
              <a:rPr lang="en-ID" sz="1500" dirty="0" err="1">
                <a:solidFill>
                  <a:schemeClr val="bg1"/>
                </a:solidFill>
              </a:rPr>
              <a:t>perpaduan</a:t>
            </a:r>
            <a:r>
              <a:rPr lang="en-ID" sz="1500" dirty="0">
                <a:solidFill>
                  <a:schemeClr val="bg1"/>
                </a:solidFill>
              </a:rPr>
              <a:t> </a:t>
            </a:r>
            <a:r>
              <a:rPr lang="en-ID" sz="1500" dirty="0" err="1">
                <a:solidFill>
                  <a:schemeClr val="bg1"/>
                </a:solidFill>
              </a:rPr>
              <a:t>warna</a:t>
            </a:r>
            <a:r>
              <a:rPr lang="en-ID" sz="1500" dirty="0">
                <a:solidFill>
                  <a:schemeClr val="bg1"/>
                </a:solidFill>
              </a:rPr>
              <a:t> </a:t>
            </a:r>
            <a:r>
              <a:rPr lang="en-ID" sz="1500" dirty="0" err="1">
                <a:solidFill>
                  <a:schemeClr val="bg1"/>
                </a:solidFill>
              </a:rPr>
              <a:t>untuk</a:t>
            </a:r>
            <a:r>
              <a:rPr lang="en-ID" sz="1500" dirty="0">
                <a:solidFill>
                  <a:schemeClr val="bg1"/>
                </a:solidFill>
              </a:rPr>
              <a:t> </a:t>
            </a:r>
            <a:r>
              <a:rPr lang="en-ID" sz="1500" dirty="0" err="1">
                <a:solidFill>
                  <a:schemeClr val="bg1"/>
                </a:solidFill>
              </a:rPr>
              <a:t>antarmuka</a:t>
            </a:r>
            <a:r>
              <a:rPr lang="en-ID" sz="1500" dirty="0">
                <a:solidFill>
                  <a:schemeClr val="bg1"/>
                </a:solidFill>
              </a:rPr>
              <a:t> yang </a:t>
            </a:r>
            <a:r>
              <a:rPr lang="en-ID" sz="1500" dirty="0" err="1">
                <a:solidFill>
                  <a:schemeClr val="bg1"/>
                </a:solidFill>
              </a:rPr>
              <a:t>baik</a:t>
            </a:r>
            <a:r>
              <a:rPr lang="en-ID" sz="1500" dirty="0">
                <a:solidFill>
                  <a:schemeClr val="bg1"/>
                </a:solidFill>
              </a:rPr>
              <a:t>:</a:t>
            </a:r>
          </a:p>
          <a:p>
            <a:pPr marL="0" indent="0">
              <a:buNone/>
            </a:pPr>
            <a:endParaRPr lang="en-ID" sz="1500" dirty="0">
              <a:solidFill>
                <a:schemeClr val="bg1"/>
              </a:solidFill>
            </a:endParaRPr>
          </a:p>
          <a:p>
            <a:pPr marL="342900" indent="-342900">
              <a:buAutoNum type="arabicPeriod"/>
            </a:pPr>
            <a:r>
              <a:rPr lang="en-ID" sz="1500" dirty="0" err="1">
                <a:solidFill>
                  <a:schemeClr val="bg1"/>
                </a:solidFill>
              </a:rPr>
              <a:t>Warna</a:t>
            </a:r>
            <a:r>
              <a:rPr lang="en-ID" sz="1500" dirty="0">
                <a:solidFill>
                  <a:schemeClr val="bg1"/>
                </a:solidFill>
              </a:rPr>
              <a:t> Primer</a:t>
            </a:r>
          </a:p>
          <a:p>
            <a:pPr marL="342900" indent="-342900">
              <a:buAutoNum type="arabicPeriod"/>
            </a:pPr>
            <a:r>
              <a:rPr lang="en-ID" sz="1500" dirty="0" err="1">
                <a:solidFill>
                  <a:schemeClr val="bg1"/>
                </a:solidFill>
              </a:rPr>
              <a:t>Warna</a:t>
            </a:r>
            <a:r>
              <a:rPr lang="en-ID" sz="1500" dirty="0">
                <a:solidFill>
                  <a:schemeClr val="bg1"/>
                </a:solidFill>
              </a:rPr>
              <a:t> </a:t>
            </a:r>
            <a:r>
              <a:rPr lang="en-ID" sz="1500" dirty="0" err="1">
                <a:solidFill>
                  <a:schemeClr val="bg1"/>
                </a:solidFill>
              </a:rPr>
              <a:t>Aksen</a:t>
            </a:r>
            <a:endParaRPr lang="en-ID" sz="1500" dirty="0">
              <a:solidFill>
                <a:schemeClr val="bg1"/>
              </a:solidFill>
            </a:endParaRPr>
          </a:p>
          <a:p>
            <a:pPr marL="342900" indent="-342900">
              <a:buAutoNum type="arabicPeriod"/>
            </a:pPr>
            <a:r>
              <a:rPr lang="en-ID" sz="1500" dirty="0" err="1">
                <a:solidFill>
                  <a:schemeClr val="bg1"/>
                </a:solidFill>
              </a:rPr>
              <a:t>Warna</a:t>
            </a:r>
            <a:r>
              <a:rPr lang="en-ID" sz="1500" dirty="0">
                <a:solidFill>
                  <a:schemeClr val="bg1"/>
                </a:solidFill>
              </a:rPr>
              <a:t> </a:t>
            </a:r>
            <a:r>
              <a:rPr lang="en-ID" sz="1500" dirty="0" err="1">
                <a:solidFill>
                  <a:schemeClr val="bg1"/>
                </a:solidFill>
              </a:rPr>
              <a:t>Semantik</a:t>
            </a:r>
            <a:endParaRPr lang="en-ID" sz="1500" dirty="0">
              <a:solidFill>
                <a:schemeClr val="bg1"/>
              </a:solidFill>
            </a:endParaRPr>
          </a:p>
          <a:p>
            <a:pPr marL="342900" indent="-342900">
              <a:buAutoNum type="arabicPeriod"/>
            </a:pPr>
            <a:r>
              <a:rPr lang="en-ID" sz="1500" dirty="0" err="1">
                <a:solidFill>
                  <a:schemeClr val="bg1"/>
                </a:solidFill>
              </a:rPr>
              <a:t>Netral</a:t>
            </a:r>
            <a:endParaRPr lang="en-ID" sz="1500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ID" sz="1500" dirty="0">
              <a:solidFill>
                <a:schemeClr val="bg1"/>
              </a:solidFill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123208" y="1053729"/>
            <a:ext cx="425823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500" b="1" dirty="0" err="1">
                <a:solidFill>
                  <a:schemeClr val="bg1"/>
                </a:solidFill>
              </a:rPr>
              <a:t>Warna</a:t>
            </a:r>
            <a:endParaRPr lang="en-US" sz="1500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US" sz="1500" dirty="0">
              <a:solidFill>
                <a:schemeClr val="bg1"/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ID" sz="1500" dirty="0" err="1">
                <a:solidFill>
                  <a:schemeClr val="bg1"/>
                </a:solidFill>
              </a:rPr>
              <a:t>Warna</a:t>
            </a:r>
            <a:r>
              <a:rPr lang="en-ID" sz="1500" dirty="0">
                <a:solidFill>
                  <a:schemeClr val="bg1"/>
                </a:solidFill>
              </a:rPr>
              <a:t> </a:t>
            </a:r>
            <a:r>
              <a:rPr lang="en-ID" sz="1500" dirty="0" err="1">
                <a:solidFill>
                  <a:schemeClr val="bg1"/>
                </a:solidFill>
              </a:rPr>
              <a:t>dapat</a:t>
            </a:r>
            <a:r>
              <a:rPr lang="en-ID" sz="1500" dirty="0">
                <a:solidFill>
                  <a:schemeClr val="bg1"/>
                </a:solidFill>
              </a:rPr>
              <a:t> </a:t>
            </a:r>
            <a:r>
              <a:rPr lang="en-ID" sz="1500" dirty="0" err="1">
                <a:solidFill>
                  <a:schemeClr val="bg1"/>
                </a:solidFill>
              </a:rPr>
              <a:t>membantu</a:t>
            </a:r>
            <a:r>
              <a:rPr lang="en-ID" sz="1500" dirty="0">
                <a:solidFill>
                  <a:schemeClr val="bg1"/>
                </a:solidFill>
              </a:rPr>
              <a:t> </a:t>
            </a:r>
            <a:r>
              <a:rPr lang="en-ID" sz="1500" dirty="0" err="1">
                <a:solidFill>
                  <a:schemeClr val="bg1"/>
                </a:solidFill>
              </a:rPr>
              <a:t>dalam</a:t>
            </a:r>
            <a:r>
              <a:rPr lang="en-ID" sz="1500" dirty="0">
                <a:solidFill>
                  <a:schemeClr val="bg1"/>
                </a:solidFill>
              </a:rPr>
              <a:t> </a:t>
            </a:r>
            <a:r>
              <a:rPr lang="en-ID" sz="1500" dirty="0" err="1">
                <a:solidFill>
                  <a:schemeClr val="bg1"/>
                </a:solidFill>
              </a:rPr>
              <a:t>menemukan</a:t>
            </a:r>
            <a:r>
              <a:rPr lang="en-ID" sz="1500" dirty="0">
                <a:solidFill>
                  <a:schemeClr val="bg1"/>
                </a:solidFill>
              </a:rPr>
              <a:t> </a:t>
            </a:r>
            <a:r>
              <a:rPr lang="en-ID" sz="1500" dirty="0" err="1">
                <a:solidFill>
                  <a:schemeClr val="bg1"/>
                </a:solidFill>
              </a:rPr>
              <a:t>cara</a:t>
            </a:r>
            <a:r>
              <a:rPr lang="en-ID" sz="1500" dirty="0">
                <a:solidFill>
                  <a:schemeClr val="bg1"/>
                </a:solidFill>
              </a:rPr>
              <a:t>, </a:t>
            </a:r>
            <a:r>
              <a:rPr lang="en-ID" sz="1500" dirty="0" err="1">
                <a:solidFill>
                  <a:schemeClr val="bg1"/>
                </a:solidFill>
              </a:rPr>
              <a:t>dapat</a:t>
            </a:r>
            <a:r>
              <a:rPr lang="en-ID" sz="1500" dirty="0">
                <a:solidFill>
                  <a:schemeClr val="bg1"/>
                </a:solidFill>
              </a:rPr>
              <a:t> </a:t>
            </a:r>
            <a:r>
              <a:rPr lang="en-ID" sz="1500" dirty="0" err="1">
                <a:solidFill>
                  <a:schemeClr val="bg1"/>
                </a:solidFill>
              </a:rPr>
              <a:t>memberi</a:t>
            </a:r>
            <a:r>
              <a:rPr lang="en-ID" sz="1500" dirty="0">
                <a:solidFill>
                  <a:schemeClr val="bg1"/>
                </a:solidFill>
              </a:rPr>
              <a:t> </a:t>
            </a:r>
            <a:r>
              <a:rPr lang="en-ID" sz="1500" dirty="0" err="1">
                <a:solidFill>
                  <a:schemeClr val="bg1"/>
                </a:solidFill>
              </a:rPr>
              <a:t>struktur</a:t>
            </a:r>
            <a:r>
              <a:rPr lang="en-ID" sz="1500" dirty="0">
                <a:solidFill>
                  <a:schemeClr val="bg1"/>
                </a:solidFill>
              </a:rPr>
              <a:t> </a:t>
            </a:r>
            <a:r>
              <a:rPr lang="en-ID" sz="1500" dirty="0" err="1">
                <a:solidFill>
                  <a:schemeClr val="bg1"/>
                </a:solidFill>
              </a:rPr>
              <a:t>pada</a:t>
            </a:r>
            <a:r>
              <a:rPr lang="en-ID" sz="1500" dirty="0">
                <a:solidFill>
                  <a:schemeClr val="bg1"/>
                </a:solidFill>
              </a:rPr>
              <a:t> </a:t>
            </a:r>
            <a:r>
              <a:rPr lang="en-ID" sz="1500" dirty="0" err="1">
                <a:solidFill>
                  <a:schemeClr val="bg1"/>
                </a:solidFill>
              </a:rPr>
              <a:t>proyek</a:t>
            </a:r>
            <a:r>
              <a:rPr lang="en-ID" sz="1500" dirty="0">
                <a:solidFill>
                  <a:schemeClr val="bg1"/>
                </a:solidFill>
              </a:rPr>
              <a:t> </a:t>
            </a:r>
            <a:r>
              <a:rPr lang="en-ID" sz="1500" dirty="0" err="1">
                <a:solidFill>
                  <a:schemeClr val="bg1"/>
                </a:solidFill>
              </a:rPr>
              <a:t>dengan</a:t>
            </a:r>
            <a:r>
              <a:rPr lang="en-ID" sz="1500" dirty="0">
                <a:solidFill>
                  <a:schemeClr val="bg1"/>
                </a:solidFill>
              </a:rPr>
              <a:t> </a:t>
            </a:r>
            <a:r>
              <a:rPr lang="en-ID" sz="1500" dirty="0" err="1">
                <a:solidFill>
                  <a:schemeClr val="bg1"/>
                </a:solidFill>
              </a:rPr>
              <a:t>banyak</a:t>
            </a:r>
            <a:r>
              <a:rPr lang="en-ID" sz="1500" dirty="0">
                <a:solidFill>
                  <a:schemeClr val="bg1"/>
                </a:solidFill>
              </a:rPr>
              <a:t> </a:t>
            </a:r>
            <a:r>
              <a:rPr lang="en-ID" sz="1500" dirty="0" err="1">
                <a:solidFill>
                  <a:schemeClr val="bg1"/>
                </a:solidFill>
              </a:rPr>
              <a:t>komponen</a:t>
            </a:r>
            <a:r>
              <a:rPr lang="en-ID" sz="1500" dirty="0">
                <a:solidFill>
                  <a:schemeClr val="bg1"/>
                </a:solidFill>
              </a:rPr>
              <a:t>, </a:t>
            </a:r>
            <a:r>
              <a:rPr lang="en-ID" sz="1500" dirty="0" err="1">
                <a:solidFill>
                  <a:schemeClr val="bg1"/>
                </a:solidFill>
              </a:rPr>
              <a:t>dan</a:t>
            </a:r>
            <a:r>
              <a:rPr lang="en-ID" sz="1500" dirty="0">
                <a:solidFill>
                  <a:schemeClr val="bg1"/>
                </a:solidFill>
              </a:rPr>
              <a:t> </a:t>
            </a:r>
            <a:r>
              <a:rPr lang="en-ID" sz="1500" dirty="0" err="1">
                <a:solidFill>
                  <a:schemeClr val="bg1"/>
                </a:solidFill>
              </a:rPr>
              <a:t>dapat</a:t>
            </a:r>
            <a:r>
              <a:rPr lang="en-ID" sz="1500" dirty="0">
                <a:solidFill>
                  <a:schemeClr val="bg1"/>
                </a:solidFill>
              </a:rPr>
              <a:t> </a:t>
            </a:r>
            <a:r>
              <a:rPr lang="en-ID" sz="1500" dirty="0" err="1">
                <a:solidFill>
                  <a:schemeClr val="bg1"/>
                </a:solidFill>
              </a:rPr>
              <a:t>menunjukkan</a:t>
            </a:r>
            <a:r>
              <a:rPr lang="en-ID" sz="1500" dirty="0">
                <a:solidFill>
                  <a:schemeClr val="bg1"/>
                </a:solidFill>
              </a:rPr>
              <a:t> </a:t>
            </a:r>
            <a:r>
              <a:rPr lang="en-ID" sz="1500" dirty="0" err="1">
                <a:solidFill>
                  <a:schemeClr val="bg1"/>
                </a:solidFill>
              </a:rPr>
              <a:t>penekanan</a:t>
            </a:r>
            <a:r>
              <a:rPr lang="en-ID" sz="1500" dirty="0">
                <a:solidFill>
                  <a:schemeClr val="bg1"/>
                </a:solidFill>
              </a:rPr>
              <a:t> </a:t>
            </a:r>
            <a:r>
              <a:rPr lang="en-ID" sz="1500" dirty="0" err="1">
                <a:solidFill>
                  <a:schemeClr val="bg1"/>
                </a:solidFill>
              </a:rPr>
              <a:t>dan</a:t>
            </a:r>
            <a:r>
              <a:rPr lang="en-ID" sz="1500" dirty="0">
                <a:solidFill>
                  <a:schemeClr val="bg1"/>
                </a:solidFill>
              </a:rPr>
              <a:t> </a:t>
            </a:r>
            <a:r>
              <a:rPr lang="en-ID" sz="1500" dirty="0" err="1">
                <a:solidFill>
                  <a:schemeClr val="bg1"/>
                </a:solidFill>
              </a:rPr>
              <a:t>menyampaikan</a:t>
            </a:r>
            <a:r>
              <a:rPr lang="en-ID" sz="1500" dirty="0">
                <a:solidFill>
                  <a:schemeClr val="bg1"/>
                </a:solidFill>
              </a:rPr>
              <a:t> </a:t>
            </a:r>
            <a:r>
              <a:rPr lang="en-ID" sz="1500" dirty="0" err="1">
                <a:solidFill>
                  <a:schemeClr val="bg1"/>
                </a:solidFill>
              </a:rPr>
              <a:t>suasana</a:t>
            </a:r>
            <a:r>
              <a:rPr lang="en-ID" sz="1500" dirty="0">
                <a:solidFill>
                  <a:schemeClr val="bg1"/>
                </a:solidFill>
              </a:rPr>
              <a:t> </a:t>
            </a:r>
            <a:r>
              <a:rPr lang="en-ID" sz="1500" dirty="0" err="1">
                <a:solidFill>
                  <a:schemeClr val="bg1"/>
                </a:solidFill>
              </a:rPr>
              <a:t>hati</a:t>
            </a:r>
            <a:r>
              <a:rPr lang="en-ID" sz="1500" dirty="0">
                <a:solidFill>
                  <a:schemeClr val="bg1"/>
                </a:solidFill>
              </a:rPr>
              <a:t>. </a:t>
            </a:r>
          </a:p>
          <a:p>
            <a:pPr marL="0" indent="0">
              <a:lnSpc>
                <a:spcPct val="150000"/>
              </a:lnSpc>
              <a:buNone/>
            </a:pPr>
            <a:endParaRPr lang="en-ID" sz="1500" dirty="0">
              <a:solidFill>
                <a:schemeClr val="bg1"/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ID" sz="1500" dirty="0" err="1">
                <a:solidFill>
                  <a:schemeClr val="bg1"/>
                </a:solidFill>
              </a:rPr>
              <a:t>Aaris</a:t>
            </a:r>
            <a:r>
              <a:rPr lang="en-ID" sz="1500" dirty="0">
                <a:solidFill>
                  <a:schemeClr val="bg1"/>
                </a:solidFill>
              </a:rPr>
              <a:t> </a:t>
            </a:r>
            <a:r>
              <a:rPr lang="en-ID" sz="1500" dirty="0" err="1">
                <a:solidFill>
                  <a:schemeClr val="bg1"/>
                </a:solidFill>
              </a:rPr>
              <a:t>Sherin</a:t>
            </a:r>
            <a:r>
              <a:rPr lang="en-ID" sz="1500" dirty="0">
                <a:solidFill>
                  <a:schemeClr val="bg1"/>
                </a:solidFill>
              </a:rPr>
              <a:t>, 2012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1500" dirty="0">
                <a:solidFill>
                  <a:schemeClr val="bg1"/>
                </a:solidFill>
              </a:rPr>
              <a:t>Design Elements: Color Fundamentals</a:t>
            </a:r>
          </a:p>
        </p:txBody>
      </p:sp>
      <p:sp>
        <p:nvSpPr>
          <p:cNvPr id="10" name="AutoShape 3">
            <a:extLst>
              <a:ext uri="{FF2B5EF4-FFF2-40B4-BE49-F238E27FC236}">
                <a16:creationId xmlns:a16="http://schemas.microsoft.com/office/drawing/2014/main" id="{B5FCD2E7-0C63-B040-A8D2-FE434BC7E87E}"/>
              </a:ext>
            </a:extLst>
          </p:cNvPr>
          <p:cNvSpPr>
            <a:spLocks/>
          </p:cNvSpPr>
          <p:nvPr/>
        </p:nvSpPr>
        <p:spPr bwMode="auto">
          <a:xfrm>
            <a:off x="1054099" y="5534627"/>
            <a:ext cx="1190625" cy="1050324"/>
          </a:xfrm>
          <a:prstGeom prst="triangle">
            <a:avLst>
              <a:gd name="adj" fmla="val 50000"/>
            </a:avLst>
          </a:prstGeom>
          <a:solidFill>
            <a:srgbClr val="DD2067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algn="ctr">
              <a:defRPr sz="3800">
                <a:solidFill>
                  <a:schemeClr val="tx1"/>
                </a:solidFill>
                <a:latin typeface="Gill Sans Light" panose="020B0302020104020203" pitchFamily="34" charset="-79"/>
                <a:ea typeface="PingFang SC Light" panose="020B0300000000000000" pitchFamily="34" charset="-122"/>
                <a:sym typeface="Gill Sans Light" panose="020B0302020104020203" pitchFamily="34" charset="-79"/>
              </a:defRPr>
            </a:lvl1pPr>
            <a:lvl2pPr marL="742950" indent="-285750" algn="ctr">
              <a:defRPr sz="3800">
                <a:solidFill>
                  <a:schemeClr val="tx1"/>
                </a:solidFill>
                <a:latin typeface="Gill Sans Light" panose="020B0302020104020203" pitchFamily="34" charset="-79"/>
                <a:ea typeface="PingFang SC Light" panose="020B0300000000000000" pitchFamily="34" charset="-122"/>
                <a:sym typeface="Gill Sans Light" panose="020B0302020104020203" pitchFamily="34" charset="-79"/>
              </a:defRPr>
            </a:lvl2pPr>
            <a:lvl3pPr marL="1143000" indent="-228600" algn="ctr">
              <a:defRPr sz="3800">
                <a:solidFill>
                  <a:schemeClr val="tx1"/>
                </a:solidFill>
                <a:latin typeface="Gill Sans Light" panose="020B0302020104020203" pitchFamily="34" charset="-79"/>
                <a:ea typeface="PingFang SC Light" panose="020B0300000000000000" pitchFamily="34" charset="-122"/>
                <a:sym typeface="Gill Sans Light" panose="020B0302020104020203" pitchFamily="34" charset="-79"/>
              </a:defRPr>
            </a:lvl3pPr>
            <a:lvl4pPr marL="1600200" indent="-228600" algn="ctr">
              <a:defRPr sz="3800">
                <a:solidFill>
                  <a:schemeClr val="tx1"/>
                </a:solidFill>
                <a:latin typeface="Gill Sans Light" panose="020B0302020104020203" pitchFamily="34" charset="-79"/>
                <a:ea typeface="PingFang SC Light" panose="020B0300000000000000" pitchFamily="34" charset="-122"/>
                <a:sym typeface="Gill Sans Light" panose="020B0302020104020203" pitchFamily="34" charset="-79"/>
              </a:defRPr>
            </a:lvl4pPr>
            <a:lvl5pPr marL="2057400" indent="-228600" algn="ctr">
              <a:defRPr sz="3800">
                <a:solidFill>
                  <a:schemeClr val="tx1"/>
                </a:solidFill>
                <a:latin typeface="Gill Sans Light" panose="020B0302020104020203" pitchFamily="34" charset="-79"/>
                <a:ea typeface="PingFang SC Light" panose="020B0300000000000000" pitchFamily="34" charset="-122"/>
                <a:sym typeface="Gill Sans Light" panose="020B0302020104020203" pitchFamily="34" charset="-79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Gill Sans Light" panose="020B0302020104020203" pitchFamily="34" charset="-79"/>
                <a:ea typeface="PingFang SC Light" panose="020B0300000000000000" pitchFamily="34" charset="-122"/>
                <a:sym typeface="Gill Sans Light" panose="020B0302020104020203" pitchFamily="34" charset="-79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Gill Sans Light" panose="020B0302020104020203" pitchFamily="34" charset="-79"/>
                <a:ea typeface="PingFang SC Light" panose="020B0300000000000000" pitchFamily="34" charset="-122"/>
                <a:sym typeface="Gill Sans Light" panose="020B0302020104020203" pitchFamily="34" charset="-79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Gill Sans Light" panose="020B0302020104020203" pitchFamily="34" charset="-79"/>
                <a:ea typeface="PingFang SC Light" panose="020B0300000000000000" pitchFamily="34" charset="-122"/>
                <a:sym typeface="Gill Sans Light" panose="020B0302020104020203" pitchFamily="34" charset="-79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Gill Sans Light" panose="020B0302020104020203" pitchFamily="34" charset="-79"/>
                <a:ea typeface="PingFang SC Light" panose="020B0300000000000000" pitchFamily="34" charset="-122"/>
                <a:sym typeface="Gill Sans Light" panose="020B0302020104020203" pitchFamily="34" charset="-79"/>
              </a:defRPr>
            </a:lvl9pPr>
          </a:lstStyle>
          <a:p>
            <a:pPr eaLnBrk="1" hangingPunct="1"/>
            <a:endParaRPr lang="en-US" altLang="en-US" sz="4200">
              <a:solidFill>
                <a:srgbClr val="41414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0169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80A39FF-6305-A24D-98E1-BD4FFA41DC96}"/>
              </a:ext>
            </a:extLst>
          </p:cNvPr>
          <p:cNvSpPr/>
          <p:nvPr/>
        </p:nvSpPr>
        <p:spPr>
          <a:xfrm>
            <a:off x="0" y="0"/>
            <a:ext cx="12192000" cy="5807676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96FECB19-73E7-6C44-912B-CD19D0138EFE}"/>
              </a:ext>
            </a:extLst>
          </p:cNvPr>
          <p:cNvSpPr>
            <a:spLocks/>
          </p:cNvSpPr>
          <p:nvPr/>
        </p:nvSpPr>
        <p:spPr bwMode="auto">
          <a:xfrm>
            <a:off x="0" y="5807677"/>
            <a:ext cx="12192000" cy="1050324"/>
          </a:xfrm>
          <a:prstGeom prst="rect">
            <a:avLst/>
          </a:prstGeom>
          <a:solidFill>
            <a:srgbClr val="DD2067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algn="ctr">
              <a:defRPr sz="3800">
                <a:solidFill>
                  <a:schemeClr val="tx1"/>
                </a:solidFill>
                <a:latin typeface="Gill Sans Light" panose="020B0302020104020203" pitchFamily="34" charset="-79"/>
                <a:ea typeface="PingFang SC Light" panose="020B0300000000000000" pitchFamily="34" charset="-122"/>
                <a:sym typeface="Gill Sans Light" panose="020B0302020104020203" pitchFamily="34" charset="-79"/>
              </a:defRPr>
            </a:lvl1pPr>
            <a:lvl2pPr marL="742950" indent="-285750" algn="ctr">
              <a:defRPr sz="3800">
                <a:solidFill>
                  <a:schemeClr val="tx1"/>
                </a:solidFill>
                <a:latin typeface="Gill Sans Light" panose="020B0302020104020203" pitchFamily="34" charset="-79"/>
                <a:ea typeface="PingFang SC Light" panose="020B0300000000000000" pitchFamily="34" charset="-122"/>
                <a:sym typeface="Gill Sans Light" panose="020B0302020104020203" pitchFamily="34" charset="-79"/>
              </a:defRPr>
            </a:lvl2pPr>
            <a:lvl3pPr marL="1143000" indent="-228600" algn="ctr">
              <a:defRPr sz="3800">
                <a:solidFill>
                  <a:schemeClr val="tx1"/>
                </a:solidFill>
                <a:latin typeface="Gill Sans Light" panose="020B0302020104020203" pitchFamily="34" charset="-79"/>
                <a:ea typeface="PingFang SC Light" panose="020B0300000000000000" pitchFamily="34" charset="-122"/>
                <a:sym typeface="Gill Sans Light" panose="020B0302020104020203" pitchFamily="34" charset="-79"/>
              </a:defRPr>
            </a:lvl3pPr>
            <a:lvl4pPr marL="1600200" indent="-228600" algn="ctr">
              <a:defRPr sz="3800">
                <a:solidFill>
                  <a:schemeClr val="tx1"/>
                </a:solidFill>
                <a:latin typeface="Gill Sans Light" panose="020B0302020104020203" pitchFamily="34" charset="-79"/>
                <a:ea typeface="PingFang SC Light" panose="020B0300000000000000" pitchFamily="34" charset="-122"/>
                <a:sym typeface="Gill Sans Light" panose="020B0302020104020203" pitchFamily="34" charset="-79"/>
              </a:defRPr>
            </a:lvl4pPr>
            <a:lvl5pPr marL="2057400" indent="-228600" algn="ctr">
              <a:defRPr sz="3800">
                <a:solidFill>
                  <a:schemeClr val="tx1"/>
                </a:solidFill>
                <a:latin typeface="Gill Sans Light" panose="020B0302020104020203" pitchFamily="34" charset="-79"/>
                <a:ea typeface="PingFang SC Light" panose="020B0300000000000000" pitchFamily="34" charset="-122"/>
                <a:sym typeface="Gill Sans Light" panose="020B0302020104020203" pitchFamily="34" charset="-79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Gill Sans Light" panose="020B0302020104020203" pitchFamily="34" charset="-79"/>
                <a:ea typeface="PingFang SC Light" panose="020B0300000000000000" pitchFamily="34" charset="-122"/>
                <a:sym typeface="Gill Sans Light" panose="020B0302020104020203" pitchFamily="34" charset="-79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Gill Sans Light" panose="020B0302020104020203" pitchFamily="34" charset="-79"/>
                <a:ea typeface="PingFang SC Light" panose="020B0300000000000000" pitchFamily="34" charset="-122"/>
                <a:sym typeface="Gill Sans Light" panose="020B0302020104020203" pitchFamily="34" charset="-79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Gill Sans Light" panose="020B0302020104020203" pitchFamily="34" charset="-79"/>
                <a:ea typeface="PingFang SC Light" panose="020B0300000000000000" pitchFamily="34" charset="-122"/>
                <a:sym typeface="Gill Sans Light" panose="020B0302020104020203" pitchFamily="34" charset="-79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Gill Sans Light" panose="020B0302020104020203" pitchFamily="34" charset="-79"/>
                <a:ea typeface="PingFang SC Light" panose="020B0300000000000000" pitchFamily="34" charset="-122"/>
                <a:sym typeface="Gill Sans Light" panose="020B0302020104020203" pitchFamily="34" charset="-79"/>
              </a:defRPr>
            </a:lvl9pPr>
          </a:lstStyle>
          <a:p>
            <a:pPr eaLnBrk="1" hangingPunct="1"/>
            <a:endParaRPr lang="en-US" altLang="en-US" sz="4200">
              <a:solidFill>
                <a:srgbClr val="414141"/>
              </a:solidFill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7C52A267-0284-2340-B6A1-445C3B80A5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7383" y="159951"/>
            <a:ext cx="694724" cy="694724"/>
          </a:xfrm>
          <a:prstGeom prst="rect">
            <a:avLst/>
          </a:prstGeom>
        </p:spPr>
      </p:pic>
      <p:sp>
        <p:nvSpPr>
          <p:cNvPr id="11" name="AutoShape 3">
            <a:extLst>
              <a:ext uri="{FF2B5EF4-FFF2-40B4-BE49-F238E27FC236}">
                <a16:creationId xmlns:a16="http://schemas.microsoft.com/office/drawing/2014/main" id="{8AF1723B-FD42-0947-B3A6-14B1F8A26BED}"/>
              </a:ext>
            </a:extLst>
          </p:cNvPr>
          <p:cNvSpPr>
            <a:spLocks/>
          </p:cNvSpPr>
          <p:nvPr/>
        </p:nvSpPr>
        <p:spPr bwMode="auto">
          <a:xfrm>
            <a:off x="1054099" y="5534627"/>
            <a:ext cx="1190625" cy="1050324"/>
          </a:xfrm>
          <a:prstGeom prst="triangle">
            <a:avLst>
              <a:gd name="adj" fmla="val 50000"/>
            </a:avLst>
          </a:prstGeom>
          <a:solidFill>
            <a:srgbClr val="DD2067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algn="ctr">
              <a:defRPr sz="3800">
                <a:solidFill>
                  <a:schemeClr val="tx1"/>
                </a:solidFill>
                <a:latin typeface="Gill Sans Light" panose="020B0302020104020203" pitchFamily="34" charset="-79"/>
                <a:ea typeface="PingFang SC Light" panose="020B0300000000000000" pitchFamily="34" charset="-122"/>
                <a:sym typeface="Gill Sans Light" panose="020B0302020104020203" pitchFamily="34" charset="-79"/>
              </a:defRPr>
            </a:lvl1pPr>
            <a:lvl2pPr marL="742950" indent="-285750" algn="ctr">
              <a:defRPr sz="3800">
                <a:solidFill>
                  <a:schemeClr val="tx1"/>
                </a:solidFill>
                <a:latin typeface="Gill Sans Light" panose="020B0302020104020203" pitchFamily="34" charset="-79"/>
                <a:ea typeface="PingFang SC Light" panose="020B0300000000000000" pitchFamily="34" charset="-122"/>
                <a:sym typeface="Gill Sans Light" panose="020B0302020104020203" pitchFamily="34" charset="-79"/>
              </a:defRPr>
            </a:lvl2pPr>
            <a:lvl3pPr marL="1143000" indent="-228600" algn="ctr">
              <a:defRPr sz="3800">
                <a:solidFill>
                  <a:schemeClr val="tx1"/>
                </a:solidFill>
                <a:latin typeface="Gill Sans Light" panose="020B0302020104020203" pitchFamily="34" charset="-79"/>
                <a:ea typeface="PingFang SC Light" panose="020B0300000000000000" pitchFamily="34" charset="-122"/>
                <a:sym typeface="Gill Sans Light" panose="020B0302020104020203" pitchFamily="34" charset="-79"/>
              </a:defRPr>
            </a:lvl3pPr>
            <a:lvl4pPr marL="1600200" indent="-228600" algn="ctr">
              <a:defRPr sz="3800">
                <a:solidFill>
                  <a:schemeClr val="tx1"/>
                </a:solidFill>
                <a:latin typeface="Gill Sans Light" panose="020B0302020104020203" pitchFamily="34" charset="-79"/>
                <a:ea typeface="PingFang SC Light" panose="020B0300000000000000" pitchFamily="34" charset="-122"/>
                <a:sym typeface="Gill Sans Light" panose="020B0302020104020203" pitchFamily="34" charset="-79"/>
              </a:defRPr>
            </a:lvl4pPr>
            <a:lvl5pPr marL="2057400" indent="-228600" algn="ctr">
              <a:defRPr sz="3800">
                <a:solidFill>
                  <a:schemeClr val="tx1"/>
                </a:solidFill>
                <a:latin typeface="Gill Sans Light" panose="020B0302020104020203" pitchFamily="34" charset="-79"/>
                <a:ea typeface="PingFang SC Light" panose="020B0300000000000000" pitchFamily="34" charset="-122"/>
                <a:sym typeface="Gill Sans Light" panose="020B0302020104020203" pitchFamily="34" charset="-79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Gill Sans Light" panose="020B0302020104020203" pitchFamily="34" charset="-79"/>
                <a:ea typeface="PingFang SC Light" panose="020B0300000000000000" pitchFamily="34" charset="-122"/>
                <a:sym typeface="Gill Sans Light" panose="020B0302020104020203" pitchFamily="34" charset="-79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Gill Sans Light" panose="020B0302020104020203" pitchFamily="34" charset="-79"/>
                <a:ea typeface="PingFang SC Light" panose="020B0300000000000000" pitchFamily="34" charset="-122"/>
                <a:sym typeface="Gill Sans Light" panose="020B0302020104020203" pitchFamily="34" charset="-79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Gill Sans Light" panose="020B0302020104020203" pitchFamily="34" charset="-79"/>
                <a:ea typeface="PingFang SC Light" panose="020B0300000000000000" pitchFamily="34" charset="-122"/>
                <a:sym typeface="Gill Sans Light" panose="020B0302020104020203" pitchFamily="34" charset="-79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Gill Sans Light" panose="020B0302020104020203" pitchFamily="34" charset="-79"/>
                <a:ea typeface="PingFang SC Light" panose="020B0300000000000000" pitchFamily="34" charset="-122"/>
                <a:sym typeface="Gill Sans Light" panose="020B0302020104020203" pitchFamily="34" charset="-79"/>
              </a:defRPr>
            </a:lvl9pPr>
          </a:lstStyle>
          <a:p>
            <a:pPr eaLnBrk="1" hangingPunct="1"/>
            <a:endParaRPr lang="en-US" altLang="en-US" sz="4200">
              <a:solidFill>
                <a:srgbClr val="414141"/>
              </a:solidFill>
            </a:endParaRPr>
          </a:p>
        </p:txBody>
      </p:sp>
      <p:pic>
        <p:nvPicPr>
          <p:cNvPr id="7" name="Picture 6" descr="Metrics and Grids | Android Developers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5252" y="2473448"/>
            <a:ext cx="3492500" cy="2432051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6878957" y="899349"/>
            <a:ext cx="4258235" cy="49434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1500" b="1" dirty="0" err="1">
                <a:solidFill>
                  <a:schemeClr val="bg1"/>
                </a:solidFill>
              </a:rPr>
              <a:t>Ikon</a:t>
            </a:r>
            <a:endParaRPr lang="en-US" sz="1500" b="1" dirty="0">
              <a:solidFill>
                <a:schemeClr val="bg1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sz="1500" b="1" dirty="0">
              <a:solidFill>
                <a:schemeClr val="bg1"/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ID" sz="1500" dirty="0" err="1">
                <a:solidFill>
                  <a:schemeClr val="bg1"/>
                </a:solidFill>
              </a:rPr>
              <a:t>Ikon</a:t>
            </a:r>
            <a:r>
              <a:rPr lang="en-ID" sz="1500" dirty="0">
                <a:solidFill>
                  <a:schemeClr val="bg1"/>
                </a:solidFill>
              </a:rPr>
              <a:t> </a:t>
            </a:r>
            <a:r>
              <a:rPr lang="en-ID" sz="1500" dirty="0" err="1">
                <a:solidFill>
                  <a:schemeClr val="bg1"/>
                </a:solidFill>
              </a:rPr>
              <a:t>adalah</a:t>
            </a:r>
            <a:r>
              <a:rPr lang="en-ID" sz="1500" dirty="0">
                <a:solidFill>
                  <a:schemeClr val="bg1"/>
                </a:solidFill>
              </a:rPr>
              <a:t> </a:t>
            </a:r>
            <a:r>
              <a:rPr lang="en-ID" sz="1500" dirty="0" err="1">
                <a:solidFill>
                  <a:schemeClr val="bg1"/>
                </a:solidFill>
              </a:rPr>
              <a:t>gambar</a:t>
            </a:r>
            <a:r>
              <a:rPr lang="en-ID" sz="1500" dirty="0">
                <a:solidFill>
                  <a:schemeClr val="bg1"/>
                </a:solidFill>
              </a:rPr>
              <a:t> </a:t>
            </a:r>
            <a:r>
              <a:rPr lang="en-ID" sz="1500" dirty="0" err="1">
                <a:solidFill>
                  <a:schemeClr val="bg1"/>
                </a:solidFill>
              </a:rPr>
              <a:t>bergambar</a:t>
            </a:r>
            <a:r>
              <a:rPr lang="en-ID" sz="1500" dirty="0">
                <a:solidFill>
                  <a:schemeClr val="bg1"/>
                </a:solidFill>
              </a:rPr>
              <a:t> yang paling </a:t>
            </a:r>
            <a:r>
              <a:rPr lang="en-ID" sz="1500" dirty="0" err="1">
                <a:solidFill>
                  <a:schemeClr val="bg1"/>
                </a:solidFill>
              </a:rPr>
              <a:t>sering</a:t>
            </a:r>
            <a:r>
              <a:rPr lang="en-ID" sz="1500" dirty="0">
                <a:solidFill>
                  <a:schemeClr val="bg1"/>
                </a:solidFill>
              </a:rPr>
              <a:t> </a:t>
            </a:r>
            <a:r>
              <a:rPr lang="en-ID" sz="1500" dirty="0" err="1">
                <a:solidFill>
                  <a:schemeClr val="bg1"/>
                </a:solidFill>
              </a:rPr>
              <a:t>digunakan</a:t>
            </a:r>
            <a:r>
              <a:rPr lang="en-ID" sz="1500" dirty="0">
                <a:solidFill>
                  <a:schemeClr val="bg1"/>
                </a:solidFill>
              </a:rPr>
              <a:t> </a:t>
            </a:r>
            <a:r>
              <a:rPr lang="en-ID" sz="1500" dirty="0" err="1">
                <a:solidFill>
                  <a:schemeClr val="bg1"/>
                </a:solidFill>
              </a:rPr>
              <a:t>untuk</a:t>
            </a:r>
            <a:r>
              <a:rPr lang="en-ID" sz="1500" dirty="0">
                <a:solidFill>
                  <a:schemeClr val="bg1"/>
                </a:solidFill>
              </a:rPr>
              <a:t> </a:t>
            </a:r>
            <a:r>
              <a:rPr lang="en-ID" sz="1500" dirty="0" err="1">
                <a:solidFill>
                  <a:schemeClr val="bg1"/>
                </a:solidFill>
              </a:rPr>
              <a:t>mewakili</a:t>
            </a:r>
            <a:r>
              <a:rPr lang="en-ID" sz="1500" dirty="0">
                <a:solidFill>
                  <a:schemeClr val="bg1"/>
                </a:solidFill>
              </a:rPr>
              <a:t> </a:t>
            </a:r>
            <a:r>
              <a:rPr lang="en-ID" sz="1500" dirty="0" err="1">
                <a:solidFill>
                  <a:schemeClr val="bg1"/>
                </a:solidFill>
              </a:rPr>
              <a:t>objek</a:t>
            </a:r>
            <a:r>
              <a:rPr lang="en-ID" sz="1500" dirty="0">
                <a:solidFill>
                  <a:schemeClr val="bg1"/>
                </a:solidFill>
              </a:rPr>
              <a:t> </a:t>
            </a:r>
            <a:r>
              <a:rPr lang="en-ID" sz="1500" dirty="0" err="1">
                <a:solidFill>
                  <a:schemeClr val="bg1"/>
                </a:solidFill>
              </a:rPr>
              <a:t>dan</a:t>
            </a:r>
            <a:r>
              <a:rPr lang="en-ID" sz="1500" dirty="0">
                <a:solidFill>
                  <a:schemeClr val="bg1"/>
                </a:solidFill>
              </a:rPr>
              <a:t> </a:t>
            </a:r>
            <a:r>
              <a:rPr lang="en-ID" sz="1500" dirty="0" err="1">
                <a:solidFill>
                  <a:schemeClr val="bg1"/>
                </a:solidFill>
              </a:rPr>
              <a:t>tindakan</a:t>
            </a:r>
            <a:r>
              <a:rPr lang="en-ID" sz="1500" dirty="0">
                <a:solidFill>
                  <a:schemeClr val="bg1"/>
                </a:solidFill>
              </a:rPr>
              <a:t> yang </a:t>
            </a:r>
            <a:r>
              <a:rPr lang="en-ID" sz="1500" dirty="0" err="1">
                <a:solidFill>
                  <a:schemeClr val="bg1"/>
                </a:solidFill>
              </a:rPr>
              <a:t>dapat</a:t>
            </a:r>
            <a:r>
              <a:rPr lang="en-ID" sz="1500" dirty="0">
                <a:solidFill>
                  <a:schemeClr val="bg1"/>
                </a:solidFill>
              </a:rPr>
              <a:t> </a:t>
            </a:r>
            <a:r>
              <a:rPr lang="en-ID" sz="1500" dirty="0" err="1">
                <a:solidFill>
                  <a:schemeClr val="bg1"/>
                </a:solidFill>
              </a:rPr>
              <a:t>berinteraksi</a:t>
            </a:r>
            <a:r>
              <a:rPr lang="en-ID" sz="1500" dirty="0">
                <a:solidFill>
                  <a:schemeClr val="bg1"/>
                </a:solidFill>
              </a:rPr>
              <a:t> </a:t>
            </a:r>
            <a:r>
              <a:rPr lang="en-ID" sz="1500" dirty="0" err="1">
                <a:solidFill>
                  <a:schemeClr val="bg1"/>
                </a:solidFill>
              </a:rPr>
              <a:t>dengan</a:t>
            </a:r>
            <a:r>
              <a:rPr lang="en-ID" sz="1500" dirty="0">
                <a:solidFill>
                  <a:schemeClr val="bg1"/>
                </a:solidFill>
              </a:rPr>
              <a:t> </a:t>
            </a:r>
            <a:r>
              <a:rPr lang="en-ID" sz="1500" dirty="0" err="1">
                <a:solidFill>
                  <a:schemeClr val="bg1"/>
                </a:solidFill>
              </a:rPr>
              <a:t>pengguna</a:t>
            </a:r>
            <a:r>
              <a:rPr lang="en-ID" sz="1500" dirty="0">
                <a:solidFill>
                  <a:schemeClr val="bg1"/>
                </a:solidFill>
              </a:rPr>
              <a:t> </a:t>
            </a:r>
            <a:r>
              <a:rPr lang="en-ID" sz="1500" dirty="0" err="1">
                <a:solidFill>
                  <a:schemeClr val="bg1"/>
                </a:solidFill>
              </a:rPr>
              <a:t>atau</a:t>
            </a:r>
            <a:r>
              <a:rPr lang="en-ID" sz="1500" dirty="0">
                <a:solidFill>
                  <a:schemeClr val="bg1"/>
                </a:solidFill>
              </a:rPr>
              <a:t> yang </a:t>
            </a:r>
            <a:r>
              <a:rPr lang="en-ID" sz="1500" dirty="0" err="1">
                <a:solidFill>
                  <a:schemeClr val="bg1"/>
                </a:solidFill>
              </a:rPr>
              <a:t>dapat</a:t>
            </a:r>
            <a:r>
              <a:rPr lang="en-ID" sz="1500" dirty="0">
                <a:solidFill>
                  <a:schemeClr val="bg1"/>
                </a:solidFill>
              </a:rPr>
              <a:t> </a:t>
            </a:r>
            <a:r>
              <a:rPr lang="en-ID" sz="1500" dirty="0" err="1">
                <a:solidFill>
                  <a:schemeClr val="bg1"/>
                </a:solidFill>
              </a:rPr>
              <a:t>mereka</a:t>
            </a:r>
            <a:r>
              <a:rPr lang="en-ID" sz="1500" dirty="0">
                <a:solidFill>
                  <a:schemeClr val="bg1"/>
                </a:solidFill>
              </a:rPr>
              <a:t> </a:t>
            </a:r>
            <a:r>
              <a:rPr lang="en-ID" sz="1500" dirty="0" err="1">
                <a:solidFill>
                  <a:schemeClr val="bg1"/>
                </a:solidFill>
              </a:rPr>
              <a:t>manipulasi</a:t>
            </a:r>
            <a:r>
              <a:rPr lang="en-ID" sz="1500" dirty="0">
                <a:solidFill>
                  <a:schemeClr val="bg1"/>
                </a:solidFill>
              </a:rPr>
              <a:t>. </a:t>
            </a:r>
          </a:p>
          <a:p>
            <a:pPr marL="0" indent="0">
              <a:lnSpc>
                <a:spcPct val="150000"/>
              </a:lnSpc>
              <a:buNone/>
            </a:pPr>
            <a:endParaRPr lang="en-US" sz="1500" dirty="0">
              <a:solidFill>
                <a:schemeClr val="bg1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500" dirty="0">
                <a:solidFill>
                  <a:schemeClr val="bg1"/>
                </a:solidFill>
              </a:rPr>
              <a:t>Wilbert O. Galitz,2007</a:t>
            </a:r>
          </a:p>
          <a:p>
            <a:pPr marL="0" indent="0">
              <a:buNone/>
            </a:pPr>
            <a:r>
              <a:rPr lang="en-US" sz="1500" dirty="0">
                <a:solidFill>
                  <a:schemeClr val="bg1"/>
                </a:solidFill>
              </a:rPr>
              <a:t>The Essential Guide to User Interface Design An Introduction to GUI Design (</a:t>
            </a:r>
            <a:r>
              <a:rPr lang="en-US" sz="1500" dirty="0" err="1">
                <a:solidFill>
                  <a:schemeClr val="bg1"/>
                </a:solidFill>
              </a:rPr>
              <a:t>ebook</a:t>
            </a:r>
            <a:r>
              <a:rPr lang="en-US" sz="1500" dirty="0">
                <a:solidFill>
                  <a:schemeClr val="bg1"/>
                </a:solidFill>
              </a:rPr>
              <a:t>)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764476" y="792471"/>
            <a:ext cx="4258235" cy="512127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500" b="1" dirty="0" err="1">
                <a:solidFill>
                  <a:schemeClr val="bg1"/>
                </a:solidFill>
              </a:rPr>
              <a:t>Sistem</a:t>
            </a:r>
            <a:r>
              <a:rPr lang="en-US" sz="1500" b="1" dirty="0">
                <a:solidFill>
                  <a:schemeClr val="bg1"/>
                </a:solidFill>
              </a:rPr>
              <a:t> Grid</a:t>
            </a:r>
          </a:p>
          <a:p>
            <a:pPr marL="0" indent="0">
              <a:buNone/>
            </a:pPr>
            <a:endParaRPr lang="en-US" sz="1500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US" sz="1500" b="1" dirty="0">
              <a:solidFill>
                <a:schemeClr val="bg1"/>
              </a:solidFill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en-ID" sz="1500" dirty="0" err="1">
                <a:solidFill>
                  <a:schemeClr val="bg1"/>
                </a:solidFill>
              </a:rPr>
              <a:t>Pada</a:t>
            </a:r>
            <a:r>
              <a:rPr lang="en-ID" sz="1500" dirty="0">
                <a:solidFill>
                  <a:schemeClr val="bg1"/>
                </a:solidFill>
              </a:rPr>
              <a:t> Android, </a:t>
            </a:r>
            <a:r>
              <a:rPr lang="en-ID" sz="1500" dirty="0" err="1">
                <a:solidFill>
                  <a:schemeClr val="bg1"/>
                </a:solidFill>
              </a:rPr>
              <a:t>modul</a:t>
            </a:r>
            <a:r>
              <a:rPr lang="en-ID" sz="1500" dirty="0">
                <a:solidFill>
                  <a:schemeClr val="bg1"/>
                </a:solidFill>
              </a:rPr>
              <a:t> </a:t>
            </a:r>
            <a:r>
              <a:rPr lang="en-ID" sz="1500" dirty="0" err="1">
                <a:solidFill>
                  <a:schemeClr val="bg1"/>
                </a:solidFill>
              </a:rPr>
              <a:t>dasar</a:t>
            </a:r>
            <a:r>
              <a:rPr lang="en-ID" sz="1500" dirty="0">
                <a:solidFill>
                  <a:schemeClr val="bg1"/>
                </a:solidFill>
              </a:rPr>
              <a:t> </a:t>
            </a:r>
            <a:r>
              <a:rPr lang="en-ID" sz="1500" dirty="0" err="1">
                <a:solidFill>
                  <a:schemeClr val="bg1"/>
                </a:solidFill>
              </a:rPr>
              <a:t>adalah</a:t>
            </a:r>
            <a:r>
              <a:rPr lang="en-ID" sz="1500" dirty="0">
                <a:solidFill>
                  <a:schemeClr val="bg1"/>
                </a:solidFill>
              </a:rPr>
              <a:t> 48dp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ID" sz="1500" dirty="0" err="1">
                <a:solidFill>
                  <a:schemeClr val="bg1"/>
                </a:solidFill>
              </a:rPr>
              <a:t>Pada</a:t>
            </a:r>
            <a:r>
              <a:rPr lang="en-ID" sz="1500" dirty="0">
                <a:solidFill>
                  <a:schemeClr val="bg1"/>
                </a:solidFill>
              </a:rPr>
              <a:t> iPhone, </a:t>
            </a:r>
            <a:r>
              <a:rPr lang="en-ID" sz="1500" dirty="0" err="1">
                <a:solidFill>
                  <a:schemeClr val="bg1"/>
                </a:solidFill>
              </a:rPr>
              <a:t>modul</a:t>
            </a:r>
            <a:r>
              <a:rPr lang="en-ID" sz="1500" dirty="0">
                <a:solidFill>
                  <a:schemeClr val="bg1"/>
                </a:solidFill>
              </a:rPr>
              <a:t> </a:t>
            </a:r>
            <a:r>
              <a:rPr lang="en-ID" sz="1500" dirty="0" err="1">
                <a:solidFill>
                  <a:schemeClr val="bg1"/>
                </a:solidFill>
              </a:rPr>
              <a:t>dasarnya</a:t>
            </a:r>
            <a:r>
              <a:rPr lang="en-ID" sz="1500" dirty="0">
                <a:solidFill>
                  <a:schemeClr val="bg1"/>
                </a:solidFill>
              </a:rPr>
              <a:t> </a:t>
            </a:r>
            <a:r>
              <a:rPr lang="en-ID" sz="1500" dirty="0" err="1">
                <a:solidFill>
                  <a:schemeClr val="bg1"/>
                </a:solidFill>
              </a:rPr>
              <a:t>adalah</a:t>
            </a:r>
            <a:r>
              <a:rPr lang="en-ID" sz="1500" dirty="0">
                <a:solidFill>
                  <a:schemeClr val="bg1"/>
                </a:solidFill>
              </a:rPr>
              <a:t> 44px</a:t>
            </a:r>
          </a:p>
          <a:p>
            <a:pPr marL="0" indent="0">
              <a:lnSpc>
                <a:spcPct val="110000"/>
              </a:lnSpc>
              <a:buNone/>
            </a:pPr>
            <a:endParaRPr lang="en-ID" sz="1500" dirty="0">
              <a:solidFill>
                <a:schemeClr val="bg1"/>
              </a:solidFill>
            </a:endParaRPr>
          </a:p>
          <a:p>
            <a:pPr marL="0" indent="0">
              <a:lnSpc>
                <a:spcPct val="110000"/>
              </a:lnSpc>
              <a:buNone/>
            </a:pPr>
            <a:endParaRPr lang="en-ID" sz="1500" dirty="0">
              <a:solidFill>
                <a:schemeClr val="bg1"/>
              </a:solidFill>
            </a:endParaRPr>
          </a:p>
          <a:p>
            <a:pPr marL="0" indent="0">
              <a:lnSpc>
                <a:spcPct val="110000"/>
              </a:lnSpc>
              <a:buNone/>
            </a:pPr>
            <a:endParaRPr lang="en-ID" sz="1500" dirty="0">
              <a:solidFill>
                <a:schemeClr val="bg1"/>
              </a:solidFill>
            </a:endParaRPr>
          </a:p>
          <a:p>
            <a:pPr marL="0" indent="0">
              <a:lnSpc>
                <a:spcPct val="110000"/>
              </a:lnSpc>
              <a:buNone/>
            </a:pPr>
            <a:endParaRPr lang="en-ID" sz="1500" dirty="0">
              <a:solidFill>
                <a:schemeClr val="bg1"/>
              </a:solidFill>
            </a:endParaRPr>
          </a:p>
          <a:p>
            <a:pPr marL="0" indent="0">
              <a:lnSpc>
                <a:spcPct val="110000"/>
              </a:lnSpc>
              <a:buNone/>
            </a:pPr>
            <a:endParaRPr lang="en-ID" sz="1500" dirty="0">
              <a:solidFill>
                <a:schemeClr val="bg1"/>
              </a:solidFill>
            </a:endParaRPr>
          </a:p>
          <a:p>
            <a:pPr marL="0" indent="0">
              <a:lnSpc>
                <a:spcPct val="110000"/>
              </a:lnSpc>
              <a:buNone/>
            </a:pPr>
            <a:endParaRPr lang="en-ID" sz="1500" dirty="0">
              <a:solidFill>
                <a:schemeClr val="bg1"/>
              </a:solidFill>
            </a:endParaRPr>
          </a:p>
          <a:p>
            <a:pPr marL="0" indent="0">
              <a:lnSpc>
                <a:spcPct val="110000"/>
              </a:lnSpc>
              <a:buNone/>
            </a:pPr>
            <a:endParaRPr lang="en-ID" sz="1500" dirty="0">
              <a:solidFill>
                <a:schemeClr val="bg1"/>
              </a:solidFill>
            </a:endParaRPr>
          </a:p>
          <a:p>
            <a:pPr marL="0" indent="0">
              <a:lnSpc>
                <a:spcPct val="110000"/>
              </a:lnSpc>
              <a:buNone/>
            </a:pPr>
            <a:endParaRPr lang="en-ID" sz="15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ID" sz="1500" dirty="0">
                <a:solidFill>
                  <a:schemeClr val="bg1"/>
                </a:solidFill>
              </a:rPr>
              <a:t> </a:t>
            </a:r>
            <a:r>
              <a:rPr lang="en-US" sz="1500" dirty="0" err="1">
                <a:solidFill>
                  <a:schemeClr val="bg1"/>
                </a:solidFill>
              </a:rPr>
              <a:t>Javie</a:t>
            </a:r>
            <a:r>
              <a:rPr lang="en-US" sz="1500" dirty="0">
                <a:solidFill>
                  <a:schemeClr val="bg1"/>
                </a:solidFill>
              </a:rPr>
              <a:t> </a:t>
            </a:r>
            <a:r>
              <a:rPr lang="en-US" sz="1500" dirty="0" err="1">
                <a:solidFill>
                  <a:schemeClr val="bg1"/>
                </a:solidFill>
              </a:rPr>
              <a:t>Cuell</a:t>
            </a:r>
            <a:r>
              <a:rPr lang="en-US" sz="1500" dirty="0">
                <a:solidFill>
                  <a:schemeClr val="bg1"/>
                </a:solidFill>
              </a:rPr>
              <a:t>, José </a:t>
            </a:r>
            <a:r>
              <a:rPr lang="en-US" sz="1500" dirty="0" err="1">
                <a:solidFill>
                  <a:schemeClr val="bg1"/>
                </a:solidFill>
              </a:rPr>
              <a:t>Vittone</a:t>
            </a:r>
            <a:r>
              <a:rPr lang="en-US" sz="1500" dirty="0">
                <a:solidFill>
                  <a:schemeClr val="bg1"/>
                </a:solidFill>
              </a:rPr>
              <a:t> 2013</a:t>
            </a:r>
          </a:p>
          <a:p>
            <a:pPr marL="0" indent="0">
              <a:buNone/>
            </a:pPr>
            <a:r>
              <a:rPr lang="en-US" sz="1500" dirty="0">
                <a:solidFill>
                  <a:schemeClr val="bg1"/>
                </a:solidFill>
              </a:rPr>
              <a:t>Designing Mobile Apps (</a:t>
            </a:r>
            <a:r>
              <a:rPr lang="en-US" sz="1500" dirty="0" err="1">
                <a:solidFill>
                  <a:schemeClr val="bg1"/>
                </a:solidFill>
              </a:rPr>
              <a:t>ebook</a:t>
            </a:r>
            <a:r>
              <a:rPr lang="en-US" sz="1500" dirty="0">
                <a:solidFill>
                  <a:schemeClr val="bg1"/>
                </a:solidFill>
              </a:rPr>
              <a:t>)</a:t>
            </a:r>
          </a:p>
          <a:p>
            <a:pPr marL="0" indent="0">
              <a:lnSpc>
                <a:spcPct val="110000"/>
              </a:lnSpc>
              <a:buNone/>
            </a:pPr>
            <a:endParaRPr lang="en-US" sz="15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61535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493B65B0-D765-7748-A6B5-3CB346111E33}"/>
              </a:ext>
            </a:extLst>
          </p:cNvPr>
          <p:cNvSpPr/>
          <p:nvPr/>
        </p:nvSpPr>
        <p:spPr>
          <a:xfrm>
            <a:off x="0" y="0"/>
            <a:ext cx="12192000" cy="5807676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83EA1664-CCB6-DC45-9F35-F8C8042A3419}"/>
              </a:ext>
            </a:extLst>
          </p:cNvPr>
          <p:cNvSpPr>
            <a:spLocks/>
          </p:cNvSpPr>
          <p:nvPr/>
        </p:nvSpPr>
        <p:spPr bwMode="auto">
          <a:xfrm>
            <a:off x="0" y="5807677"/>
            <a:ext cx="12192000" cy="1050324"/>
          </a:xfrm>
          <a:prstGeom prst="rect">
            <a:avLst/>
          </a:prstGeom>
          <a:solidFill>
            <a:srgbClr val="DD2067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algn="ctr">
              <a:defRPr sz="3800">
                <a:solidFill>
                  <a:schemeClr val="tx1"/>
                </a:solidFill>
                <a:latin typeface="Gill Sans Light" panose="020B0302020104020203" pitchFamily="34" charset="-79"/>
                <a:ea typeface="PingFang SC Light" panose="020B0300000000000000" pitchFamily="34" charset="-122"/>
                <a:sym typeface="Gill Sans Light" panose="020B0302020104020203" pitchFamily="34" charset="-79"/>
              </a:defRPr>
            </a:lvl1pPr>
            <a:lvl2pPr marL="742950" indent="-285750" algn="ctr">
              <a:defRPr sz="3800">
                <a:solidFill>
                  <a:schemeClr val="tx1"/>
                </a:solidFill>
                <a:latin typeface="Gill Sans Light" panose="020B0302020104020203" pitchFamily="34" charset="-79"/>
                <a:ea typeface="PingFang SC Light" panose="020B0300000000000000" pitchFamily="34" charset="-122"/>
                <a:sym typeface="Gill Sans Light" panose="020B0302020104020203" pitchFamily="34" charset="-79"/>
              </a:defRPr>
            </a:lvl2pPr>
            <a:lvl3pPr marL="1143000" indent="-228600" algn="ctr">
              <a:defRPr sz="3800">
                <a:solidFill>
                  <a:schemeClr val="tx1"/>
                </a:solidFill>
                <a:latin typeface="Gill Sans Light" panose="020B0302020104020203" pitchFamily="34" charset="-79"/>
                <a:ea typeface="PingFang SC Light" panose="020B0300000000000000" pitchFamily="34" charset="-122"/>
                <a:sym typeface="Gill Sans Light" panose="020B0302020104020203" pitchFamily="34" charset="-79"/>
              </a:defRPr>
            </a:lvl3pPr>
            <a:lvl4pPr marL="1600200" indent="-228600" algn="ctr">
              <a:defRPr sz="3800">
                <a:solidFill>
                  <a:schemeClr val="tx1"/>
                </a:solidFill>
                <a:latin typeface="Gill Sans Light" panose="020B0302020104020203" pitchFamily="34" charset="-79"/>
                <a:ea typeface="PingFang SC Light" panose="020B0300000000000000" pitchFamily="34" charset="-122"/>
                <a:sym typeface="Gill Sans Light" panose="020B0302020104020203" pitchFamily="34" charset="-79"/>
              </a:defRPr>
            </a:lvl4pPr>
            <a:lvl5pPr marL="2057400" indent="-228600" algn="ctr">
              <a:defRPr sz="3800">
                <a:solidFill>
                  <a:schemeClr val="tx1"/>
                </a:solidFill>
                <a:latin typeface="Gill Sans Light" panose="020B0302020104020203" pitchFamily="34" charset="-79"/>
                <a:ea typeface="PingFang SC Light" panose="020B0300000000000000" pitchFamily="34" charset="-122"/>
                <a:sym typeface="Gill Sans Light" panose="020B0302020104020203" pitchFamily="34" charset="-79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Gill Sans Light" panose="020B0302020104020203" pitchFamily="34" charset="-79"/>
                <a:ea typeface="PingFang SC Light" panose="020B0300000000000000" pitchFamily="34" charset="-122"/>
                <a:sym typeface="Gill Sans Light" panose="020B0302020104020203" pitchFamily="34" charset="-79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Gill Sans Light" panose="020B0302020104020203" pitchFamily="34" charset="-79"/>
                <a:ea typeface="PingFang SC Light" panose="020B0300000000000000" pitchFamily="34" charset="-122"/>
                <a:sym typeface="Gill Sans Light" panose="020B0302020104020203" pitchFamily="34" charset="-79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Gill Sans Light" panose="020B0302020104020203" pitchFamily="34" charset="-79"/>
                <a:ea typeface="PingFang SC Light" panose="020B0300000000000000" pitchFamily="34" charset="-122"/>
                <a:sym typeface="Gill Sans Light" panose="020B0302020104020203" pitchFamily="34" charset="-79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Gill Sans Light" panose="020B0302020104020203" pitchFamily="34" charset="-79"/>
                <a:ea typeface="PingFang SC Light" panose="020B0300000000000000" pitchFamily="34" charset="-122"/>
                <a:sym typeface="Gill Sans Light" panose="020B0302020104020203" pitchFamily="34" charset="-79"/>
              </a:defRPr>
            </a:lvl9pPr>
          </a:lstStyle>
          <a:p>
            <a:pPr eaLnBrk="1" hangingPunct="1"/>
            <a:endParaRPr lang="en-US" altLang="en-US" sz="4200">
              <a:solidFill>
                <a:srgbClr val="414141"/>
              </a:solidFill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2FB6EF52-FAA0-D947-9416-16C01798B9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7383" y="159951"/>
            <a:ext cx="694724" cy="694724"/>
          </a:xfrm>
          <a:prstGeom prst="rect">
            <a:avLst/>
          </a:prstGeom>
        </p:spPr>
      </p:pic>
      <p:sp>
        <p:nvSpPr>
          <p:cNvPr id="12" name="AutoShape 3">
            <a:extLst>
              <a:ext uri="{FF2B5EF4-FFF2-40B4-BE49-F238E27FC236}">
                <a16:creationId xmlns:a16="http://schemas.microsoft.com/office/drawing/2014/main" id="{BE1B62B0-DC66-E845-9557-403F3C63737E}"/>
              </a:ext>
            </a:extLst>
          </p:cNvPr>
          <p:cNvSpPr>
            <a:spLocks/>
          </p:cNvSpPr>
          <p:nvPr/>
        </p:nvSpPr>
        <p:spPr bwMode="auto">
          <a:xfrm>
            <a:off x="1054099" y="5534627"/>
            <a:ext cx="1190625" cy="1050324"/>
          </a:xfrm>
          <a:prstGeom prst="triangle">
            <a:avLst>
              <a:gd name="adj" fmla="val 50000"/>
            </a:avLst>
          </a:prstGeom>
          <a:solidFill>
            <a:srgbClr val="DD2067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algn="ctr">
              <a:defRPr sz="3800">
                <a:solidFill>
                  <a:schemeClr val="tx1"/>
                </a:solidFill>
                <a:latin typeface="Gill Sans Light" panose="020B0302020104020203" pitchFamily="34" charset="-79"/>
                <a:ea typeface="PingFang SC Light" panose="020B0300000000000000" pitchFamily="34" charset="-122"/>
                <a:sym typeface="Gill Sans Light" panose="020B0302020104020203" pitchFamily="34" charset="-79"/>
              </a:defRPr>
            </a:lvl1pPr>
            <a:lvl2pPr marL="742950" indent="-285750" algn="ctr">
              <a:defRPr sz="3800">
                <a:solidFill>
                  <a:schemeClr val="tx1"/>
                </a:solidFill>
                <a:latin typeface="Gill Sans Light" panose="020B0302020104020203" pitchFamily="34" charset="-79"/>
                <a:ea typeface="PingFang SC Light" panose="020B0300000000000000" pitchFamily="34" charset="-122"/>
                <a:sym typeface="Gill Sans Light" panose="020B0302020104020203" pitchFamily="34" charset="-79"/>
              </a:defRPr>
            </a:lvl2pPr>
            <a:lvl3pPr marL="1143000" indent="-228600" algn="ctr">
              <a:defRPr sz="3800">
                <a:solidFill>
                  <a:schemeClr val="tx1"/>
                </a:solidFill>
                <a:latin typeface="Gill Sans Light" panose="020B0302020104020203" pitchFamily="34" charset="-79"/>
                <a:ea typeface="PingFang SC Light" panose="020B0300000000000000" pitchFamily="34" charset="-122"/>
                <a:sym typeface="Gill Sans Light" panose="020B0302020104020203" pitchFamily="34" charset="-79"/>
              </a:defRPr>
            </a:lvl3pPr>
            <a:lvl4pPr marL="1600200" indent="-228600" algn="ctr">
              <a:defRPr sz="3800">
                <a:solidFill>
                  <a:schemeClr val="tx1"/>
                </a:solidFill>
                <a:latin typeface="Gill Sans Light" panose="020B0302020104020203" pitchFamily="34" charset="-79"/>
                <a:ea typeface="PingFang SC Light" panose="020B0300000000000000" pitchFamily="34" charset="-122"/>
                <a:sym typeface="Gill Sans Light" panose="020B0302020104020203" pitchFamily="34" charset="-79"/>
              </a:defRPr>
            </a:lvl4pPr>
            <a:lvl5pPr marL="2057400" indent="-228600" algn="ctr">
              <a:defRPr sz="3800">
                <a:solidFill>
                  <a:schemeClr val="tx1"/>
                </a:solidFill>
                <a:latin typeface="Gill Sans Light" panose="020B0302020104020203" pitchFamily="34" charset="-79"/>
                <a:ea typeface="PingFang SC Light" panose="020B0300000000000000" pitchFamily="34" charset="-122"/>
                <a:sym typeface="Gill Sans Light" panose="020B0302020104020203" pitchFamily="34" charset="-79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Gill Sans Light" panose="020B0302020104020203" pitchFamily="34" charset="-79"/>
                <a:ea typeface="PingFang SC Light" panose="020B0300000000000000" pitchFamily="34" charset="-122"/>
                <a:sym typeface="Gill Sans Light" panose="020B0302020104020203" pitchFamily="34" charset="-79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Gill Sans Light" panose="020B0302020104020203" pitchFamily="34" charset="-79"/>
                <a:ea typeface="PingFang SC Light" panose="020B0300000000000000" pitchFamily="34" charset="-122"/>
                <a:sym typeface="Gill Sans Light" panose="020B0302020104020203" pitchFamily="34" charset="-79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Gill Sans Light" panose="020B0302020104020203" pitchFamily="34" charset="-79"/>
                <a:ea typeface="PingFang SC Light" panose="020B0300000000000000" pitchFamily="34" charset="-122"/>
                <a:sym typeface="Gill Sans Light" panose="020B0302020104020203" pitchFamily="34" charset="-79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Gill Sans Light" panose="020B0302020104020203" pitchFamily="34" charset="-79"/>
                <a:ea typeface="PingFang SC Light" panose="020B0300000000000000" pitchFamily="34" charset="-122"/>
                <a:sym typeface="Gill Sans Light" panose="020B0302020104020203" pitchFamily="34" charset="-79"/>
              </a:defRPr>
            </a:lvl9pPr>
          </a:lstStyle>
          <a:p>
            <a:pPr eaLnBrk="1" hangingPunct="1"/>
            <a:endParaRPr lang="en-US" altLang="en-US" sz="4200">
              <a:solidFill>
                <a:srgbClr val="414141"/>
              </a:solidFill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467593" y="1006227"/>
            <a:ext cx="2760024" cy="50323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500" b="1" dirty="0" err="1">
                <a:solidFill>
                  <a:schemeClr val="bg1"/>
                </a:solidFill>
              </a:rPr>
              <a:t>Tipografi</a:t>
            </a:r>
            <a:endParaRPr lang="en-US" sz="1500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US" sz="1500" dirty="0">
              <a:solidFill>
                <a:schemeClr val="bg1"/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ID" sz="1500" dirty="0" err="1">
                <a:solidFill>
                  <a:schemeClr val="bg1"/>
                </a:solidFill>
              </a:rPr>
              <a:t>Dalam</a:t>
            </a:r>
            <a:r>
              <a:rPr lang="en-ID" sz="1500" dirty="0">
                <a:solidFill>
                  <a:schemeClr val="bg1"/>
                </a:solidFill>
              </a:rPr>
              <a:t> </a:t>
            </a:r>
            <a:r>
              <a:rPr lang="en-ID" sz="1500" dirty="0" err="1">
                <a:solidFill>
                  <a:schemeClr val="bg1"/>
                </a:solidFill>
              </a:rPr>
              <a:t>kasus</a:t>
            </a:r>
            <a:r>
              <a:rPr lang="en-ID" sz="1500" dirty="0">
                <a:solidFill>
                  <a:schemeClr val="bg1"/>
                </a:solidFill>
              </a:rPr>
              <a:t> Android, </a:t>
            </a:r>
            <a:r>
              <a:rPr lang="en-ID" sz="1500" dirty="0" err="1">
                <a:solidFill>
                  <a:schemeClr val="bg1"/>
                </a:solidFill>
              </a:rPr>
              <a:t>dalam</a:t>
            </a:r>
            <a:r>
              <a:rPr lang="en-ID" sz="1500" dirty="0">
                <a:solidFill>
                  <a:schemeClr val="bg1"/>
                </a:solidFill>
              </a:rPr>
              <a:t> </a:t>
            </a:r>
            <a:r>
              <a:rPr lang="en-ID" sz="1500" dirty="0" err="1">
                <a:solidFill>
                  <a:schemeClr val="bg1"/>
                </a:solidFill>
              </a:rPr>
              <a:t>versi</a:t>
            </a:r>
            <a:r>
              <a:rPr lang="en-ID" sz="1500" dirty="0">
                <a:solidFill>
                  <a:schemeClr val="bg1"/>
                </a:solidFill>
              </a:rPr>
              <a:t> </a:t>
            </a:r>
            <a:r>
              <a:rPr lang="en-ID" sz="1500" dirty="0" err="1">
                <a:solidFill>
                  <a:schemeClr val="bg1"/>
                </a:solidFill>
              </a:rPr>
              <a:t>terbaru</a:t>
            </a:r>
            <a:r>
              <a:rPr lang="en-ID" sz="1500" dirty="0">
                <a:solidFill>
                  <a:schemeClr val="bg1"/>
                </a:solidFill>
              </a:rPr>
              <a:t> Android, </a:t>
            </a:r>
            <a:r>
              <a:rPr lang="en-ID" sz="1500" dirty="0" err="1">
                <a:solidFill>
                  <a:schemeClr val="bg1"/>
                </a:solidFill>
              </a:rPr>
              <a:t>telah</a:t>
            </a:r>
            <a:r>
              <a:rPr lang="en-ID" sz="1500" dirty="0">
                <a:solidFill>
                  <a:schemeClr val="bg1"/>
                </a:solidFill>
              </a:rPr>
              <a:t> </a:t>
            </a:r>
            <a:r>
              <a:rPr lang="en-ID" sz="1500" dirty="0" err="1">
                <a:solidFill>
                  <a:schemeClr val="bg1"/>
                </a:solidFill>
              </a:rPr>
              <a:t>digantikan</a:t>
            </a:r>
            <a:r>
              <a:rPr lang="en-ID" sz="1500" dirty="0">
                <a:solidFill>
                  <a:schemeClr val="bg1"/>
                </a:solidFill>
              </a:rPr>
              <a:t> </a:t>
            </a:r>
            <a:r>
              <a:rPr lang="en-ID" sz="1500" dirty="0" err="1">
                <a:solidFill>
                  <a:schemeClr val="bg1"/>
                </a:solidFill>
              </a:rPr>
              <a:t>oleh</a:t>
            </a:r>
            <a:r>
              <a:rPr lang="en-ID" sz="1500" dirty="0">
                <a:solidFill>
                  <a:schemeClr val="bg1"/>
                </a:solidFill>
              </a:rPr>
              <a:t> </a:t>
            </a:r>
            <a:r>
              <a:rPr lang="en-ID" sz="1500" i="1" dirty="0" err="1">
                <a:solidFill>
                  <a:schemeClr val="bg1"/>
                </a:solidFill>
              </a:rPr>
              <a:t>Roboto</a:t>
            </a:r>
            <a:r>
              <a:rPr lang="en-ID" sz="1500" dirty="0">
                <a:solidFill>
                  <a:schemeClr val="bg1"/>
                </a:solidFill>
              </a:rPr>
              <a:t>, yang </a:t>
            </a:r>
            <a:r>
              <a:rPr lang="en-ID" sz="1500" dirty="0" err="1">
                <a:solidFill>
                  <a:schemeClr val="bg1"/>
                </a:solidFill>
              </a:rPr>
              <a:t>dirancang</a:t>
            </a:r>
            <a:r>
              <a:rPr lang="en-ID" sz="1500" dirty="0">
                <a:solidFill>
                  <a:schemeClr val="bg1"/>
                </a:solidFill>
              </a:rPr>
              <a:t> </a:t>
            </a:r>
            <a:r>
              <a:rPr lang="en-ID" sz="1500" dirty="0" err="1">
                <a:solidFill>
                  <a:schemeClr val="bg1"/>
                </a:solidFill>
              </a:rPr>
              <a:t>khusus</a:t>
            </a:r>
            <a:r>
              <a:rPr lang="en-ID" sz="1500" dirty="0">
                <a:solidFill>
                  <a:schemeClr val="bg1"/>
                </a:solidFill>
              </a:rPr>
              <a:t> </a:t>
            </a:r>
            <a:r>
              <a:rPr lang="en-ID" sz="1500" dirty="0" err="1">
                <a:solidFill>
                  <a:schemeClr val="bg1"/>
                </a:solidFill>
              </a:rPr>
              <a:t>untuk</a:t>
            </a:r>
            <a:r>
              <a:rPr lang="en-ID" sz="1500" dirty="0">
                <a:solidFill>
                  <a:schemeClr val="bg1"/>
                </a:solidFill>
              </a:rPr>
              <a:t> </a:t>
            </a:r>
            <a:r>
              <a:rPr lang="en-ID" sz="1500" dirty="0" err="1">
                <a:solidFill>
                  <a:schemeClr val="bg1"/>
                </a:solidFill>
              </a:rPr>
              <a:t>ponsel</a:t>
            </a:r>
            <a:r>
              <a:rPr lang="en-ID" sz="1500" dirty="0">
                <a:solidFill>
                  <a:schemeClr val="bg1"/>
                </a:solidFill>
              </a:rPr>
              <a:t> </a:t>
            </a:r>
            <a:r>
              <a:rPr lang="en-ID" sz="1500" dirty="0" err="1">
                <a:solidFill>
                  <a:schemeClr val="bg1"/>
                </a:solidFill>
              </a:rPr>
              <a:t>resolusi</a:t>
            </a:r>
            <a:r>
              <a:rPr lang="en-ID" sz="1500" dirty="0">
                <a:solidFill>
                  <a:schemeClr val="bg1"/>
                </a:solidFill>
              </a:rPr>
              <a:t> </a:t>
            </a:r>
            <a:r>
              <a:rPr lang="en-ID" sz="1500" dirty="0" err="1">
                <a:solidFill>
                  <a:schemeClr val="bg1"/>
                </a:solidFill>
              </a:rPr>
              <a:t>tinggi</a:t>
            </a:r>
            <a:endParaRPr lang="en-ID" sz="1500" dirty="0">
              <a:solidFill>
                <a:schemeClr val="bg1"/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ID" sz="1500" dirty="0" err="1">
                <a:solidFill>
                  <a:schemeClr val="bg1"/>
                </a:solidFill>
              </a:rPr>
              <a:t>Pada</a:t>
            </a:r>
            <a:r>
              <a:rPr lang="en-ID" sz="1500" dirty="0">
                <a:solidFill>
                  <a:schemeClr val="bg1"/>
                </a:solidFill>
              </a:rPr>
              <a:t> iPhone, </a:t>
            </a:r>
            <a:r>
              <a:rPr lang="en-ID" sz="1500" i="1" dirty="0" err="1">
                <a:solidFill>
                  <a:schemeClr val="bg1"/>
                </a:solidFill>
              </a:rPr>
              <a:t>Neue</a:t>
            </a:r>
            <a:r>
              <a:rPr lang="en-ID" sz="1500" i="1" dirty="0">
                <a:solidFill>
                  <a:schemeClr val="bg1"/>
                </a:solidFill>
              </a:rPr>
              <a:t> Helvetica</a:t>
            </a:r>
            <a:r>
              <a:rPr lang="en-ID" sz="1500" dirty="0">
                <a:solidFill>
                  <a:schemeClr val="bg1"/>
                </a:solidFill>
              </a:rPr>
              <a:t> </a:t>
            </a:r>
            <a:r>
              <a:rPr lang="en-ID" sz="1500" dirty="0" err="1">
                <a:solidFill>
                  <a:schemeClr val="bg1"/>
                </a:solidFill>
              </a:rPr>
              <a:t>adalah</a:t>
            </a:r>
            <a:r>
              <a:rPr lang="en-ID" sz="1500" dirty="0">
                <a:solidFill>
                  <a:schemeClr val="bg1"/>
                </a:solidFill>
              </a:rPr>
              <a:t> font iOS yang paling </a:t>
            </a:r>
            <a:r>
              <a:rPr lang="en-ID" sz="1500" dirty="0" err="1">
                <a:solidFill>
                  <a:schemeClr val="bg1"/>
                </a:solidFill>
              </a:rPr>
              <a:t>simbolis</a:t>
            </a:r>
            <a:r>
              <a:rPr lang="en-ID" sz="1500" dirty="0">
                <a:solidFill>
                  <a:schemeClr val="bg1"/>
                </a:solidFill>
              </a:rPr>
              <a:t>, </a:t>
            </a:r>
            <a:r>
              <a:rPr lang="en-ID" sz="1500" dirty="0" err="1">
                <a:solidFill>
                  <a:schemeClr val="bg1"/>
                </a:solidFill>
              </a:rPr>
              <a:t>dan</a:t>
            </a:r>
            <a:r>
              <a:rPr lang="en-ID" sz="1500" dirty="0">
                <a:solidFill>
                  <a:schemeClr val="bg1"/>
                </a:solidFill>
              </a:rPr>
              <a:t> </a:t>
            </a:r>
            <a:r>
              <a:rPr lang="en-ID" sz="1500" dirty="0" err="1">
                <a:solidFill>
                  <a:schemeClr val="bg1"/>
                </a:solidFill>
              </a:rPr>
              <a:t>banyak</a:t>
            </a:r>
            <a:r>
              <a:rPr lang="en-ID" sz="1500" dirty="0">
                <a:solidFill>
                  <a:schemeClr val="bg1"/>
                </a:solidFill>
              </a:rPr>
              <a:t> </a:t>
            </a:r>
            <a:r>
              <a:rPr lang="en-ID" sz="1500" dirty="0" err="1">
                <a:solidFill>
                  <a:schemeClr val="bg1"/>
                </a:solidFill>
              </a:rPr>
              <a:t>aplikasi</a:t>
            </a:r>
            <a:r>
              <a:rPr lang="en-ID" sz="1500" dirty="0">
                <a:solidFill>
                  <a:schemeClr val="bg1"/>
                </a:solidFill>
              </a:rPr>
              <a:t> </a:t>
            </a:r>
            <a:r>
              <a:rPr lang="en-ID" sz="1500" dirty="0" err="1">
                <a:solidFill>
                  <a:schemeClr val="bg1"/>
                </a:solidFill>
              </a:rPr>
              <a:t>menggunakannya</a:t>
            </a:r>
            <a:endParaRPr lang="en-ID" sz="1500" dirty="0">
              <a:solidFill>
                <a:schemeClr val="bg1"/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endParaRPr lang="en-ID" sz="1500" dirty="0">
              <a:solidFill>
                <a:schemeClr val="bg1"/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endParaRPr lang="en-ID" sz="1500" dirty="0">
              <a:solidFill>
                <a:schemeClr val="bg1"/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endParaRPr lang="en-US" sz="1500" dirty="0">
              <a:solidFill>
                <a:schemeClr val="bg1"/>
              </a:solidFill>
            </a:endParaRPr>
          </a:p>
        </p:txBody>
      </p:sp>
      <p:pic>
        <p:nvPicPr>
          <p:cNvPr id="13" name="Picture 14" descr="30+ Awesome Free Google Web Fonts for your Web Design in 2020">
            <a:extLst>
              <a:ext uri="{FF2B5EF4-FFF2-40B4-BE49-F238E27FC236}">
                <a16:creationId xmlns:a16="http://schemas.microsoft.com/office/drawing/2014/main" id="{1917A7DC-CCC1-984F-9686-457CCBDAEB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1994" y="881204"/>
            <a:ext cx="7110925" cy="44389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673717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493B65B0-D765-7748-A6B5-3CB346111E33}"/>
              </a:ext>
            </a:extLst>
          </p:cNvPr>
          <p:cNvSpPr/>
          <p:nvPr/>
        </p:nvSpPr>
        <p:spPr>
          <a:xfrm>
            <a:off x="0" y="0"/>
            <a:ext cx="12192000" cy="5807676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83EA1664-CCB6-DC45-9F35-F8C8042A3419}"/>
              </a:ext>
            </a:extLst>
          </p:cNvPr>
          <p:cNvSpPr>
            <a:spLocks/>
          </p:cNvSpPr>
          <p:nvPr/>
        </p:nvSpPr>
        <p:spPr bwMode="auto">
          <a:xfrm>
            <a:off x="0" y="5807677"/>
            <a:ext cx="12192000" cy="1050324"/>
          </a:xfrm>
          <a:prstGeom prst="rect">
            <a:avLst/>
          </a:prstGeom>
          <a:solidFill>
            <a:srgbClr val="DD2067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algn="ctr">
              <a:defRPr sz="3800">
                <a:solidFill>
                  <a:schemeClr val="tx1"/>
                </a:solidFill>
                <a:latin typeface="Gill Sans Light" panose="020B0302020104020203" pitchFamily="34" charset="-79"/>
                <a:ea typeface="PingFang SC Light" panose="020B0300000000000000" pitchFamily="34" charset="-122"/>
                <a:sym typeface="Gill Sans Light" panose="020B0302020104020203" pitchFamily="34" charset="-79"/>
              </a:defRPr>
            </a:lvl1pPr>
            <a:lvl2pPr marL="742950" indent="-285750" algn="ctr">
              <a:defRPr sz="3800">
                <a:solidFill>
                  <a:schemeClr val="tx1"/>
                </a:solidFill>
                <a:latin typeface="Gill Sans Light" panose="020B0302020104020203" pitchFamily="34" charset="-79"/>
                <a:ea typeface="PingFang SC Light" panose="020B0300000000000000" pitchFamily="34" charset="-122"/>
                <a:sym typeface="Gill Sans Light" panose="020B0302020104020203" pitchFamily="34" charset="-79"/>
              </a:defRPr>
            </a:lvl2pPr>
            <a:lvl3pPr marL="1143000" indent="-228600" algn="ctr">
              <a:defRPr sz="3800">
                <a:solidFill>
                  <a:schemeClr val="tx1"/>
                </a:solidFill>
                <a:latin typeface="Gill Sans Light" panose="020B0302020104020203" pitchFamily="34" charset="-79"/>
                <a:ea typeface="PingFang SC Light" panose="020B0300000000000000" pitchFamily="34" charset="-122"/>
                <a:sym typeface="Gill Sans Light" panose="020B0302020104020203" pitchFamily="34" charset="-79"/>
              </a:defRPr>
            </a:lvl3pPr>
            <a:lvl4pPr marL="1600200" indent="-228600" algn="ctr">
              <a:defRPr sz="3800">
                <a:solidFill>
                  <a:schemeClr val="tx1"/>
                </a:solidFill>
                <a:latin typeface="Gill Sans Light" panose="020B0302020104020203" pitchFamily="34" charset="-79"/>
                <a:ea typeface="PingFang SC Light" panose="020B0300000000000000" pitchFamily="34" charset="-122"/>
                <a:sym typeface="Gill Sans Light" panose="020B0302020104020203" pitchFamily="34" charset="-79"/>
              </a:defRPr>
            </a:lvl4pPr>
            <a:lvl5pPr marL="2057400" indent="-228600" algn="ctr">
              <a:defRPr sz="3800">
                <a:solidFill>
                  <a:schemeClr val="tx1"/>
                </a:solidFill>
                <a:latin typeface="Gill Sans Light" panose="020B0302020104020203" pitchFamily="34" charset="-79"/>
                <a:ea typeface="PingFang SC Light" panose="020B0300000000000000" pitchFamily="34" charset="-122"/>
                <a:sym typeface="Gill Sans Light" panose="020B0302020104020203" pitchFamily="34" charset="-79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Gill Sans Light" panose="020B0302020104020203" pitchFamily="34" charset="-79"/>
                <a:ea typeface="PingFang SC Light" panose="020B0300000000000000" pitchFamily="34" charset="-122"/>
                <a:sym typeface="Gill Sans Light" panose="020B0302020104020203" pitchFamily="34" charset="-79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Gill Sans Light" panose="020B0302020104020203" pitchFamily="34" charset="-79"/>
                <a:ea typeface="PingFang SC Light" panose="020B0300000000000000" pitchFamily="34" charset="-122"/>
                <a:sym typeface="Gill Sans Light" panose="020B0302020104020203" pitchFamily="34" charset="-79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Gill Sans Light" panose="020B0302020104020203" pitchFamily="34" charset="-79"/>
                <a:ea typeface="PingFang SC Light" panose="020B0300000000000000" pitchFamily="34" charset="-122"/>
                <a:sym typeface="Gill Sans Light" panose="020B0302020104020203" pitchFamily="34" charset="-79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Gill Sans Light" panose="020B0302020104020203" pitchFamily="34" charset="-79"/>
                <a:ea typeface="PingFang SC Light" panose="020B0300000000000000" pitchFamily="34" charset="-122"/>
                <a:sym typeface="Gill Sans Light" panose="020B0302020104020203" pitchFamily="34" charset="-79"/>
              </a:defRPr>
            </a:lvl9pPr>
          </a:lstStyle>
          <a:p>
            <a:pPr eaLnBrk="1" hangingPunct="1"/>
            <a:endParaRPr lang="en-US" altLang="en-US" sz="4200">
              <a:solidFill>
                <a:srgbClr val="414141"/>
              </a:solidFill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2FB6EF52-FAA0-D947-9416-16C01798B9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7383" y="159951"/>
            <a:ext cx="694724" cy="694724"/>
          </a:xfrm>
          <a:prstGeom prst="rect">
            <a:avLst/>
          </a:prstGeom>
        </p:spPr>
      </p:pic>
      <p:sp>
        <p:nvSpPr>
          <p:cNvPr id="12" name="AutoShape 3">
            <a:extLst>
              <a:ext uri="{FF2B5EF4-FFF2-40B4-BE49-F238E27FC236}">
                <a16:creationId xmlns:a16="http://schemas.microsoft.com/office/drawing/2014/main" id="{BE1B62B0-DC66-E845-9557-403F3C63737E}"/>
              </a:ext>
            </a:extLst>
          </p:cNvPr>
          <p:cNvSpPr>
            <a:spLocks/>
          </p:cNvSpPr>
          <p:nvPr/>
        </p:nvSpPr>
        <p:spPr bwMode="auto">
          <a:xfrm>
            <a:off x="1054099" y="5534627"/>
            <a:ext cx="1190625" cy="1050324"/>
          </a:xfrm>
          <a:prstGeom prst="triangle">
            <a:avLst>
              <a:gd name="adj" fmla="val 50000"/>
            </a:avLst>
          </a:prstGeom>
          <a:solidFill>
            <a:srgbClr val="DD2067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algn="ctr">
              <a:defRPr sz="3800">
                <a:solidFill>
                  <a:schemeClr val="tx1"/>
                </a:solidFill>
                <a:latin typeface="Gill Sans Light" panose="020B0302020104020203" pitchFamily="34" charset="-79"/>
                <a:ea typeface="PingFang SC Light" panose="020B0300000000000000" pitchFamily="34" charset="-122"/>
                <a:sym typeface="Gill Sans Light" panose="020B0302020104020203" pitchFamily="34" charset="-79"/>
              </a:defRPr>
            </a:lvl1pPr>
            <a:lvl2pPr marL="742950" indent="-285750" algn="ctr">
              <a:defRPr sz="3800">
                <a:solidFill>
                  <a:schemeClr val="tx1"/>
                </a:solidFill>
                <a:latin typeface="Gill Sans Light" panose="020B0302020104020203" pitchFamily="34" charset="-79"/>
                <a:ea typeface="PingFang SC Light" panose="020B0300000000000000" pitchFamily="34" charset="-122"/>
                <a:sym typeface="Gill Sans Light" panose="020B0302020104020203" pitchFamily="34" charset="-79"/>
              </a:defRPr>
            </a:lvl2pPr>
            <a:lvl3pPr marL="1143000" indent="-228600" algn="ctr">
              <a:defRPr sz="3800">
                <a:solidFill>
                  <a:schemeClr val="tx1"/>
                </a:solidFill>
                <a:latin typeface="Gill Sans Light" panose="020B0302020104020203" pitchFamily="34" charset="-79"/>
                <a:ea typeface="PingFang SC Light" panose="020B0300000000000000" pitchFamily="34" charset="-122"/>
                <a:sym typeface="Gill Sans Light" panose="020B0302020104020203" pitchFamily="34" charset="-79"/>
              </a:defRPr>
            </a:lvl3pPr>
            <a:lvl4pPr marL="1600200" indent="-228600" algn="ctr">
              <a:defRPr sz="3800">
                <a:solidFill>
                  <a:schemeClr val="tx1"/>
                </a:solidFill>
                <a:latin typeface="Gill Sans Light" panose="020B0302020104020203" pitchFamily="34" charset="-79"/>
                <a:ea typeface="PingFang SC Light" panose="020B0300000000000000" pitchFamily="34" charset="-122"/>
                <a:sym typeface="Gill Sans Light" panose="020B0302020104020203" pitchFamily="34" charset="-79"/>
              </a:defRPr>
            </a:lvl4pPr>
            <a:lvl5pPr marL="2057400" indent="-228600" algn="ctr">
              <a:defRPr sz="3800">
                <a:solidFill>
                  <a:schemeClr val="tx1"/>
                </a:solidFill>
                <a:latin typeface="Gill Sans Light" panose="020B0302020104020203" pitchFamily="34" charset="-79"/>
                <a:ea typeface="PingFang SC Light" panose="020B0300000000000000" pitchFamily="34" charset="-122"/>
                <a:sym typeface="Gill Sans Light" panose="020B0302020104020203" pitchFamily="34" charset="-79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Gill Sans Light" panose="020B0302020104020203" pitchFamily="34" charset="-79"/>
                <a:ea typeface="PingFang SC Light" panose="020B0300000000000000" pitchFamily="34" charset="-122"/>
                <a:sym typeface="Gill Sans Light" panose="020B0302020104020203" pitchFamily="34" charset="-79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Gill Sans Light" panose="020B0302020104020203" pitchFamily="34" charset="-79"/>
                <a:ea typeface="PingFang SC Light" panose="020B0300000000000000" pitchFamily="34" charset="-122"/>
                <a:sym typeface="Gill Sans Light" panose="020B0302020104020203" pitchFamily="34" charset="-79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Gill Sans Light" panose="020B0302020104020203" pitchFamily="34" charset="-79"/>
                <a:ea typeface="PingFang SC Light" panose="020B0300000000000000" pitchFamily="34" charset="-122"/>
                <a:sym typeface="Gill Sans Light" panose="020B0302020104020203" pitchFamily="34" charset="-79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Gill Sans Light" panose="020B0302020104020203" pitchFamily="34" charset="-79"/>
                <a:ea typeface="PingFang SC Light" panose="020B0300000000000000" pitchFamily="34" charset="-122"/>
                <a:sym typeface="Gill Sans Light" panose="020B0302020104020203" pitchFamily="34" charset="-79"/>
              </a:defRPr>
            </a:lvl9pPr>
          </a:lstStyle>
          <a:p>
            <a:pPr eaLnBrk="1" hangingPunct="1"/>
            <a:endParaRPr lang="en-US" altLang="en-US" sz="4200">
              <a:solidFill>
                <a:srgbClr val="414141"/>
              </a:solidFill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467592" y="1006227"/>
            <a:ext cx="4258235" cy="50323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500" b="1" dirty="0" err="1">
                <a:solidFill>
                  <a:schemeClr val="bg1"/>
                </a:solidFill>
              </a:rPr>
              <a:t>Tipografi</a:t>
            </a:r>
            <a:endParaRPr lang="en-US" sz="1500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US" sz="1500" dirty="0">
              <a:solidFill>
                <a:schemeClr val="bg1"/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ID" sz="1500" dirty="0" err="1">
                <a:solidFill>
                  <a:schemeClr val="bg1"/>
                </a:solidFill>
              </a:rPr>
              <a:t>Gunakanlah</a:t>
            </a:r>
            <a:r>
              <a:rPr lang="en-ID" sz="1500" dirty="0">
                <a:solidFill>
                  <a:schemeClr val="bg1"/>
                </a:solidFill>
              </a:rPr>
              <a:t> </a:t>
            </a:r>
            <a:r>
              <a:rPr lang="en-ID" sz="1500" dirty="0" err="1">
                <a:solidFill>
                  <a:schemeClr val="bg1"/>
                </a:solidFill>
              </a:rPr>
              <a:t>jenis</a:t>
            </a:r>
            <a:r>
              <a:rPr lang="en-ID" sz="1500" dirty="0">
                <a:solidFill>
                  <a:schemeClr val="bg1"/>
                </a:solidFill>
              </a:rPr>
              <a:t> font yang </a:t>
            </a:r>
            <a:r>
              <a:rPr lang="en-ID" sz="1500" dirty="0" err="1">
                <a:solidFill>
                  <a:schemeClr val="bg1"/>
                </a:solidFill>
              </a:rPr>
              <a:t>memiliki</a:t>
            </a:r>
            <a:r>
              <a:rPr lang="en-ID" sz="1500" dirty="0">
                <a:solidFill>
                  <a:schemeClr val="bg1"/>
                </a:solidFill>
              </a:rPr>
              <a:t> readability dan visibility yang </a:t>
            </a:r>
            <a:r>
              <a:rPr lang="en-ID" sz="1500" dirty="0" err="1">
                <a:solidFill>
                  <a:schemeClr val="bg1"/>
                </a:solidFill>
              </a:rPr>
              <a:t>baik</a:t>
            </a:r>
            <a:r>
              <a:rPr lang="en-ID" sz="1500" dirty="0">
                <a:solidFill>
                  <a:schemeClr val="bg1"/>
                </a:solidFill>
              </a:rPr>
              <a:t>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ID" sz="1500" dirty="0" err="1">
                <a:solidFill>
                  <a:schemeClr val="bg1"/>
                </a:solidFill>
              </a:rPr>
              <a:t>Penggunaan</a:t>
            </a:r>
            <a:r>
              <a:rPr lang="en-ID" sz="1500" dirty="0">
                <a:solidFill>
                  <a:schemeClr val="bg1"/>
                </a:solidFill>
              </a:rPr>
              <a:t> font pada web </a:t>
            </a:r>
            <a:r>
              <a:rPr lang="en-ID" sz="1500" dirty="0" err="1">
                <a:solidFill>
                  <a:schemeClr val="bg1"/>
                </a:solidFill>
              </a:rPr>
              <a:t>disesuaikan</a:t>
            </a:r>
            <a:r>
              <a:rPr lang="en-ID" sz="1500" dirty="0">
                <a:solidFill>
                  <a:schemeClr val="bg1"/>
                </a:solidFill>
              </a:rPr>
              <a:t> </a:t>
            </a:r>
            <a:r>
              <a:rPr lang="en-ID" sz="1500" dirty="0" err="1">
                <a:solidFill>
                  <a:schemeClr val="bg1"/>
                </a:solidFill>
              </a:rPr>
              <a:t>berdasarkan</a:t>
            </a:r>
            <a:r>
              <a:rPr lang="en-ID" sz="1500" dirty="0">
                <a:solidFill>
                  <a:schemeClr val="bg1"/>
                </a:solidFill>
              </a:rPr>
              <a:t> </a:t>
            </a:r>
            <a:r>
              <a:rPr lang="en-ID" sz="1500" dirty="0" err="1">
                <a:solidFill>
                  <a:schemeClr val="bg1"/>
                </a:solidFill>
              </a:rPr>
              <a:t>tema</a:t>
            </a:r>
            <a:r>
              <a:rPr lang="en-ID" sz="1500" dirty="0">
                <a:solidFill>
                  <a:schemeClr val="bg1"/>
                </a:solidFill>
              </a:rPr>
              <a:t> dan </a:t>
            </a:r>
            <a:r>
              <a:rPr lang="en-ID" sz="1500" dirty="0" err="1">
                <a:solidFill>
                  <a:schemeClr val="bg1"/>
                </a:solidFill>
              </a:rPr>
              <a:t>relevansi</a:t>
            </a:r>
            <a:r>
              <a:rPr lang="en-ID" sz="1500" dirty="0">
                <a:solidFill>
                  <a:schemeClr val="bg1"/>
                </a:solidFill>
              </a:rPr>
              <a:t> web yang </a:t>
            </a:r>
            <a:r>
              <a:rPr lang="en-ID" sz="1500" dirty="0" err="1">
                <a:solidFill>
                  <a:schemeClr val="bg1"/>
                </a:solidFill>
              </a:rPr>
              <a:t>dirancang</a:t>
            </a:r>
            <a:r>
              <a:rPr lang="en-ID" sz="1500" dirty="0">
                <a:solidFill>
                  <a:schemeClr val="bg1"/>
                </a:solidFill>
              </a:rPr>
              <a:t>.</a:t>
            </a:r>
          </a:p>
          <a:p>
            <a:pPr marL="0" indent="0">
              <a:lnSpc>
                <a:spcPct val="150000"/>
              </a:lnSpc>
              <a:buNone/>
            </a:pPr>
            <a:endParaRPr lang="en-ID" sz="1500" dirty="0">
              <a:solidFill>
                <a:schemeClr val="bg1"/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ID" sz="1500" dirty="0" err="1">
                <a:solidFill>
                  <a:schemeClr val="bg1"/>
                </a:solidFill>
              </a:rPr>
              <a:t>Penggunaan</a:t>
            </a:r>
            <a:r>
              <a:rPr lang="en-ID" sz="1500" dirty="0">
                <a:solidFill>
                  <a:schemeClr val="bg1"/>
                </a:solidFill>
              </a:rPr>
              <a:t> </a:t>
            </a:r>
            <a:r>
              <a:rPr lang="en-ID" sz="1500" dirty="0" err="1">
                <a:solidFill>
                  <a:schemeClr val="bg1"/>
                </a:solidFill>
              </a:rPr>
              <a:t>kelompok</a:t>
            </a:r>
            <a:r>
              <a:rPr lang="en-ID" sz="1500" dirty="0">
                <a:solidFill>
                  <a:schemeClr val="bg1"/>
                </a:solidFill>
              </a:rPr>
              <a:t> </a:t>
            </a:r>
            <a:r>
              <a:rPr lang="en-ID" sz="1500" dirty="0" err="1">
                <a:solidFill>
                  <a:schemeClr val="bg1"/>
                </a:solidFill>
              </a:rPr>
              <a:t>huruf</a:t>
            </a:r>
            <a:r>
              <a:rPr lang="en-ID" sz="1500" dirty="0">
                <a:solidFill>
                  <a:schemeClr val="bg1"/>
                </a:solidFill>
              </a:rPr>
              <a:t> SANS SERIF </a:t>
            </a:r>
            <a:r>
              <a:rPr lang="en-ID" sz="1500" dirty="0" err="1">
                <a:solidFill>
                  <a:schemeClr val="bg1"/>
                </a:solidFill>
              </a:rPr>
              <a:t>lebih</a:t>
            </a:r>
            <a:r>
              <a:rPr lang="en-ID" sz="1500" dirty="0">
                <a:solidFill>
                  <a:schemeClr val="bg1"/>
                </a:solidFill>
              </a:rPr>
              <a:t> </a:t>
            </a:r>
            <a:r>
              <a:rPr lang="en-ID" sz="1500" dirty="0" err="1">
                <a:solidFill>
                  <a:schemeClr val="bg1"/>
                </a:solidFill>
              </a:rPr>
              <a:t>banyak</a:t>
            </a:r>
            <a:r>
              <a:rPr lang="en-ID" sz="1500" dirty="0">
                <a:solidFill>
                  <a:schemeClr val="bg1"/>
                </a:solidFill>
              </a:rPr>
              <a:t> </a:t>
            </a:r>
            <a:r>
              <a:rPr lang="en-ID" sz="1500" dirty="0" err="1">
                <a:solidFill>
                  <a:schemeClr val="bg1"/>
                </a:solidFill>
              </a:rPr>
              <a:t>digunakan</a:t>
            </a:r>
            <a:r>
              <a:rPr lang="en-ID" sz="1500" dirty="0">
                <a:solidFill>
                  <a:schemeClr val="bg1"/>
                </a:solidFill>
              </a:rPr>
              <a:t> </a:t>
            </a:r>
            <a:r>
              <a:rPr lang="en-ID" sz="1500" dirty="0" err="1">
                <a:solidFill>
                  <a:schemeClr val="bg1"/>
                </a:solidFill>
              </a:rPr>
              <a:t>dalam</a:t>
            </a:r>
            <a:r>
              <a:rPr lang="en-ID" sz="1500" dirty="0">
                <a:solidFill>
                  <a:schemeClr val="bg1"/>
                </a:solidFill>
              </a:rPr>
              <a:t> </a:t>
            </a:r>
            <a:r>
              <a:rPr lang="en-ID" sz="1500" dirty="0" err="1">
                <a:solidFill>
                  <a:schemeClr val="bg1"/>
                </a:solidFill>
              </a:rPr>
              <a:t>merancang</a:t>
            </a:r>
            <a:r>
              <a:rPr lang="en-ID" sz="1500" dirty="0">
                <a:solidFill>
                  <a:schemeClr val="bg1"/>
                </a:solidFill>
              </a:rPr>
              <a:t> web.</a:t>
            </a:r>
          </a:p>
          <a:p>
            <a:pPr marL="0" indent="0">
              <a:lnSpc>
                <a:spcPct val="150000"/>
              </a:lnSpc>
              <a:buNone/>
            </a:pPr>
            <a:endParaRPr lang="en-ID" sz="1500" dirty="0">
              <a:solidFill>
                <a:schemeClr val="bg1"/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endParaRPr lang="en-ID" sz="1500" dirty="0">
              <a:solidFill>
                <a:schemeClr val="bg1"/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endParaRPr lang="en-US" sz="1500" dirty="0">
              <a:solidFill>
                <a:schemeClr val="bg1"/>
              </a:solidFill>
            </a:endParaRPr>
          </a:p>
        </p:txBody>
      </p:sp>
      <p:pic>
        <p:nvPicPr>
          <p:cNvPr id="1026" name="Picture 2" descr="psychology of font style design">
            <a:extLst>
              <a:ext uri="{FF2B5EF4-FFF2-40B4-BE49-F238E27FC236}">
                <a16:creationId xmlns:a16="http://schemas.microsoft.com/office/drawing/2014/main" id="{984FD50C-3978-9E43-9DAD-22AECCDB52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6892" y="0"/>
            <a:ext cx="3783982" cy="58070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565148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493B65B0-D765-7748-A6B5-3CB346111E33}"/>
              </a:ext>
            </a:extLst>
          </p:cNvPr>
          <p:cNvSpPr/>
          <p:nvPr/>
        </p:nvSpPr>
        <p:spPr>
          <a:xfrm>
            <a:off x="0" y="0"/>
            <a:ext cx="12192000" cy="5807676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83EA1664-CCB6-DC45-9F35-F8C8042A3419}"/>
              </a:ext>
            </a:extLst>
          </p:cNvPr>
          <p:cNvSpPr>
            <a:spLocks/>
          </p:cNvSpPr>
          <p:nvPr/>
        </p:nvSpPr>
        <p:spPr bwMode="auto">
          <a:xfrm>
            <a:off x="0" y="5807677"/>
            <a:ext cx="12192000" cy="1050324"/>
          </a:xfrm>
          <a:prstGeom prst="rect">
            <a:avLst/>
          </a:prstGeom>
          <a:solidFill>
            <a:srgbClr val="DD2067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algn="ctr">
              <a:defRPr sz="3800">
                <a:solidFill>
                  <a:schemeClr val="tx1"/>
                </a:solidFill>
                <a:latin typeface="Gill Sans Light" panose="020B0302020104020203" pitchFamily="34" charset="-79"/>
                <a:ea typeface="PingFang SC Light" panose="020B0300000000000000" pitchFamily="34" charset="-122"/>
                <a:sym typeface="Gill Sans Light" panose="020B0302020104020203" pitchFamily="34" charset="-79"/>
              </a:defRPr>
            </a:lvl1pPr>
            <a:lvl2pPr marL="742950" indent="-285750" algn="ctr">
              <a:defRPr sz="3800">
                <a:solidFill>
                  <a:schemeClr val="tx1"/>
                </a:solidFill>
                <a:latin typeface="Gill Sans Light" panose="020B0302020104020203" pitchFamily="34" charset="-79"/>
                <a:ea typeface="PingFang SC Light" panose="020B0300000000000000" pitchFamily="34" charset="-122"/>
                <a:sym typeface="Gill Sans Light" panose="020B0302020104020203" pitchFamily="34" charset="-79"/>
              </a:defRPr>
            </a:lvl2pPr>
            <a:lvl3pPr marL="1143000" indent="-228600" algn="ctr">
              <a:defRPr sz="3800">
                <a:solidFill>
                  <a:schemeClr val="tx1"/>
                </a:solidFill>
                <a:latin typeface="Gill Sans Light" panose="020B0302020104020203" pitchFamily="34" charset="-79"/>
                <a:ea typeface="PingFang SC Light" panose="020B0300000000000000" pitchFamily="34" charset="-122"/>
                <a:sym typeface="Gill Sans Light" panose="020B0302020104020203" pitchFamily="34" charset="-79"/>
              </a:defRPr>
            </a:lvl3pPr>
            <a:lvl4pPr marL="1600200" indent="-228600" algn="ctr">
              <a:defRPr sz="3800">
                <a:solidFill>
                  <a:schemeClr val="tx1"/>
                </a:solidFill>
                <a:latin typeface="Gill Sans Light" panose="020B0302020104020203" pitchFamily="34" charset="-79"/>
                <a:ea typeface="PingFang SC Light" panose="020B0300000000000000" pitchFamily="34" charset="-122"/>
                <a:sym typeface="Gill Sans Light" panose="020B0302020104020203" pitchFamily="34" charset="-79"/>
              </a:defRPr>
            </a:lvl4pPr>
            <a:lvl5pPr marL="2057400" indent="-228600" algn="ctr">
              <a:defRPr sz="3800">
                <a:solidFill>
                  <a:schemeClr val="tx1"/>
                </a:solidFill>
                <a:latin typeface="Gill Sans Light" panose="020B0302020104020203" pitchFamily="34" charset="-79"/>
                <a:ea typeface="PingFang SC Light" panose="020B0300000000000000" pitchFamily="34" charset="-122"/>
                <a:sym typeface="Gill Sans Light" panose="020B0302020104020203" pitchFamily="34" charset="-79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Gill Sans Light" panose="020B0302020104020203" pitchFamily="34" charset="-79"/>
                <a:ea typeface="PingFang SC Light" panose="020B0300000000000000" pitchFamily="34" charset="-122"/>
                <a:sym typeface="Gill Sans Light" panose="020B0302020104020203" pitchFamily="34" charset="-79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Gill Sans Light" panose="020B0302020104020203" pitchFamily="34" charset="-79"/>
                <a:ea typeface="PingFang SC Light" panose="020B0300000000000000" pitchFamily="34" charset="-122"/>
                <a:sym typeface="Gill Sans Light" panose="020B0302020104020203" pitchFamily="34" charset="-79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Gill Sans Light" panose="020B0302020104020203" pitchFamily="34" charset="-79"/>
                <a:ea typeface="PingFang SC Light" panose="020B0300000000000000" pitchFamily="34" charset="-122"/>
                <a:sym typeface="Gill Sans Light" panose="020B0302020104020203" pitchFamily="34" charset="-79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Gill Sans Light" panose="020B0302020104020203" pitchFamily="34" charset="-79"/>
                <a:ea typeface="PingFang SC Light" panose="020B0300000000000000" pitchFamily="34" charset="-122"/>
                <a:sym typeface="Gill Sans Light" panose="020B0302020104020203" pitchFamily="34" charset="-79"/>
              </a:defRPr>
            </a:lvl9pPr>
          </a:lstStyle>
          <a:p>
            <a:pPr eaLnBrk="1" hangingPunct="1"/>
            <a:endParaRPr lang="en-US" altLang="en-US" sz="4200">
              <a:solidFill>
                <a:srgbClr val="414141"/>
              </a:solidFill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2FB6EF52-FAA0-D947-9416-16C01798B9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7383" y="159951"/>
            <a:ext cx="694724" cy="694724"/>
          </a:xfrm>
          <a:prstGeom prst="rect">
            <a:avLst/>
          </a:prstGeom>
        </p:spPr>
      </p:pic>
      <p:sp>
        <p:nvSpPr>
          <p:cNvPr id="12" name="AutoShape 3">
            <a:extLst>
              <a:ext uri="{FF2B5EF4-FFF2-40B4-BE49-F238E27FC236}">
                <a16:creationId xmlns:a16="http://schemas.microsoft.com/office/drawing/2014/main" id="{BE1B62B0-DC66-E845-9557-403F3C63737E}"/>
              </a:ext>
            </a:extLst>
          </p:cNvPr>
          <p:cNvSpPr>
            <a:spLocks/>
          </p:cNvSpPr>
          <p:nvPr/>
        </p:nvSpPr>
        <p:spPr bwMode="auto">
          <a:xfrm>
            <a:off x="1054099" y="5534627"/>
            <a:ext cx="1190625" cy="1050324"/>
          </a:xfrm>
          <a:prstGeom prst="triangle">
            <a:avLst>
              <a:gd name="adj" fmla="val 50000"/>
            </a:avLst>
          </a:prstGeom>
          <a:solidFill>
            <a:srgbClr val="DD2067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algn="ctr">
              <a:defRPr sz="3800">
                <a:solidFill>
                  <a:schemeClr val="tx1"/>
                </a:solidFill>
                <a:latin typeface="Gill Sans Light" panose="020B0302020104020203" pitchFamily="34" charset="-79"/>
                <a:ea typeface="PingFang SC Light" panose="020B0300000000000000" pitchFamily="34" charset="-122"/>
                <a:sym typeface="Gill Sans Light" panose="020B0302020104020203" pitchFamily="34" charset="-79"/>
              </a:defRPr>
            </a:lvl1pPr>
            <a:lvl2pPr marL="742950" indent="-285750" algn="ctr">
              <a:defRPr sz="3800">
                <a:solidFill>
                  <a:schemeClr val="tx1"/>
                </a:solidFill>
                <a:latin typeface="Gill Sans Light" panose="020B0302020104020203" pitchFamily="34" charset="-79"/>
                <a:ea typeface="PingFang SC Light" panose="020B0300000000000000" pitchFamily="34" charset="-122"/>
                <a:sym typeface="Gill Sans Light" panose="020B0302020104020203" pitchFamily="34" charset="-79"/>
              </a:defRPr>
            </a:lvl2pPr>
            <a:lvl3pPr marL="1143000" indent="-228600" algn="ctr">
              <a:defRPr sz="3800">
                <a:solidFill>
                  <a:schemeClr val="tx1"/>
                </a:solidFill>
                <a:latin typeface="Gill Sans Light" panose="020B0302020104020203" pitchFamily="34" charset="-79"/>
                <a:ea typeface="PingFang SC Light" panose="020B0300000000000000" pitchFamily="34" charset="-122"/>
                <a:sym typeface="Gill Sans Light" panose="020B0302020104020203" pitchFamily="34" charset="-79"/>
              </a:defRPr>
            </a:lvl3pPr>
            <a:lvl4pPr marL="1600200" indent="-228600" algn="ctr">
              <a:defRPr sz="3800">
                <a:solidFill>
                  <a:schemeClr val="tx1"/>
                </a:solidFill>
                <a:latin typeface="Gill Sans Light" panose="020B0302020104020203" pitchFamily="34" charset="-79"/>
                <a:ea typeface="PingFang SC Light" panose="020B0300000000000000" pitchFamily="34" charset="-122"/>
                <a:sym typeface="Gill Sans Light" panose="020B0302020104020203" pitchFamily="34" charset="-79"/>
              </a:defRPr>
            </a:lvl4pPr>
            <a:lvl5pPr marL="2057400" indent="-228600" algn="ctr">
              <a:defRPr sz="3800">
                <a:solidFill>
                  <a:schemeClr val="tx1"/>
                </a:solidFill>
                <a:latin typeface="Gill Sans Light" panose="020B0302020104020203" pitchFamily="34" charset="-79"/>
                <a:ea typeface="PingFang SC Light" panose="020B0300000000000000" pitchFamily="34" charset="-122"/>
                <a:sym typeface="Gill Sans Light" panose="020B0302020104020203" pitchFamily="34" charset="-79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Gill Sans Light" panose="020B0302020104020203" pitchFamily="34" charset="-79"/>
                <a:ea typeface="PingFang SC Light" panose="020B0300000000000000" pitchFamily="34" charset="-122"/>
                <a:sym typeface="Gill Sans Light" panose="020B0302020104020203" pitchFamily="34" charset="-79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Gill Sans Light" panose="020B0302020104020203" pitchFamily="34" charset="-79"/>
                <a:ea typeface="PingFang SC Light" panose="020B0300000000000000" pitchFamily="34" charset="-122"/>
                <a:sym typeface="Gill Sans Light" panose="020B0302020104020203" pitchFamily="34" charset="-79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Gill Sans Light" panose="020B0302020104020203" pitchFamily="34" charset="-79"/>
                <a:ea typeface="PingFang SC Light" panose="020B0300000000000000" pitchFamily="34" charset="-122"/>
                <a:sym typeface="Gill Sans Light" panose="020B0302020104020203" pitchFamily="34" charset="-79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Gill Sans Light" panose="020B0302020104020203" pitchFamily="34" charset="-79"/>
                <a:ea typeface="PingFang SC Light" panose="020B0300000000000000" pitchFamily="34" charset="-122"/>
                <a:sym typeface="Gill Sans Light" panose="020B0302020104020203" pitchFamily="34" charset="-79"/>
              </a:defRPr>
            </a:lvl9pPr>
          </a:lstStyle>
          <a:p>
            <a:pPr eaLnBrk="1" hangingPunct="1"/>
            <a:endParaRPr lang="en-US" altLang="en-US" sz="4200">
              <a:solidFill>
                <a:srgbClr val="414141"/>
              </a:solidFill>
            </a:endParaRPr>
          </a:p>
        </p:txBody>
      </p:sp>
      <p:pic>
        <p:nvPicPr>
          <p:cNvPr id="2050" name="Picture 2" descr="traditional font style design">
            <a:extLst>
              <a:ext uri="{FF2B5EF4-FFF2-40B4-BE49-F238E27FC236}">
                <a16:creationId xmlns:a16="http://schemas.microsoft.com/office/drawing/2014/main" id="{4B642622-1F4D-814A-83B8-E5C25FB83D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2868" y="1401041"/>
            <a:ext cx="2592862" cy="15841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D2D5ABE9-C65A-8348-8111-6087482B3BD1}"/>
              </a:ext>
            </a:extLst>
          </p:cNvPr>
          <p:cNvSpPr/>
          <p:nvPr/>
        </p:nvSpPr>
        <p:spPr>
          <a:xfrm>
            <a:off x="1139840" y="893020"/>
            <a:ext cx="21028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err="1">
                <a:solidFill>
                  <a:schemeClr val="bg1"/>
                </a:solidFill>
              </a:rPr>
              <a:t>Tipografi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chemeClr val="bg1"/>
                </a:solidFill>
              </a:rPr>
              <a:t>untuk</a:t>
            </a:r>
            <a:r>
              <a:rPr lang="en-US" b="1" dirty="0">
                <a:solidFill>
                  <a:schemeClr val="bg1"/>
                </a:solidFill>
              </a:rPr>
              <a:t> web</a:t>
            </a:r>
          </a:p>
        </p:txBody>
      </p:sp>
      <p:pic>
        <p:nvPicPr>
          <p:cNvPr id="2052" name="Picture 4" descr="modern font style design">
            <a:extLst>
              <a:ext uri="{FF2B5EF4-FFF2-40B4-BE49-F238E27FC236}">
                <a16:creationId xmlns:a16="http://schemas.microsoft.com/office/drawing/2014/main" id="{294772D4-7234-814D-930D-F9B09045E0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1066" y="1389165"/>
            <a:ext cx="2604737" cy="15914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strong font style design">
            <a:extLst>
              <a:ext uri="{FF2B5EF4-FFF2-40B4-BE49-F238E27FC236}">
                <a16:creationId xmlns:a16="http://schemas.microsoft.com/office/drawing/2014/main" id="{4C956576-D21A-E643-8BD9-3029AC6038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9263" y="1389413"/>
            <a:ext cx="2592862" cy="15841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 descr="The Ultimate Guide to Font Pairing — Learn – Learn">
            <a:extLst>
              <a:ext uri="{FF2B5EF4-FFF2-40B4-BE49-F238E27FC236}">
                <a16:creationId xmlns:a16="http://schemas.microsoft.com/office/drawing/2014/main" id="{4A0C6EEC-20F4-4B4F-B316-F53130148C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4706" y="3038349"/>
            <a:ext cx="2599788" cy="19693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0" name="Picture 12" descr="30+ Awesome Free Google Web Fonts for your Web Design in 2020">
            <a:extLst>
              <a:ext uri="{FF2B5EF4-FFF2-40B4-BE49-F238E27FC236}">
                <a16:creationId xmlns:a16="http://schemas.microsoft.com/office/drawing/2014/main" id="{E1E1C401-E8B5-F34A-BEAA-31313BC4D9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6098" y="3022743"/>
            <a:ext cx="3280810" cy="20480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2" name="Picture 14" descr="30+ Awesome Free Google Web Fonts for your Web Design in 2020">
            <a:extLst>
              <a:ext uri="{FF2B5EF4-FFF2-40B4-BE49-F238E27FC236}">
                <a16:creationId xmlns:a16="http://schemas.microsoft.com/office/drawing/2014/main" id="{A50A2C54-FCCE-AD41-BB09-7634DD815D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6814" y="3014323"/>
            <a:ext cx="3332345" cy="20801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4" name="Picture 16" descr="30+ Awesome Free Google Web Fonts for your Web Design in 2020">
            <a:extLst>
              <a:ext uri="{FF2B5EF4-FFF2-40B4-BE49-F238E27FC236}">
                <a16:creationId xmlns:a16="http://schemas.microsoft.com/office/drawing/2014/main" id="{ED801CF9-C1B4-CB4E-83E6-47F82683A7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81853" y="1365661"/>
            <a:ext cx="2589717" cy="16166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313352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493B65B0-D765-7748-A6B5-3CB346111E33}"/>
              </a:ext>
            </a:extLst>
          </p:cNvPr>
          <p:cNvSpPr/>
          <p:nvPr/>
        </p:nvSpPr>
        <p:spPr>
          <a:xfrm>
            <a:off x="0" y="0"/>
            <a:ext cx="12192000" cy="5807676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83EA1664-CCB6-DC45-9F35-F8C8042A3419}"/>
              </a:ext>
            </a:extLst>
          </p:cNvPr>
          <p:cNvSpPr>
            <a:spLocks/>
          </p:cNvSpPr>
          <p:nvPr/>
        </p:nvSpPr>
        <p:spPr bwMode="auto">
          <a:xfrm>
            <a:off x="0" y="5807677"/>
            <a:ext cx="12192000" cy="1050324"/>
          </a:xfrm>
          <a:prstGeom prst="rect">
            <a:avLst/>
          </a:prstGeom>
          <a:solidFill>
            <a:srgbClr val="DD2067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algn="ctr">
              <a:defRPr sz="3800">
                <a:solidFill>
                  <a:schemeClr val="tx1"/>
                </a:solidFill>
                <a:latin typeface="Gill Sans Light" panose="020B0302020104020203" pitchFamily="34" charset="-79"/>
                <a:ea typeface="PingFang SC Light" panose="020B0300000000000000" pitchFamily="34" charset="-122"/>
                <a:sym typeface="Gill Sans Light" panose="020B0302020104020203" pitchFamily="34" charset="-79"/>
              </a:defRPr>
            </a:lvl1pPr>
            <a:lvl2pPr marL="742950" indent="-285750" algn="ctr">
              <a:defRPr sz="3800">
                <a:solidFill>
                  <a:schemeClr val="tx1"/>
                </a:solidFill>
                <a:latin typeface="Gill Sans Light" panose="020B0302020104020203" pitchFamily="34" charset="-79"/>
                <a:ea typeface="PingFang SC Light" panose="020B0300000000000000" pitchFamily="34" charset="-122"/>
                <a:sym typeface="Gill Sans Light" panose="020B0302020104020203" pitchFamily="34" charset="-79"/>
              </a:defRPr>
            </a:lvl2pPr>
            <a:lvl3pPr marL="1143000" indent="-228600" algn="ctr">
              <a:defRPr sz="3800">
                <a:solidFill>
                  <a:schemeClr val="tx1"/>
                </a:solidFill>
                <a:latin typeface="Gill Sans Light" panose="020B0302020104020203" pitchFamily="34" charset="-79"/>
                <a:ea typeface="PingFang SC Light" panose="020B0300000000000000" pitchFamily="34" charset="-122"/>
                <a:sym typeface="Gill Sans Light" panose="020B0302020104020203" pitchFamily="34" charset="-79"/>
              </a:defRPr>
            </a:lvl3pPr>
            <a:lvl4pPr marL="1600200" indent="-228600" algn="ctr">
              <a:defRPr sz="3800">
                <a:solidFill>
                  <a:schemeClr val="tx1"/>
                </a:solidFill>
                <a:latin typeface="Gill Sans Light" panose="020B0302020104020203" pitchFamily="34" charset="-79"/>
                <a:ea typeface="PingFang SC Light" panose="020B0300000000000000" pitchFamily="34" charset="-122"/>
                <a:sym typeface="Gill Sans Light" panose="020B0302020104020203" pitchFamily="34" charset="-79"/>
              </a:defRPr>
            </a:lvl4pPr>
            <a:lvl5pPr marL="2057400" indent="-228600" algn="ctr">
              <a:defRPr sz="3800">
                <a:solidFill>
                  <a:schemeClr val="tx1"/>
                </a:solidFill>
                <a:latin typeface="Gill Sans Light" panose="020B0302020104020203" pitchFamily="34" charset="-79"/>
                <a:ea typeface="PingFang SC Light" panose="020B0300000000000000" pitchFamily="34" charset="-122"/>
                <a:sym typeface="Gill Sans Light" panose="020B0302020104020203" pitchFamily="34" charset="-79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Gill Sans Light" panose="020B0302020104020203" pitchFamily="34" charset="-79"/>
                <a:ea typeface="PingFang SC Light" panose="020B0300000000000000" pitchFamily="34" charset="-122"/>
                <a:sym typeface="Gill Sans Light" panose="020B0302020104020203" pitchFamily="34" charset="-79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Gill Sans Light" panose="020B0302020104020203" pitchFamily="34" charset="-79"/>
                <a:ea typeface="PingFang SC Light" panose="020B0300000000000000" pitchFamily="34" charset="-122"/>
                <a:sym typeface="Gill Sans Light" panose="020B0302020104020203" pitchFamily="34" charset="-79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Gill Sans Light" panose="020B0302020104020203" pitchFamily="34" charset="-79"/>
                <a:ea typeface="PingFang SC Light" panose="020B0300000000000000" pitchFamily="34" charset="-122"/>
                <a:sym typeface="Gill Sans Light" panose="020B0302020104020203" pitchFamily="34" charset="-79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Gill Sans Light" panose="020B0302020104020203" pitchFamily="34" charset="-79"/>
                <a:ea typeface="PingFang SC Light" panose="020B0300000000000000" pitchFamily="34" charset="-122"/>
                <a:sym typeface="Gill Sans Light" panose="020B0302020104020203" pitchFamily="34" charset="-79"/>
              </a:defRPr>
            </a:lvl9pPr>
          </a:lstStyle>
          <a:p>
            <a:pPr eaLnBrk="1" hangingPunct="1"/>
            <a:endParaRPr lang="en-US" altLang="en-US" sz="4200">
              <a:solidFill>
                <a:srgbClr val="414141"/>
              </a:solidFill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2FB6EF52-FAA0-D947-9416-16C01798B9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7383" y="159951"/>
            <a:ext cx="694724" cy="694724"/>
          </a:xfrm>
          <a:prstGeom prst="rect">
            <a:avLst/>
          </a:prstGeom>
        </p:spPr>
      </p:pic>
      <p:sp>
        <p:nvSpPr>
          <p:cNvPr id="12" name="AutoShape 3">
            <a:extLst>
              <a:ext uri="{FF2B5EF4-FFF2-40B4-BE49-F238E27FC236}">
                <a16:creationId xmlns:a16="http://schemas.microsoft.com/office/drawing/2014/main" id="{BE1B62B0-DC66-E845-9557-403F3C63737E}"/>
              </a:ext>
            </a:extLst>
          </p:cNvPr>
          <p:cNvSpPr>
            <a:spLocks/>
          </p:cNvSpPr>
          <p:nvPr/>
        </p:nvSpPr>
        <p:spPr bwMode="auto">
          <a:xfrm>
            <a:off x="1054099" y="5534627"/>
            <a:ext cx="1190625" cy="1050324"/>
          </a:xfrm>
          <a:prstGeom prst="triangle">
            <a:avLst>
              <a:gd name="adj" fmla="val 50000"/>
            </a:avLst>
          </a:prstGeom>
          <a:solidFill>
            <a:srgbClr val="DD2067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algn="ctr">
              <a:defRPr sz="3800">
                <a:solidFill>
                  <a:schemeClr val="tx1"/>
                </a:solidFill>
                <a:latin typeface="Gill Sans Light" panose="020B0302020104020203" pitchFamily="34" charset="-79"/>
                <a:ea typeface="PingFang SC Light" panose="020B0300000000000000" pitchFamily="34" charset="-122"/>
                <a:sym typeface="Gill Sans Light" panose="020B0302020104020203" pitchFamily="34" charset="-79"/>
              </a:defRPr>
            </a:lvl1pPr>
            <a:lvl2pPr marL="742950" indent="-285750" algn="ctr">
              <a:defRPr sz="3800">
                <a:solidFill>
                  <a:schemeClr val="tx1"/>
                </a:solidFill>
                <a:latin typeface="Gill Sans Light" panose="020B0302020104020203" pitchFamily="34" charset="-79"/>
                <a:ea typeface="PingFang SC Light" panose="020B0300000000000000" pitchFamily="34" charset="-122"/>
                <a:sym typeface="Gill Sans Light" panose="020B0302020104020203" pitchFamily="34" charset="-79"/>
              </a:defRPr>
            </a:lvl2pPr>
            <a:lvl3pPr marL="1143000" indent="-228600" algn="ctr">
              <a:defRPr sz="3800">
                <a:solidFill>
                  <a:schemeClr val="tx1"/>
                </a:solidFill>
                <a:latin typeface="Gill Sans Light" panose="020B0302020104020203" pitchFamily="34" charset="-79"/>
                <a:ea typeface="PingFang SC Light" panose="020B0300000000000000" pitchFamily="34" charset="-122"/>
                <a:sym typeface="Gill Sans Light" panose="020B0302020104020203" pitchFamily="34" charset="-79"/>
              </a:defRPr>
            </a:lvl3pPr>
            <a:lvl4pPr marL="1600200" indent="-228600" algn="ctr">
              <a:defRPr sz="3800">
                <a:solidFill>
                  <a:schemeClr val="tx1"/>
                </a:solidFill>
                <a:latin typeface="Gill Sans Light" panose="020B0302020104020203" pitchFamily="34" charset="-79"/>
                <a:ea typeface="PingFang SC Light" panose="020B0300000000000000" pitchFamily="34" charset="-122"/>
                <a:sym typeface="Gill Sans Light" panose="020B0302020104020203" pitchFamily="34" charset="-79"/>
              </a:defRPr>
            </a:lvl4pPr>
            <a:lvl5pPr marL="2057400" indent="-228600" algn="ctr">
              <a:defRPr sz="3800">
                <a:solidFill>
                  <a:schemeClr val="tx1"/>
                </a:solidFill>
                <a:latin typeface="Gill Sans Light" panose="020B0302020104020203" pitchFamily="34" charset="-79"/>
                <a:ea typeface="PingFang SC Light" panose="020B0300000000000000" pitchFamily="34" charset="-122"/>
                <a:sym typeface="Gill Sans Light" panose="020B0302020104020203" pitchFamily="34" charset="-79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Gill Sans Light" panose="020B0302020104020203" pitchFamily="34" charset="-79"/>
                <a:ea typeface="PingFang SC Light" panose="020B0300000000000000" pitchFamily="34" charset="-122"/>
                <a:sym typeface="Gill Sans Light" panose="020B0302020104020203" pitchFamily="34" charset="-79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Gill Sans Light" panose="020B0302020104020203" pitchFamily="34" charset="-79"/>
                <a:ea typeface="PingFang SC Light" panose="020B0300000000000000" pitchFamily="34" charset="-122"/>
                <a:sym typeface="Gill Sans Light" panose="020B0302020104020203" pitchFamily="34" charset="-79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Gill Sans Light" panose="020B0302020104020203" pitchFamily="34" charset="-79"/>
                <a:ea typeface="PingFang SC Light" panose="020B0300000000000000" pitchFamily="34" charset="-122"/>
                <a:sym typeface="Gill Sans Light" panose="020B0302020104020203" pitchFamily="34" charset="-79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Gill Sans Light" panose="020B0302020104020203" pitchFamily="34" charset="-79"/>
                <a:ea typeface="PingFang SC Light" panose="020B0300000000000000" pitchFamily="34" charset="-122"/>
                <a:sym typeface="Gill Sans Light" panose="020B0302020104020203" pitchFamily="34" charset="-79"/>
              </a:defRPr>
            </a:lvl9pPr>
          </a:lstStyle>
          <a:p>
            <a:pPr eaLnBrk="1" hangingPunct="1"/>
            <a:endParaRPr lang="en-US" altLang="en-US" sz="4200">
              <a:solidFill>
                <a:srgbClr val="414141"/>
              </a:solidFill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1963912" y="828099"/>
            <a:ext cx="2477460" cy="47176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r>
              <a:rPr lang="en-US" sz="1500" b="1" dirty="0" err="1">
                <a:solidFill>
                  <a:schemeClr val="bg1"/>
                </a:solidFill>
              </a:rPr>
              <a:t>Ukuran</a:t>
            </a:r>
            <a:endParaRPr lang="en-US" sz="1500" b="1" dirty="0">
              <a:solidFill>
                <a:schemeClr val="bg1"/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endParaRPr lang="en-US" sz="1500" b="1" dirty="0">
              <a:solidFill>
                <a:schemeClr val="bg1"/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sz="1500" b="1" dirty="0" err="1">
                <a:solidFill>
                  <a:schemeClr val="bg1"/>
                </a:solidFill>
              </a:rPr>
              <a:t>Tentukan</a:t>
            </a:r>
            <a:r>
              <a:rPr lang="en-US" sz="1500" b="1" dirty="0">
                <a:solidFill>
                  <a:schemeClr val="bg1"/>
                </a:solidFill>
              </a:rPr>
              <a:t> </a:t>
            </a:r>
            <a:r>
              <a:rPr lang="en-US" sz="1500" b="1" dirty="0" err="1">
                <a:solidFill>
                  <a:schemeClr val="bg1"/>
                </a:solidFill>
              </a:rPr>
              <a:t>ukuran</a:t>
            </a:r>
            <a:r>
              <a:rPr lang="en-US" sz="1500" b="1" dirty="0">
                <a:solidFill>
                  <a:schemeClr val="bg1"/>
                </a:solidFill>
              </a:rPr>
              <a:t>  web yang </a:t>
            </a:r>
            <a:r>
              <a:rPr lang="en-US" sz="1500" b="1" dirty="0" err="1">
                <a:solidFill>
                  <a:schemeClr val="bg1"/>
                </a:solidFill>
              </a:rPr>
              <a:t>sesuai</a:t>
            </a:r>
            <a:r>
              <a:rPr lang="en-US" sz="1500" b="1" dirty="0">
                <a:solidFill>
                  <a:schemeClr val="bg1"/>
                </a:solidFill>
              </a:rPr>
              <a:t> </a:t>
            </a:r>
            <a:r>
              <a:rPr lang="en-US" sz="1500" b="1" dirty="0" err="1">
                <a:solidFill>
                  <a:schemeClr val="bg1"/>
                </a:solidFill>
              </a:rPr>
              <a:t>dengan</a:t>
            </a:r>
            <a:r>
              <a:rPr lang="en-US" sz="1500" b="1" dirty="0">
                <a:solidFill>
                  <a:schemeClr val="bg1"/>
                </a:solidFill>
              </a:rPr>
              <a:t> device.</a:t>
            </a:r>
            <a:endParaRPr lang="en-US" sz="1500" dirty="0">
              <a:solidFill>
                <a:schemeClr val="bg1"/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endParaRPr lang="en-US" sz="1500" dirty="0">
              <a:solidFill>
                <a:schemeClr val="bg1"/>
              </a:solidFill>
            </a:endParaRPr>
          </a:p>
        </p:txBody>
      </p:sp>
      <p:pic>
        <p:nvPicPr>
          <p:cNvPr id="6146" name="Picture 2" descr="Responsive website UI mockups for different devices and screens ...">
            <a:extLst>
              <a:ext uri="{FF2B5EF4-FFF2-40B4-BE49-F238E27FC236}">
                <a16:creationId xmlns:a16="http://schemas.microsoft.com/office/drawing/2014/main" id="{B3F61BB6-3293-AD49-91AF-31DB858FBB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8083" y="897741"/>
            <a:ext cx="6807200" cy="444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844218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1186</TotalTime>
  <Words>558</Words>
  <Application>Microsoft Macintosh PowerPoint</Application>
  <PresentationFormat>Widescreen</PresentationFormat>
  <Paragraphs>97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Gill Sans Light</vt:lpstr>
      <vt:lpstr>Myriad Pro Semibold</vt:lpstr>
      <vt:lpstr>Office Theme</vt:lpstr>
      <vt:lpstr> PEMILIHAN FONT DALAM PERANCANGAN UI &amp; UX DALAM WEB MEMBUAT CSS STYLE DI ADOBE DREAMWEAVER CC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MEMBUAT WEB DENGAN TEMPLATE WEB DI ADOBE DREAMWEAVER CC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MEMBUAT CSS STYLE DI ADOBE DREAMWEAVER CC</dc:title>
  <dc:creator>Microsoft Office User</dc:creator>
  <cp:lastModifiedBy>Microsoft Office User</cp:lastModifiedBy>
  <cp:revision>26</cp:revision>
  <dcterms:created xsi:type="dcterms:W3CDTF">2020-04-21T11:28:44Z</dcterms:created>
  <dcterms:modified xsi:type="dcterms:W3CDTF">2020-04-29T02:39:14Z</dcterms:modified>
</cp:coreProperties>
</file>