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86"/>
  </p:normalViewPr>
  <p:slideViewPr>
    <p:cSldViewPr snapToGrid="0" snapToObjects="1">
      <p:cViewPr varScale="1">
        <p:scale>
          <a:sx n="103" d="100"/>
          <a:sy n="103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7CB94-0858-884D-B26A-429C780DE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610ACA-97E7-2443-82DC-A4844DAC3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C9FF0-6A96-5C46-A301-F50AE8890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B84E4-74EB-4E46-A462-E5E9E569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EF7FA-D307-6344-9A22-DD630459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4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AFDC-E146-9047-8BC0-0D2D9DBD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37B388-621B-954F-8332-79A148736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F2B7C-5078-1949-A33F-2039D7A4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9D8D2-45A3-FA47-93A7-C19A7B35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FCBB0-0A3B-DB43-AFBD-38DABA214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3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53CDD9-FC47-BD40-99D8-27187C680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BA7A-002B-4C49-95F9-8910558BE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613E0-BD2C-F043-8A7E-09FC33CB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1523C-BD2E-B740-AEDC-1C3B9D65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C7813-1D86-0448-B4E2-12EADFC5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6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9ACA-CDCB-724B-8DF0-6215FA616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DC5E0-EF5C-CF42-8E94-A151F6E51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C2EFC-9D89-C746-9B99-BC50BF09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0F167-C316-2040-8606-9E4FF9548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A1962-0A6D-CC4C-AECC-E796398FF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1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63BD-C49F-BF41-A2D0-366D33D9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485FC-4E30-244A-8E44-E5D0665C7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1129D-E172-8E4C-9F49-40C6F7E6C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A9AA7-7BFF-1D4C-A4A5-E92D6FF01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AE5DE-4FA2-4248-B5CD-5BE733C6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3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3FC7C-6D4F-3F48-9591-B7197B635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D644C-DC49-F74A-945D-5D30AE93E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E2180C-53FE-434F-927A-0AF5BCE92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37B851-CBBD-4B4B-AFC0-5E940B1C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C6E1ED-D77F-E044-BBEF-38090A0B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AC82E-DF2C-894D-9BDA-10CBA0E5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911F-4987-9F43-AD8D-5A600578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20EA9-4EEA-4642-80D4-CA74B6364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FD1DA5-B715-314D-A49F-41F5414E7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F148B-3B5A-F74B-81E4-508C027C3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A7F77-92F3-F244-BECE-FAB6600B5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23A6D6-2A01-864B-A771-B93D3B15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0EEF2-66E9-C247-BD74-29FC6853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BFC50-E4F1-CF49-8221-FD1B04AC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2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F0E6-0232-B041-8E56-B9442336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730ED-8193-B149-969A-A47E9626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D2413-6CD8-C541-8296-C76916996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22EC7-B38D-B14E-AFCA-2B5A4D29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26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4EEE34-6F86-3A4A-B27A-B03D4673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FEFB7-0D7B-044E-A6E4-65E2EDC3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371D4-E068-B14E-BD7F-E45D0D28C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7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A170-7904-2941-96FF-31FBECFB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AEFB-8C68-C44E-BBC3-A4633762D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33A73-5282-E748-93C3-E8C90A5C3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04007-F245-FE40-870C-804DFB080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CA46D-2E90-D645-A782-77C5663B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90982-0B78-964D-AD1E-3D984F80C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2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4635-F6DD-5F48-B73E-B084FE01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EB9B38-B1C7-CA49-A742-E978F532A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D4293-3540-9E42-A74D-228F02C4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E79F8-E765-C347-958F-D75C2107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DF548-B9E0-1045-A449-4AD10DC4E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C75D1-7C0C-684A-8801-93D98615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7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B0584-E521-5A44-BB58-264045214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968208-E5B3-AF40-8CBE-076A78122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76F9F-7821-084C-9C8C-64B2D8EE5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54A28-A698-5F4D-8E23-D686F7A88E79}" type="datetimeFigureOut">
              <a:rPr lang="en-US" smtClean="0"/>
              <a:t>4/21/20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E2B1F-6A54-F345-9EBB-B56C37C0F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B4A82-86B8-B547-9C95-BBA3CEF36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C9DE-78A9-D84D-9395-A218B697E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73241-F513-8D47-834F-9E8F73861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9556" y="5023065"/>
            <a:ext cx="3122141" cy="623973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92D050"/>
                </a:solidFill>
              </a:rPr>
              <a:t>MK WEB DESIGN (KOTA)</a:t>
            </a:r>
          </a:p>
          <a:p>
            <a:r>
              <a:rPr lang="en-US" sz="1400" dirty="0" err="1">
                <a:solidFill>
                  <a:srgbClr val="92D050"/>
                </a:solidFill>
              </a:rPr>
              <a:t>Minggu</a:t>
            </a:r>
            <a:r>
              <a:rPr lang="en-US" sz="1400" dirty="0">
                <a:solidFill>
                  <a:srgbClr val="92D050"/>
                </a:solidFill>
              </a:rPr>
              <a:t> 12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762" y="1395627"/>
            <a:ext cx="3251200" cy="32512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8F87499-CF66-D841-98DE-EFC7FAB63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427" y="321277"/>
            <a:ext cx="8942173" cy="95147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MEMBUAT </a:t>
            </a:r>
            <a:r>
              <a:rPr lang="en-US" sz="2800" b="1" dirty="0">
                <a:solidFill>
                  <a:srgbClr val="92D050"/>
                </a:solidFill>
                <a:latin typeface="Myriad Pro Semibold" panose="020B0503030403020204" pitchFamily="34" charset="0"/>
              </a:rPr>
              <a:t>CSS STYLE </a:t>
            </a:r>
            <a:r>
              <a:rPr lang="en-US" sz="2800" b="1" dirty="0">
                <a:solidFill>
                  <a:schemeClr val="bg1"/>
                </a:solidFill>
                <a:latin typeface="Myriad Pro Semibold" panose="020B0503030403020204" pitchFamily="34" charset="0"/>
              </a:rPr>
              <a:t>DI ADOBE DREAMWEAVER CC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75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9EAA9E-0738-5D47-AF6D-5A2D457EA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38" y="844377"/>
            <a:ext cx="7249297" cy="453081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BODY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Rubah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Box&gt;Padding Top 0 dan Margin Top 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5733537" y="2673544"/>
            <a:ext cx="1000895" cy="193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9C459-7FB6-A147-8A14-0F42A489618F}"/>
              </a:ext>
            </a:extLst>
          </p:cNvPr>
          <p:cNvSpPr/>
          <p:nvPr/>
        </p:nvSpPr>
        <p:spPr>
          <a:xfrm>
            <a:off x="6833288" y="3040420"/>
            <a:ext cx="2075934" cy="156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212733-EAA9-AE41-8488-78774BA429F9}"/>
              </a:ext>
            </a:extLst>
          </p:cNvPr>
          <p:cNvSpPr/>
          <p:nvPr/>
        </p:nvSpPr>
        <p:spPr>
          <a:xfrm>
            <a:off x="8983362" y="3922394"/>
            <a:ext cx="556054" cy="155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84C301-C1E8-EA4C-8C2A-C50CC0D6A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632" y="726989"/>
            <a:ext cx="7694141" cy="480883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BODY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Pada file&gt;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anda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sudah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membuat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style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css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9934834" y="1783858"/>
            <a:ext cx="1000895" cy="193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212733-EAA9-AE41-8488-78774BA429F9}"/>
              </a:ext>
            </a:extLst>
          </p:cNvPr>
          <p:cNvSpPr/>
          <p:nvPr/>
        </p:nvSpPr>
        <p:spPr>
          <a:xfrm>
            <a:off x="9922475" y="1129767"/>
            <a:ext cx="345990" cy="19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95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C479F-7030-9944-8EAD-3D07B7634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443" y="651819"/>
            <a:ext cx="7537621" cy="471101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Mulai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membuat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Header web&gt;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insert&gt;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pilihHeader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New CSS Rule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9774196" y="1833285"/>
            <a:ext cx="1000895" cy="193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212733-EAA9-AE41-8488-78774BA429F9}"/>
              </a:ext>
            </a:extLst>
          </p:cNvPr>
          <p:cNvSpPr/>
          <p:nvPr/>
        </p:nvSpPr>
        <p:spPr>
          <a:xfrm>
            <a:off x="10503243" y="1055626"/>
            <a:ext cx="345990" cy="19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13363-4820-D942-875E-515C33D41BDC}"/>
              </a:ext>
            </a:extLst>
          </p:cNvPr>
          <p:cNvSpPr/>
          <p:nvPr/>
        </p:nvSpPr>
        <p:spPr>
          <a:xfrm>
            <a:off x="5825407" y="3390236"/>
            <a:ext cx="1000895" cy="193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36C6B-F0BA-244A-A634-60A6E0969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432" y="921093"/>
            <a:ext cx="6948616" cy="434288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Atur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Type (font)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diinginkan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warna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diinginkan</a:t>
            </a:r>
            <a:endParaRPr lang="en-ID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7488196" y="2451121"/>
            <a:ext cx="2162431" cy="217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212733-EAA9-AE41-8488-78774BA429F9}"/>
              </a:ext>
            </a:extLst>
          </p:cNvPr>
          <p:cNvSpPr/>
          <p:nvPr/>
        </p:nvSpPr>
        <p:spPr>
          <a:xfrm>
            <a:off x="8798010" y="2995637"/>
            <a:ext cx="345990" cy="1924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13363-4820-D942-875E-515C33D41BDC}"/>
              </a:ext>
            </a:extLst>
          </p:cNvPr>
          <p:cNvSpPr/>
          <p:nvPr/>
        </p:nvSpPr>
        <p:spPr>
          <a:xfrm>
            <a:off x="6097256" y="2376982"/>
            <a:ext cx="1000895" cy="193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2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1B59C-C83D-3340-99E9-577807B0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72" y="882993"/>
            <a:ext cx="7187514" cy="449219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warna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background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Header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7092780" y="2451121"/>
            <a:ext cx="1285102" cy="2179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13363-4820-D942-875E-515C33D41BDC}"/>
              </a:ext>
            </a:extLst>
          </p:cNvPr>
          <p:cNvSpPr/>
          <p:nvPr/>
        </p:nvSpPr>
        <p:spPr>
          <a:xfrm>
            <a:off x="5924261" y="2475836"/>
            <a:ext cx="1000895" cy="193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0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8E7E78-F099-264A-8BD4-E8228E1EA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416" y="961767"/>
            <a:ext cx="7002162" cy="437635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Box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membuat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box header&gt;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box header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ukuran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seperti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contohpada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gambar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ini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rubah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Float&gt;Left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6882714" y="2384854"/>
            <a:ext cx="2100647" cy="481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913363-4820-D942-875E-515C33D41BDC}"/>
              </a:ext>
            </a:extLst>
          </p:cNvPr>
          <p:cNvSpPr/>
          <p:nvPr/>
        </p:nvSpPr>
        <p:spPr>
          <a:xfrm>
            <a:off x="5850120" y="2735328"/>
            <a:ext cx="1000895" cy="193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15B88-D36C-3647-B1A6-949FEC5A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1" y="799585"/>
            <a:ext cx="7459362" cy="466210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Tampilan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Header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setelah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di setting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tadi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006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815B88-D36C-3647-B1A6-949FEC5A5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51" y="799585"/>
            <a:ext cx="7459362" cy="466210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merubah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atau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jika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ingin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mengedir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kembali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header&gt;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Edit Rule. 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Aturlah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Size font dan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posisinya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E42FE-5C6B-2146-BBBA-964BC96569BA}"/>
              </a:ext>
            </a:extLst>
          </p:cNvPr>
          <p:cNvSpPr/>
          <p:nvPr/>
        </p:nvSpPr>
        <p:spPr>
          <a:xfrm>
            <a:off x="4695569" y="4905631"/>
            <a:ext cx="766118" cy="197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E41E4A-9631-D844-82F2-61125528D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698" y="1000898"/>
            <a:ext cx="6761615" cy="422600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Block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mengatur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settingan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layout dan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ukuran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font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E42FE-5C6B-2146-BBBA-964BC96569BA}"/>
              </a:ext>
            </a:extLst>
          </p:cNvPr>
          <p:cNvSpPr/>
          <p:nvPr/>
        </p:nvSpPr>
        <p:spPr>
          <a:xfrm>
            <a:off x="5955958" y="2607275"/>
            <a:ext cx="766118" cy="1977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3B153-DE40-114D-9B7E-7664E34F2C01}"/>
              </a:ext>
            </a:extLst>
          </p:cNvPr>
          <p:cNvSpPr/>
          <p:nvPr/>
        </p:nvSpPr>
        <p:spPr>
          <a:xfrm>
            <a:off x="7030995" y="2891480"/>
            <a:ext cx="1030545" cy="21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5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F7501A-B5FC-0848-B44C-F5123974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205" y="986479"/>
            <a:ext cx="7298724" cy="456170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mengatur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posisi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judul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header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ditengah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kembali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edit rule</a:t>
            </a:r>
          </a:p>
        </p:txBody>
      </p:sp>
    </p:spTree>
    <p:extLst>
      <p:ext uri="{BB962C8B-B14F-4D97-AF65-F5344CB8AC3E}">
        <p14:creationId xmlns:p14="http://schemas.microsoft.com/office/powerpoint/2010/main" val="166644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149179" y="2483709"/>
            <a:ext cx="10181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</a:rPr>
              <a:t>Cascading Style Sheet (CSS)</a:t>
            </a:r>
          </a:p>
          <a:p>
            <a:endParaRPr lang="en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Cascading Style Sheet (CSS) </a:t>
            </a:r>
            <a:r>
              <a:rPr lang="en-ID" dirty="0" err="1">
                <a:solidFill>
                  <a:schemeClr val="bg1"/>
                </a:solidFill>
              </a:rPr>
              <a:t>digunakan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memodifikasi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elemen</a:t>
            </a:r>
            <a:r>
              <a:rPr lang="en-ID" dirty="0">
                <a:solidFill>
                  <a:schemeClr val="bg1"/>
                </a:solidFill>
              </a:rPr>
              <a:t> pada HTML dan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selalu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digunakan</a:t>
            </a:r>
            <a:r>
              <a:rPr lang="en-ID" dirty="0">
                <a:solidFill>
                  <a:schemeClr val="bg1"/>
                </a:solidFill>
              </a:rPr>
              <a:t> oleh developer </a:t>
            </a:r>
            <a:r>
              <a:rPr lang="en-ID" dirty="0" err="1">
                <a:solidFill>
                  <a:schemeClr val="bg1"/>
                </a:solidFill>
              </a:rPr>
              <a:t>ketika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membuat</a:t>
            </a:r>
            <a:r>
              <a:rPr lang="en-ID" dirty="0">
                <a:solidFill>
                  <a:schemeClr val="bg1"/>
                </a:solidFill>
              </a:rPr>
              <a:t> website. </a:t>
            </a:r>
            <a:r>
              <a:rPr lang="en-ID" dirty="0" err="1">
                <a:solidFill>
                  <a:schemeClr val="bg1"/>
                </a:solidFill>
              </a:rPr>
              <a:t>Ibarat</a:t>
            </a:r>
            <a:r>
              <a:rPr lang="en-ID" dirty="0">
                <a:solidFill>
                  <a:schemeClr val="bg1"/>
                </a:solidFill>
              </a:rPr>
              <a:t> HTML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struktur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tubuh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dari</a:t>
            </a:r>
            <a:r>
              <a:rPr lang="en-ID" dirty="0">
                <a:solidFill>
                  <a:schemeClr val="bg1"/>
                </a:solidFill>
              </a:rPr>
              <a:t> website, </a:t>
            </a:r>
            <a:r>
              <a:rPr lang="en-ID" dirty="0" err="1">
                <a:solidFill>
                  <a:schemeClr val="bg1"/>
                </a:solidFill>
              </a:rPr>
              <a:t>maka</a:t>
            </a:r>
            <a:r>
              <a:rPr lang="en-ID" dirty="0">
                <a:solidFill>
                  <a:schemeClr val="bg1"/>
                </a:solidFill>
              </a:rPr>
              <a:t> CSS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bagian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estetika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membuat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tubuh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tersebut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terlihat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indah</a:t>
            </a:r>
            <a:r>
              <a:rPr lang="en-ID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016905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84CDD9-940A-4849-BC54-F8D318642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994" y="722354"/>
            <a:ext cx="7681784" cy="480111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988541" y="1927655"/>
            <a:ext cx="2607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HEADER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Setting Type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merubah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ukuran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posisi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font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judul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header. 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Line-height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adalah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mengatur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posisi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huruf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rubah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200, agar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posisi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ditengah</a:t>
            </a:r>
            <a:endParaRPr lang="en-ID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E42FE-5C6B-2146-BBBA-964BC96569BA}"/>
              </a:ext>
            </a:extLst>
          </p:cNvPr>
          <p:cNvSpPr/>
          <p:nvPr/>
        </p:nvSpPr>
        <p:spPr>
          <a:xfrm>
            <a:off x="5770607" y="2298356"/>
            <a:ext cx="1099750" cy="21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3B153-DE40-114D-9B7E-7664E34F2C01}"/>
              </a:ext>
            </a:extLst>
          </p:cNvPr>
          <p:cNvSpPr/>
          <p:nvPr/>
        </p:nvSpPr>
        <p:spPr>
          <a:xfrm>
            <a:off x="6944498" y="2434280"/>
            <a:ext cx="2916194" cy="6301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0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FC05BB-E097-B44C-9DB3-770E2C7DC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82" y="907706"/>
            <a:ext cx="7484076" cy="467754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988541" y="1927655"/>
            <a:ext cx="2607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NAVIGATION/MENU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Insert&gt;Navigation&gt;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New CSS Rule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E42FE-5C6B-2146-BBBA-964BC96569BA}"/>
              </a:ext>
            </a:extLst>
          </p:cNvPr>
          <p:cNvSpPr/>
          <p:nvPr/>
        </p:nvSpPr>
        <p:spPr>
          <a:xfrm>
            <a:off x="5560542" y="3583459"/>
            <a:ext cx="1099750" cy="21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3B153-DE40-114D-9B7E-7664E34F2C01}"/>
              </a:ext>
            </a:extLst>
          </p:cNvPr>
          <p:cNvSpPr/>
          <p:nvPr/>
        </p:nvSpPr>
        <p:spPr>
          <a:xfrm>
            <a:off x="9527059" y="2248929"/>
            <a:ext cx="1025612" cy="21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10305535" y="1281117"/>
            <a:ext cx="308920" cy="201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9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AFE153-A8E4-5A4F-936A-30C9382E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068" y="923152"/>
            <a:ext cx="7083717" cy="442732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988541" y="1927655"/>
            <a:ext cx="2607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NAVIGATION/MENU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Buatlah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new CSS Rule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Navgigation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 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Lihat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contoh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gambar</a:t>
            </a:r>
            <a:endParaRPr lang="en-ID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2E42FE-5C6B-2146-BBBA-964BC96569BA}"/>
              </a:ext>
            </a:extLst>
          </p:cNvPr>
          <p:cNvSpPr/>
          <p:nvPr/>
        </p:nvSpPr>
        <p:spPr>
          <a:xfrm>
            <a:off x="5857104" y="2421924"/>
            <a:ext cx="2248928" cy="197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8390238" y="2146090"/>
            <a:ext cx="308920" cy="201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A6F95-293F-5A43-BDD6-EA1E2B752D59}"/>
              </a:ext>
            </a:extLst>
          </p:cNvPr>
          <p:cNvSpPr/>
          <p:nvPr/>
        </p:nvSpPr>
        <p:spPr>
          <a:xfrm>
            <a:off x="5857104" y="2852936"/>
            <a:ext cx="2496064" cy="248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5857104" y="4437112"/>
            <a:ext cx="2496064" cy="248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9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E7D8F4-BA49-3844-9B06-F3C3DDF09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0064" y="997293"/>
            <a:ext cx="7063946" cy="441496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605482" y="2347785"/>
            <a:ext cx="3138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NAVIGATION/MENU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Atur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Box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Navigasi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W=1000 H=40 &gt; Float: Left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Lihat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contoh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gambar</a:t>
            </a:r>
            <a:endParaRPr lang="en-ID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5609967" y="2776285"/>
            <a:ext cx="1037968" cy="238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A6F95-293F-5A43-BDD6-EA1E2B752D59}"/>
              </a:ext>
            </a:extLst>
          </p:cNvPr>
          <p:cNvSpPr/>
          <p:nvPr/>
        </p:nvSpPr>
        <p:spPr>
          <a:xfrm>
            <a:off x="6722076" y="2544016"/>
            <a:ext cx="2446638" cy="335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8896865" y="4004626"/>
            <a:ext cx="494270" cy="15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3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DC4D87-D973-0845-AFF9-C90188068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422" y="731622"/>
            <a:ext cx="7508789" cy="469299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605482" y="2347785"/>
            <a:ext cx="313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NAVIGATION/MENU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Atur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font Type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Navigasi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Lihat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contoh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gambar</a:t>
            </a:r>
            <a:endParaRPr lang="en-ID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5647036" y="3406479"/>
            <a:ext cx="1037968" cy="238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A6F95-293F-5A43-BDD6-EA1E2B752D59}"/>
              </a:ext>
            </a:extLst>
          </p:cNvPr>
          <p:cNvSpPr/>
          <p:nvPr/>
        </p:nvSpPr>
        <p:spPr>
          <a:xfrm>
            <a:off x="6759147" y="3483128"/>
            <a:ext cx="2755556" cy="73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9094573" y="5067307"/>
            <a:ext cx="494270" cy="15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51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605482" y="2347785"/>
            <a:ext cx="313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Jangan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lupa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save file: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index.html</a:t>
            </a:r>
            <a:endParaRPr lang="en-ID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5770604" y="2665074"/>
            <a:ext cx="1037968" cy="238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A6F95-293F-5A43-BDD6-EA1E2B752D59}"/>
              </a:ext>
            </a:extLst>
          </p:cNvPr>
          <p:cNvSpPr/>
          <p:nvPr/>
        </p:nvSpPr>
        <p:spPr>
          <a:xfrm>
            <a:off x="6833287" y="2791151"/>
            <a:ext cx="2483708" cy="4957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8896865" y="4115837"/>
            <a:ext cx="494270" cy="15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65FA16E-B3A2-B348-AEC0-AD373A619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778" y="1015826"/>
            <a:ext cx="7113374" cy="444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33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27BA4-EFF0-384D-8C0C-40B45590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859" y="802674"/>
            <a:ext cx="7236941" cy="4523088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247136" y="2607277"/>
            <a:ext cx="313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CONTENT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IMAGE/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Foto</a:t>
            </a:r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Main&gt;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ketik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content&gt;OK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5202193" y="2800998"/>
            <a:ext cx="2483709" cy="2140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A6F95-293F-5A43-BDD6-EA1E2B752D59}"/>
              </a:ext>
            </a:extLst>
          </p:cNvPr>
          <p:cNvSpPr/>
          <p:nvPr/>
        </p:nvSpPr>
        <p:spPr>
          <a:xfrm>
            <a:off x="9020432" y="2235097"/>
            <a:ext cx="1173892" cy="223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7722974" y="2064615"/>
            <a:ext cx="494270" cy="15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296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2AB74-443B-4E44-A859-7027E2C25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29" y="937054"/>
            <a:ext cx="7002162" cy="4376351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308920" y="1804088"/>
            <a:ext cx="3138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CONTENT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IMAGE/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Foto</a:t>
            </a:r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Main&gt;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ketik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content&gt;OK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Ukuran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Box content:</a:t>
            </a: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H=1000</a:t>
            </a: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W=400</a:t>
            </a: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Float=Left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5399902" y="2689787"/>
            <a:ext cx="1050326" cy="275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A6F95-293F-5A43-BDD6-EA1E2B752D59}"/>
              </a:ext>
            </a:extLst>
          </p:cNvPr>
          <p:cNvSpPr/>
          <p:nvPr/>
        </p:nvSpPr>
        <p:spPr>
          <a:xfrm>
            <a:off x="6487296" y="2420447"/>
            <a:ext cx="2298357" cy="3721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8674444" y="3905772"/>
            <a:ext cx="494270" cy="15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44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4DBC6-E774-0445-B0C2-B75046347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995" y="1178011"/>
            <a:ext cx="6755027" cy="4221892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556056" y="2940910"/>
            <a:ext cx="313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FOOTER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insert&gt;footer&gt;new 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css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rule&gt;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ketik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footer&gt;OK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5399901" y="2986349"/>
            <a:ext cx="2360141" cy="2881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EA6F95-293F-5A43-BDD6-EA1E2B752D59}"/>
              </a:ext>
            </a:extLst>
          </p:cNvPr>
          <p:cNvSpPr/>
          <p:nvPr/>
        </p:nvSpPr>
        <p:spPr>
          <a:xfrm>
            <a:off x="9057503" y="3137139"/>
            <a:ext cx="605480" cy="162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9588844" y="1545631"/>
            <a:ext cx="494270" cy="15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62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76172-16FA-6346-AE74-B92ED0FE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86" y="1113137"/>
            <a:ext cx="6918135" cy="432383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556056" y="2940910"/>
            <a:ext cx="3138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FOOTER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Box footer W=1000</a:t>
            </a: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H=40</a:t>
            </a: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Float=left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4BFF3C-88F1-2A44-AB05-8DAA7E184238}"/>
              </a:ext>
            </a:extLst>
          </p:cNvPr>
          <p:cNvSpPr/>
          <p:nvPr/>
        </p:nvSpPr>
        <p:spPr>
          <a:xfrm>
            <a:off x="6882712" y="2628002"/>
            <a:ext cx="2360141" cy="448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475324-163E-A54B-B04E-24B603D973BA}"/>
              </a:ext>
            </a:extLst>
          </p:cNvPr>
          <p:cNvSpPr/>
          <p:nvPr/>
        </p:nvSpPr>
        <p:spPr>
          <a:xfrm>
            <a:off x="5795319" y="2892517"/>
            <a:ext cx="494270" cy="1596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597B3-B403-C649-8306-48D8C20DB9A9}"/>
              </a:ext>
            </a:extLst>
          </p:cNvPr>
          <p:cNvSpPr/>
          <p:nvPr/>
        </p:nvSpPr>
        <p:spPr>
          <a:xfrm>
            <a:off x="8506589" y="2589426"/>
            <a:ext cx="3593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ID" sz="1000" dirty="0">
                <a:solidFill>
                  <a:schemeClr val="bg1"/>
                </a:solidFill>
              </a:rPr>
              <a:t>left</a:t>
            </a:r>
          </a:p>
        </p:txBody>
      </p:sp>
    </p:spTree>
    <p:extLst>
      <p:ext uri="{BB962C8B-B14F-4D97-AF65-F5344CB8AC3E}">
        <p14:creationId xmlns:p14="http://schemas.microsoft.com/office/powerpoint/2010/main" val="335835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371601" y="2150076"/>
            <a:ext cx="2607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Langkah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1 Open New File pada Adobe Dreamweaver</a:t>
            </a:r>
          </a:p>
          <a:p>
            <a:pPr marL="342900" indent="-342900" algn="r">
              <a:buAutoNum type="arabicPeriod"/>
            </a:pPr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Open New File&gt;Create New Project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57C6B-2B69-7049-B084-EDC5A2929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053" y="1186248"/>
            <a:ext cx="6682533" cy="4176584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FE22E87-DF30-334F-A96F-D2EF054C6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3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8F87499-CF66-D841-98DE-EFC7FAB638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5709" y="160640"/>
            <a:ext cx="4868562" cy="420128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Myriad Pro Semibold" panose="020B0503030403020204" pitchFamily="34" charset="0"/>
              </a:rPr>
              <a:t>MEMBUAT </a:t>
            </a:r>
            <a:r>
              <a:rPr lang="en-US" sz="1200" dirty="0">
                <a:solidFill>
                  <a:srgbClr val="92D050"/>
                </a:solidFill>
                <a:latin typeface="Myriad Pro Semibold" panose="020B0503030403020204" pitchFamily="34" charset="0"/>
              </a:rPr>
              <a:t>WEB DENGAN TEMPLATE WEB </a:t>
            </a:r>
            <a:r>
              <a:rPr lang="en-US" sz="1200" dirty="0">
                <a:solidFill>
                  <a:schemeClr val="bg1"/>
                </a:solidFill>
                <a:latin typeface="Myriad Pro Semibold" panose="020B0503030403020204" pitchFamily="34" charset="0"/>
              </a:rPr>
              <a:t>DI ADOBE DREAMWEAVER CC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767017" y="2384855"/>
            <a:ext cx="878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>
                <a:solidFill>
                  <a:schemeClr val="bg1"/>
                </a:solidFill>
                <a:latin typeface="+mj-lt"/>
              </a:rPr>
              <a:t>TUGAS LATIHAN CSS:</a:t>
            </a:r>
          </a:p>
          <a:p>
            <a:endParaRPr lang="en-ID" dirty="0">
              <a:solidFill>
                <a:schemeClr val="bg1"/>
              </a:solidFill>
              <a:latin typeface="+mj-lt"/>
            </a:endParaRPr>
          </a:p>
          <a:p>
            <a:r>
              <a:rPr lang="en-ID" dirty="0" err="1">
                <a:solidFill>
                  <a:schemeClr val="bg1"/>
                </a:solidFill>
                <a:latin typeface="+mj-lt"/>
              </a:rPr>
              <a:t>Lengkapilah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page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berikutnya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beserta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isi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content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setiap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halaman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pada web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cara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sama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menggunakan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CSS Style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sesuai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desain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web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anda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sudah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3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878228" y="2619633"/>
            <a:ext cx="26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New Document&gt;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HTML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EB009-8EEF-F147-9E44-9F76E263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654" y="1050324"/>
            <a:ext cx="6682533" cy="417658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529E1C6-03D9-A94B-B19B-B4A0FF70E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2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Site&gt;New Site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untuk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membuat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folder internal web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baru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8E452A-1AFB-7546-ABCA-38CC4433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632" y="1012740"/>
            <a:ext cx="7138086" cy="4461304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16E15AF6-11CD-4E4B-876A-771433D4AB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0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Isi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nama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site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nama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dan folder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lalu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save.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BB82D-47AC-D048-8324-4E4A206D2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546" y="988024"/>
            <a:ext cx="6841524" cy="4275953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97D1228-AF5A-3840-99D6-DDC8AB140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65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BODY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Inser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dikanan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atas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lalu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Main&gt;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kemudian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New CSS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AA1AAB-C137-FB46-8E82-254B1FC07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913" y="960223"/>
            <a:ext cx="7162800" cy="44767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2D42033-C991-AB47-BA62-83D45428B36E}"/>
              </a:ext>
            </a:extLst>
          </p:cNvPr>
          <p:cNvSpPr/>
          <p:nvPr/>
        </p:nvSpPr>
        <p:spPr>
          <a:xfrm>
            <a:off x="10280821" y="1272746"/>
            <a:ext cx="420130" cy="2842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35C3A4F-D7EB-8F4E-A906-102AB712D47A}"/>
              </a:ext>
            </a:extLst>
          </p:cNvPr>
          <p:cNvSpPr/>
          <p:nvPr/>
        </p:nvSpPr>
        <p:spPr>
          <a:xfrm>
            <a:off x="9737125" y="2397211"/>
            <a:ext cx="741405" cy="185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5980671" y="3575587"/>
            <a:ext cx="741405" cy="185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463E7241-F6B7-2442-9F54-50ACAC653F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30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F6879B0-FBB3-F04F-B79C-03C9647B4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349" y="815545"/>
            <a:ext cx="7038408" cy="439900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BODY WEB</a:t>
            </a:r>
          </a:p>
          <a:p>
            <a:pPr algn="r"/>
            <a:endParaRPr lang="en-ID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ID" dirty="0" err="1">
                <a:solidFill>
                  <a:schemeClr val="bg1"/>
                </a:solidFill>
                <a:latin typeface="+mj-lt"/>
              </a:rPr>
              <a:t>Pilih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Tag &gt;Body&gt;New Style Sheet&gt;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kemudian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OK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6091882" y="2302841"/>
            <a:ext cx="2075934" cy="156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9C459-7FB6-A147-8A14-0F42A489618F}"/>
              </a:ext>
            </a:extLst>
          </p:cNvPr>
          <p:cNvSpPr/>
          <p:nvPr/>
        </p:nvSpPr>
        <p:spPr>
          <a:xfrm>
            <a:off x="6091882" y="2780928"/>
            <a:ext cx="2075934" cy="156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212733-EAA9-AE41-8488-78774BA429F9}"/>
              </a:ext>
            </a:extLst>
          </p:cNvPr>
          <p:cNvSpPr/>
          <p:nvPr/>
        </p:nvSpPr>
        <p:spPr>
          <a:xfrm>
            <a:off x="6091882" y="4354881"/>
            <a:ext cx="2075934" cy="156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8F2EFDA-C009-FF42-B5FF-5BDEAD1FF593}"/>
              </a:ext>
            </a:extLst>
          </p:cNvPr>
          <p:cNvSpPr/>
          <p:nvPr/>
        </p:nvSpPr>
        <p:spPr>
          <a:xfrm>
            <a:off x="0" y="0"/>
            <a:ext cx="12192000" cy="5807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D5B0E-E441-C84D-A4D2-30E40B1E1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259" y="914586"/>
            <a:ext cx="6998568" cy="4374105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BA2210D-6155-B64C-90FA-08E0FAEF94A5}"/>
              </a:ext>
            </a:extLst>
          </p:cNvPr>
          <p:cNvSpPr>
            <a:spLocks/>
          </p:cNvSpPr>
          <p:nvPr/>
        </p:nvSpPr>
        <p:spPr bwMode="auto">
          <a:xfrm>
            <a:off x="0" y="5807677"/>
            <a:ext cx="12192000" cy="1050324"/>
          </a:xfrm>
          <a:prstGeom prst="rect">
            <a:avLst/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C1FFD17D-F55A-2040-B884-7888488EB1FD}"/>
              </a:ext>
            </a:extLst>
          </p:cNvPr>
          <p:cNvSpPr>
            <a:spLocks/>
          </p:cNvSpPr>
          <p:nvPr/>
        </p:nvSpPr>
        <p:spPr bwMode="auto">
          <a:xfrm>
            <a:off x="1054099" y="5534627"/>
            <a:ext cx="1190625" cy="1050324"/>
          </a:xfrm>
          <a:prstGeom prst="triangle">
            <a:avLst>
              <a:gd name="adj" fmla="val 50000"/>
            </a:avLst>
          </a:prstGeom>
          <a:solidFill>
            <a:srgbClr val="DD206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1pPr>
            <a:lvl2pPr marL="742950" indent="-28575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2pPr>
            <a:lvl3pPr marL="11430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3pPr>
            <a:lvl4pPr marL="16002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4pPr>
            <a:lvl5pPr marL="2057400" indent="-228600" algn="ctr"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Gill Sans Light" panose="020B0302020104020203" pitchFamily="34" charset="-79"/>
                <a:ea typeface="PingFang SC Light" panose="020B0300000000000000" pitchFamily="34" charset="-122"/>
                <a:sym typeface="Gill Sans Light" panose="020B0302020104020203" pitchFamily="34" charset="-79"/>
              </a:defRPr>
            </a:lvl9pPr>
          </a:lstStyle>
          <a:p>
            <a:pPr eaLnBrk="1" hangingPunct="1"/>
            <a:endParaRPr lang="en-US" altLang="en-US" sz="4200">
              <a:solidFill>
                <a:srgbClr val="41414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A0CB07-97E8-8542-8C32-F34A88476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3" y="159951"/>
            <a:ext cx="694724" cy="6947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85CB7F-988B-D74F-B225-862A1C39712B}"/>
              </a:ext>
            </a:extLst>
          </p:cNvPr>
          <p:cNvSpPr/>
          <p:nvPr/>
        </p:nvSpPr>
        <p:spPr>
          <a:xfrm>
            <a:off x="10038203" y="6259383"/>
            <a:ext cx="16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Ratno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Suprapto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244F85-570D-8A41-A6A3-592F48AEC5A2}"/>
              </a:ext>
            </a:extLst>
          </p:cNvPr>
          <p:cNvSpPr txBox="1"/>
          <p:nvPr/>
        </p:nvSpPr>
        <p:spPr>
          <a:xfrm>
            <a:off x="1210963" y="2631990"/>
            <a:ext cx="260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MEMBUAT BODY WEB</a:t>
            </a:r>
          </a:p>
          <a:p>
            <a:pPr algn="r"/>
            <a:r>
              <a:rPr lang="en-ID" dirty="0">
                <a:solidFill>
                  <a:schemeClr val="bg1"/>
                </a:solidFill>
                <a:latin typeface="+mj-lt"/>
              </a:rPr>
              <a:t>Save as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dengan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nama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style&gt;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difolder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sudah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dibuat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&gt;</a:t>
            </a:r>
            <a:r>
              <a:rPr lang="en-ID" dirty="0" err="1">
                <a:solidFill>
                  <a:schemeClr val="bg1"/>
                </a:solidFill>
                <a:latin typeface="+mj-lt"/>
              </a:rPr>
              <a:t>klik</a:t>
            </a:r>
            <a:r>
              <a:rPr lang="en-ID" dirty="0">
                <a:solidFill>
                  <a:schemeClr val="bg1"/>
                </a:solidFill>
                <a:latin typeface="+mj-lt"/>
              </a:rPr>
              <a:t> save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2B9C56-C954-444E-B597-7BA84ACAF22C}"/>
              </a:ext>
            </a:extLst>
          </p:cNvPr>
          <p:cNvSpPr/>
          <p:nvPr/>
        </p:nvSpPr>
        <p:spPr>
          <a:xfrm>
            <a:off x="6573795" y="3241954"/>
            <a:ext cx="2075934" cy="156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9C459-7FB6-A147-8A14-0F42A489618F}"/>
              </a:ext>
            </a:extLst>
          </p:cNvPr>
          <p:cNvSpPr/>
          <p:nvPr/>
        </p:nvSpPr>
        <p:spPr>
          <a:xfrm>
            <a:off x="6474942" y="3571761"/>
            <a:ext cx="2075934" cy="156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212733-EAA9-AE41-8488-78774BA429F9}"/>
              </a:ext>
            </a:extLst>
          </p:cNvPr>
          <p:cNvSpPr/>
          <p:nvPr/>
        </p:nvSpPr>
        <p:spPr>
          <a:xfrm>
            <a:off x="8526162" y="4602016"/>
            <a:ext cx="556054" cy="155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5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567</Words>
  <Application>Microsoft Macintosh PowerPoint</Application>
  <PresentationFormat>Widescreen</PresentationFormat>
  <Paragraphs>131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Gill Sans Light</vt:lpstr>
      <vt:lpstr>Myriad Pro Semibold</vt:lpstr>
      <vt:lpstr>Office Theme</vt:lpstr>
      <vt:lpstr>MEMBUAT CSS STYLE DI ADOBE DREAMWEAVER 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MEMBUAT WEB DENGAN TEMPLATE WEB DI ADOBE DREAMWEAVER CC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MEMBUAT CSS STYLE DI ADOBE DREAMWEAVER CC</dc:title>
  <dc:creator>Microsoft Office User</dc:creator>
  <cp:lastModifiedBy>Microsoft Office User</cp:lastModifiedBy>
  <cp:revision>17</cp:revision>
  <dcterms:created xsi:type="dcterms:W3CDTF">2020-04-21T11:28:44Z</dcterms:created>
  <dcterms:modified xsi:type="dcterms:W3CDTF">2020-04-21T16:23:03Z</dcterms:modified>
</cp:coreProperties>
</file>