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3819" r:id="rId2"/>
    <p:sldMasterId id="2147483837" r:id="rId3"/>
  </p:sldMasterIdLst>
  <p:sldIdLst>
    <p:sldId id="256" r:id="rId4"/>
    <p:sldId id="289" r:id="rId5"/>
    <p:sldId id="270" r:id="rId6"/>
    <p:sldId id="271" r:id="rId7"/>
    <p:sldId id="291" r:id="rId8"/>
    <p:sldId id="292" r:id="rId9"/>
    <p:sldId id="263" r:id="rId10"/>
    <p:sldId id="264" r:id="rId11"/>
    <p:sldId id="258" r:id="rId12"/>
    <p:sldId id="272" r:id="rId13"/>
    <p:sldId id="265" r:id="rId14"/>
    <p:sldId id="274" r:id="rId15"/>
    <p:sldId id="275" r:id="rId16"/>
    <p:sldId id="276" r:id="rId17"/>
    <p:sldId id="267" r:id="rId18"/>
    <p:sldId id="261" r:id="rId19"/>
    <p:sldId id="268" r:id="rId20"/>
    <p:sldId id="269" r:id="rId21"/>
    <p:sldId id="277" r:id="rId22"/>
    <p:sldId id="290" r:id="rId23"/>
    <p:sldId id="278" r:id="rId24"/>
    <p:sldId id="279" r:id="rId25"/>
    <p:sldId id="280" r:id="rId26"/>
    <p:sldId id="281" r:id="rId27"/>
    <p:sldId id="282" r:id="rId28"/>
    <p:sldId id="283" r:id="rId29"/>
    <p:sldId id="284" r:id="rId30"/>
    <p:sldId id="285" r:id="rId31"/>
    <p:sldId id="286" r:id="rId32"/>
    <p:sldId id="287" r:id="rId33"/>
    <p:sldId id="288" r:id="rId34"/>
    <p:sldId id="293" r:id="rId35"/>
    <p:sldId id="294" r:id="rId36"/>
    <p:sldId id="295" r:id="rId37"/>
    <p:sldId id="296" r:id="rId38"/>
    <p:sldId id="297" r:id="rId39"/>
    <p:sldId id="298" r:id="rId40"/>
    <p:sldId id="299" r:id="rId41"/>
    <p:sldId id="300" r:id="rId42"/>
    <p:sldId id="301" r:id="rId43"/>
    <p:sldId id="303" r:id="rId44"/>
    <p:sldId id="302" r:id="rId45"/>
    <p:sldId id="304" r:id="rId46"/>
    <p:sldId id="30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745" autoAdjust="0"/>
  </p:normalViewPr>
  <p:slideViewPr>
    <p:cSldViewPr>
      <p:cViewPr varScale="1">
        <p:scale>
          <a:sx n="102" d="100"/>
          <a:sy n="102" d="100"/>
        </p:scale>
        <p:origin x="13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524867590"/>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77239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117212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357096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3903395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DDCBD2-7223-4F79-917E-347C5748BDE9}"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2663503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DDCBD2-7223-4F79-917E-347C5748BDE9}"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369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3720886265"/>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1449697035"/>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400798987"/>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90315673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22511279"/>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2193904352"/>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583356042"/>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DDCBD2-7223-4F79-917E-347C5748BDE9}"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3966160159"/>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DCBD2-7223-4F79-917E-347C5748BDE9}" type="datetimeFigureOut">
              <a:rPr lang="en-US" smtClean="0"/>
              <a:pPr/>
              <a:t>3/24/20</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3900707632"/>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DCBD2-7223-4F79-917E-347C5748BDE9}" type="datetimeFigureOut">
              <a:rPr lang="en-US" smtClean="0"/>
              <a:pPr/>
              <a:t>3/24/20</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3284800117"/>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2921466550"/>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1998668832"/>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3374401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1416531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143625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3616297656"/>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921321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DDCBD2-7223-4F79-917E-347C5748BDE9}"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324258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DDCBD2-7223-4F79-917E-347C5748BDE9}"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4237119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478846221"/>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2794743533"/>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765339815"/>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4002054836"/>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157403938"/>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1202867972"/>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DDCBD2-7223-4F79-917E-347C5748BDE9}"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3750551825"/>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2511941719"/>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DCBD2-7223-4F79-917E-347C5748BDE9}" type="datetimeFigureOut">
              <a:rPr lang="en-US" smtClean="0"/>
              <a:pPr/>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2012792797"/>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DCBD2-7223-4F79-917E-347C5748BDE9}" type="datetimeFigureOut">
              <a:rPr lang="en-US" smtClean="0"/>
              <a:pPr/>
              <a:t>3/24/20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13828994"/>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1371074296"/>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2342065030"/>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4150486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170898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900"/>
            </a:lvl1p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2617390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1533558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DDCBD2-7223-4F79-917E-347C5748BDE9}"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2977227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DDCBD2-7223-4F79-917E-347C5748BDE9}"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312581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DDCBD2-7223-4F79-917E-347C5748BDE9}"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3658158274"/>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3340059821"/>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DCBD2-7223-4F79-917E-347C5748BDE9}"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67AF84-2BC9-4F82-82C9-CA5D5936DF35}" type="slidenum">
              <a:rPr lang="en-US" smtClean="0"/>
              <a:pPr/>
              <a:t>‹#›</a:t>
            </a:fld>
            <a:endParaRPr lang="en-US"/>
          </a:p>
        </p:txBody>
      </p:sp>
    </p:spTree>
    <p:extLst>
      <p:ext uri="{BB962C8B-B14F-4D97-AF65-F5344CB8AC3E}">
        <p14:creationId xmlns:p14="http://schemas.microsoft.com/office/powerpoint/2010/main" val="504054912"/>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DCBD2-7223-4F79-917E-347C5748BDE9}" type="datetimeFigureOut">
              <a:rPr lang="en-US" smtClean="0"/>
              <a:pPr/>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222927781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BDDCBD2-7223-4F79-917E-347C5748BDE9}" type="datetimeFigureOut">
              <a:rPr lang="en-US" smtClean="0"/>
              <a:pPr/>
              <a:t>3/24/20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413130856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2087166442"/>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DCBD2-7223-4F79-917E-347C5748BDE9}"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294637322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BDDCBD2-7223-4F79-917E-347C5748BDE9}" type="datetimeFigureOut">
              <a:rPr lang="en-US" smtClean="0"/>
              <a:pPr/>
              <a:t>3/24/20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124849920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ransition>
    <p:dissolve/>
  </p:transition>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2BDDCBD2-7223-4F79-917E-347C5748BDE9}" type="datetimeFigureOut">
              <a:rPr lang="en-US" smtClean="0"/>
              <a:pPr/>
              <a:t>3/24/20</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6542212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ransition>
    <p:dissolve/>
  </p:transition>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BDDCBD2-7223-4F79-917E-347C5748BDE9}" type="datetimeFigureOut">
              <a:rPr lang="en-US" smtClean="0"/>
              <a:pPr/>
              <a:t>3/24/20</a:t>
            </a:fld>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B767AF84-2BC9-4F82-82C9-CA5D5936DF35}" type="slidenum">
              <a:rPr lang="en-US" smtClean="0"/>
              <a:pPr/>
              <a:t>‹#›</a:t>
            </a:fld>
            <a:endParaRPr lang="en-US"/>
          </a:p>
        </p:txBody>
      </p:sp>
    </p:spTree>
    <p:extLst>
      <p:ext uri="{BB962C8B-B14F-4D97-AF65-F5344CB8AC3E}">
        <p14:creationId xmlns:p14="http://schemas.microsoft.com/office/powerpoint/2010/main" val="201616177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ransition>
    <p:dissolve/>
  </p:transition>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0"/>
            <a:ext cx="4343400" cy="2301240"/>
          </a:xfrm>
        </p:spPr>
        <p:txBody>
          <a:bodyPr>
            <a:normAutofit/>
          </a:bodyPr>
          <a:lstStyle/>
          <a:p>
            <a:pPr algn="r"/>
            <a:r>
              <a:rPr lang="en-US" dirty="0" err="1"/>
              <a:t>Pengenalan</a:t>
            </a:r>
            <a:br>
              <a:rPr dirty="0"/>
            </a:br>
            <a:r>
              <a:rPr lang="en-US" dirty="0"/>
              <a:t>ADOBE </a:t>
            </a:r>
            <a:r>
              <a:rPr b="1" dirty="0"/>
              <a:t>PHOTOSHOP</a:t>
            </a:r>
            <a:endParaRPr lang="en-US" b="1" dirty="0"/>
          </a:p>
        </p:txBody>
      </p:sp>
      <p:pic>
        <p:nvPicPr>
          <p:cNvPr id="1030" name="Picture 6" descr="Image result for logo adobe photoshop cc png">
            <a:extLst>
              <a:ext uri="{FF2B5EF4-FFF2-40B4-BE49-F238E27FC236}">
                <a16:creationId xmlns:a16="http://schemas.microsoft.com/office/drawing/2014/main" id="{B043BD9C-84A1-2B42-8D74-F068D43C2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05" t="19903" r="35480" b="18235"/>
          <a:stretch/>
        </p:blipFill>
        <p:spPr bwMode="auto">
          <a:xfrm>
            <a:off x="5715000" y="2133600"/>
            <a:ext cx="2680571" cy="2671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A09C87A-09B3-7D44-893C-3DD27C270A09}"/>
              </a:ext>
            </a:extLst>
          </p:cNvPr>
          <p:cNvSpPr txBox="1"/>
          <p:nvPr/>
        </p:nvSpPr>
        <p:spPr>
          <a:xfrm>
            <a:off x="1752600" y="4876800"/>
            <a:ext cx="2640466" cy="369332"/>
          </a:xfrm>
          <a:prstGeom prst="rect">
            <a:avLst/>
          </a:prstGeom>
          <a:noFill/>
        </p:spPr>
        <p:txBody>
          <a:bodyPr wrap="none" rtlCol="0">
            <a:spAutoFit/>
          </a:bodyPr>
          <a:lstStyle/>
          <a:p>
            <a:r>
              <a:rPr lang="en-US" dirty="0">
                <a:solidFill>
                  <a:schemeClr val="bg1"/>
                </a:solidFill>
              </a:rPr>
              <a:t>Web Design </a:t>
            </a:r>
            <a:r>
              <a:rPr lang="en-US" dirty="0" err="1">
                <a:solidFill>
                  <a:schemeClr val="bg1"/>
                </a:solidFill>
              </a:rPr>
              <a:t>Minggu</a:t>
            </a:r>
            <a:r>
              <a:rPr lang="en-US" dirty="0">
                <a:solidFill>
                  <a:schemeClr val="bg1"/>
                </a:solidFill>
              </a:rPr>
              <a:t> 7</a:t>
            </a:r>
          </a:p>
        </p:txBody>
      </p:sp>
      <p:sp>
        <p:nvSpPr>
          <p:cNvPr id="4" name="TextBox 3">
            <a:extLst>
              <a:ext uri="{FF2B5EF4-FFF2-40B4-BE49-F238E27FC236}">
                <a16:creationId xmlns:a16="http://schemas.microsoft.com/office/drawing/2014/main" id="{E8ACEDA3-44C9-C942-878B-F8E55162219E}"/>
              </a:ext>
            </a:extLst>
          </p:cNvPr>
          <p:cNvSpPr txBox="1"/>
          <p:nvPr/>
        </p:nvSpPr>
        <p:spPr>
          <a:xfrm>
            <a:off x="1676400" y="3733800"/>
            <a:ext cx="3810000" cy="923330"/>
          </a:xfrm>
          <a:prstGeom prst="rect">
            <a:avLst/>
          </a:prstGeom>
          <a:noFill/>
        </p:spPr>
        <p:txBody>
          <a:bodyPr wrap="square" rtlCol="0">
            <a:spAutoFit/>
          </a:bodyPr>
          <a:lstStyle/>
          <a:p>
            <a:pPr algn="r"/>
            <a:r>
              <a:rPr lang="en-ID" dirty="0" err="1">
                <a:solidFill>
                  <a:schemeClr val="bg1"/>
                </a:solidFill>
              </a:rPr>
              <a:t>Membuat</a:t>
            </a:r>
            <a:r>
              <a:rPr lang="en-ID" dirty="0">
                <a:solidFill>
                  <a:schemeClr val="bg1"/>
                </a:solidFill>
              </a:rPr>
              <a:t> </a:t>
            </a:r>
            <a:r>
              <a:rPr lang="en-ID" dirty="0" err="1">
                <a:solidFill>
                  <a:schemeClr val="bg1"/>
                </a:solidFill>
              </a:rPr>
              <a:t>tampilan</a:t>
            </a:r>
            <a:r>
              <a:rPr lang="en-ID" dirty="0">
                <a:solidFill>
                  <a:schemeClr val="bg1"/>
                </a:solidFill>
              </a:rPr>
              <a:t> web UI </a:t>
            </a:r>
            <a:r>
              <a:rPr lang="en-ID" dirty="0" err="1">
                <a:solidFill>
                  <a:schemeClr val="bg1"/>
                </a:solidFill>
              </a:rPr>
              <a:t>dengan</a:t>
            </a:r>
            <a:r>
              <a:rPr lang="en-ID" dirty="0">
                <a:solidFill>
                  <a:schemeClr val="bg1"/>
                </a:solidFill>
              </a:rPr>
              <a:t> CSS dan HTML </a:t>
            </a:r>
            <a:r>
              <a:rPr lang="en-ID" dirty="0" err="1">
                <a:solidFill>
                  <a:schemeClr val="bg1"/>
                </a:solidFill>
              </a:rPr>
              <a:t>melalu</a:t>
            </a:r>
            <a:r>
              <a:rPr lang="en-ID" dirty="0">
                <a:solidFill>
                  <a:schemeClr val="bg1"/>
                </a:solidFill>
              </a:rPr>
              <a:t> adobe Photoshop </a:t>
            </a:r>
            <a:endParaRPr lang="en-US"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90800"/>
            <a:ext cx="8534400" cy="6248400"/>
          </a:xfrm>
        </p:spPr>
        <p:txBody>
          <a:bodyPr>
            <a:noAutofit/>
          </a:bodyPr>
          <a:lstStyle/>
          <a:p>
            <a:r>
              <a:rPr lang="en-US" sz="1800" b="1" dirty="0" err="1">
                <a:solidFill>
                  <a:srgbClr val="FF0000"/>
                </a:solidFill>
              </a:rPr>
              <a:t>Jendela</a:t>
            </a:r>
            <a:r>
              <a:rPr lang="en-US" sz="1800" b="1" dirty="0">
                <a:solidFill>
                  <a:srgbClr val="FF0000"/>
                </a:solidFill>
              </a:rPr>
              <a:t> </a:t>
            </a:r>
            <a:r>
              <a:rPr lang="en-US" sz="1800" b="1" dirty="0" err="1">
                <a:solidFill>
                  <a:srgbClr val="FF0000"/>
                </a:solidFill>
              </a:rPr>
              <a:t>Kerja</a:t>
            </a:r>
            <a:r>
              <a:rPr lang="en-US" sz="1800" b="1" dirty="0">
                <a:solidFill>
                  <a:srgbClr val="FF0000"/>
                </a:solidFill>
              </a:rPr>
              <a:t> </a:t>
            </a:r>
            <a:r>
              <a:rPr lang="en-US" sz="1800" b="1" dirty="0" err="1"/>
              <a:t>Merupakan</a:t>
            </a:r>
            <a:r>
              <a:rPr lang="en-US" sz="1800" b="1" dirty="0"/>
              <a:t> </a:t>
            </a:r>
            <a:r>
              <a:rPr lang="en-US" sz="1800" b="1" dirty="0" err="1"/>
              <a:t>jendela</a:t>
            </a:r>
            <a:r>
              <a:rPr lang="en-US" sz="1800" b="1" dirty="0"/>
              <a:t> </a:t>
            </a:r>
            <a:r>
              <a:rPr lang="en-US" sz="1800" b="1" dirty="0" err="1"/>
              <a:t>kerja</a:t>
            </a:r>
            <a:r>
              <a:rPr lang="en-US" sz="1800" b="1" dirty="0"/>
              <a:t> yang </a:t>
            </a:r>
            <a:r>
              <a:rPr lang="en-US" sz="1800" b="1" dirty="0" err="1"/>
              <a:t>digunakan</a:t>
            </a:r>
            <a:r>
              <a:rPr lang="en-US" sz="1800" b="1" dirty="0"/>
              <a:t> </a:t>
            </a:r>
            <a:r>
              <a:rPr lang="en-US" sz="1800" b="1" dirty="0" err="1"/>
              <a:t>untuk</a:t>
            </a:r>
            <a:r>
              <a:rPr lang="en-US" sz="1800" b="1" dirty="0"/>
              <a:t> </a:t>
            </a:r>
            <a:r>
              <a:rPr lang="en-US" sz="1800" dirty="0" err="1"/>
              <a:t>berkreasi</a:t>
            </a:r>
            <a:r>
              <a:rPr lang="en-US" sz="1800" dirty="0"/>
              <a:t> </a:t>
            </a:r>
            <a:r>
              <a:rPr lang="en-US" sz="1800" dirty="0" err="1"/>
              <a:t>atau</a:t>
            </a:r>
            <a:r>
              <a:rPr lang="en-US" sz="1800" dirty="0"/>
              <a:t> </a:t>
            </a:r>
            <a:r>
              <a:rPr lang="en-US" sz="1800" dirty="0" err="1"/>
              <a:t>menyunting</a:t>
            </a:r>
            <a:r>
              <a:rPr lang="en-US" sz="1800" dirty="0"/>
              <a:t> image.</a:t>
            </a:r>
          </a:p>
          <a:p>
            <a:r>
              <a:rPr lang="en-US" sz="1800" b="1" dirty="0" err="1">
                <a:solidFill>
                  <a:srgbClr val="FF0000"/>
                </a:solidFill>
              </a:rPr>
              <a:t>Baris</a:t>
            </a:r>
            <a:r>
              <a:rPr lang="en-US" sz="1800" b="1" dirty="0">
                <a:solidFill>
                  <a:srgbClr val="FF0000"/>
                </a:solidFill>
              </a:rPr>
              <a:t> Status </a:t>
            </a:r>
            <a:r>
              <a:rPr lang="en-US" sz="1800" b="1" dirty="0" err="1"/>
              <a:t>Menampilkan</a:t>
            </a:r>
            <a:r>
              <a:rPr lang="en-US" sz="1800" b="1" dirty="0"/>
              <a:t> </a:t>
            </a:r>
            <a:r>
              <a:rPr lang="en-US" sz="1800" b="1" dirty="0" err="1"/>
              <a:t>berbagai</a:t>
            </a:r>
            <a:r>
              <a:rPr lang="en-US" sz="1800" b="1" dirty="0"/>
              <a:t> </a:t>
            </a:r>
            <a:r>
              <a:rPr lang="en-US" sz="1800" b="1" dirty="0" err="1"/>
              <a:t>informasi</a:t>
            </a:r>
            <a:r>
              <a:rPr lang="en-US" sz="1800" b="1" dirty="0"/>
              <a:t> </a:t>
            </a:r>
            <a:r>
              <a:rPr lang="en-US" sz="1800" b="1" dirty="0" err="1"/>
              <a:t>tentang</a:t>
            </a:r>
            <a:r>
              <a:rPr lang="en-US" sz="1800" b="1" dirty="0"/>
              <a:t> </a:t>
            </a:r>
            <a:r>
              <a:rPr lang="en-US" sz="1800" b="1" dirty="0" err="1"/>
              <a:t>objek</a:t>
            </a:r>
            <a:r>
              <a:rPr lang="en-US" sz="1800" b="1" dirty="0"/>
              <a:t> </a:t>
            </a:r>
            <a:r>
              <a:rPr lang="en-US" sz="1800" b="1" dirty="0" err="1"/>
              <a:t>dan</a:t>
            </a:r>
            <a:r>
              <a:rPr lang="en-US" sz="1800" b="1" dirty="0"/>
              <a:t> </a:t>
            </a:r>
            <a:r>
              <a:rPr lang="sv-SE" sz="1800" dirty="0"/>
              <a:t>perkakas yang sedang Anda pilih.</a:t>
            </a:r>
          </a:p>
          <a:p>
            <a:r>
              <a:rPr lang="en-US" sz="1800" b="1" dirty="0" err="1">
                <a:solidFill>
                  <a:srgbClr val="FF0000"/>
                </a:solidFill>
              </a:rPr>
              <a:t>Pallete</a:t>
            </a:r>
            <a:r>
              <a:rPr lang="en-US" sz="1800" b="1" dirty="0">
                <a:solidFill>
                  <a:srgbClr val="FFFF00"/>
                </a:solidFill>
              </a:rPr>
              <a:t> </a:t>
            </a:r>
            <a:r>
              <a:rPr lang="en-US" sz="1800" b="1" dirty="0" err="1"/>
              <a:t>Digunakan</a:t>
            </a:r>
            <a:r>
              <a:rPr lang="en-US" sz="1800" b="1" dirty="0"/>
              <a:t> </a:t>
            </a:r>
            <a:r>
              <a:rPr lang="en-US" sz="1800" b="1" dirty="0" err="1"/>
              <a:t>untuk</a:t>
            </a:r>
            <a:r>
              <a:rPr lang="en-US" sz="1800" b="1" dirty="0"/>
              <a:t> </a:t>
            </a:r>
            <a:r>
              <a:rPr lang="en-US" sz="1800" b="1" dirty="0" err="1"/>
              <a:t>memilih</a:t>
            </a:r>
            <a:r>
              <a:rPr lang="en-US" sz="1800" b="1" dirty="0"/>
              <a:t> </a:t>
            </a:r>
            <a:r>
              <a:rPr lang="en-US" sz="1800" b="1" dirty="0" err="1"/>
              <a:t>dan</a:t>
            </a:r>
            <a:r>
              <a:rPr lang="en-US" sz="1800" b="1" dirty="0"/>
              <a:t> </a:t>
            </a:r>
            <a:r>
              <a:rPr lang="en-US" sz="1800" b="1" dirty="0" err="1"/>
              <a:t>mengatur</a:t>
            </a:r>
            <a:r>
              <a:rPr lang="en-US" sz="1800" b="1" dirty="0"/>
              <a:t> </a:t>
            </a:r>
            <a:r>
              <a:rPr lang="en-US" sz="1800" b="1" dirty="0" err="1"/>
              <a:t>berbagai</a:t>
            </a:r>
            <a:r>
              <a:rPr lang="en-US" sz="1800" b="1" dirty="0"/>
              <a:t> </a:t>
            </a:r>
            <a:r>
              <a:rPr lang="en-US" sz="1800" dirty="0"/>
              <a:t>parameter </a:t>
            </a:r>
            <a:r>
              <a:rPr lang="en-US" sz="1800" dirty="0" err="1"/>
              <a:t>ketika</a:t>
            </a:r>
            <a:r>
              <a:rPr lang="en-US" sz="1800" dirty="0"/>
              <a:t> </a:t>
            </a:r>
            <a:r>
              <a:rPr lang="en-US" sz="1800" dirty="0" err="1"/>
              <a:t>Anda</a:t>
            </a:r>
            <a:r>
              <a:rPr lang="en-US" sz="1800" dirty="0"/>
              <a:t> </a:t>
            </a:r>
            <a:r>
              <a:rPr lang="en-US" sz="1800" dirty="0" err="1"/>
              <a:t>menyunting</a:t>
            </a:r>
            <a:r>
              <a:rPr lang="en-US" sz="1800" dirty="0"/>
              <a:t> </a:t>
            </a:r>
            <a:r>
              <a:rPr lang="en-US" sz="1800" dirty="0" err="1"/>
              <a:t>suatu</a:t>
            </a:r>
            <a:r>
              <a:rPr lang="en-US" sz="1800" dirty="0"/>
              <a:t> image. </a:t>
            </a:r>
            <a:r>
              <a:rPr lang="en-US" sz="1800" dirty="0" err="1"/>
              <a:t>Untuk</a:t>
            </a:r>
            <a:r>
              <a:rPr lang="en-US" sz="1800" dirty="0"/>
              <a:t> </a:t>
            </a:r>
            <a:r>
              <a:rPr lang="sv-SE" sz="1800" dirty="0"/>
              <a:t>menampilkan pallete dapat dilakukan dengan memilih </a:t>
            </a:r>
            <a:r>
              <a:rPr lang="en-US" sz="1800" dirty="0"/>
              <a:t>menu </a:t>
            </a:r>
            <a:r>
              <a:rPr lang="en-US" sz="1800" b="1" dirty="0"/>
              <a:t>Window, </a:t>
            </a:r>
            <a:r>
              <a:rPr lang="en-US" sz="1800" b="1" dirty="0" err="1"/>
              <a:t>kemudian</a:t>
            </a:r>
            <a:r>
              <a:rPr lang="en-US" sz="1800" b="1" dirty="0"/>
              <a:t> </a:t>
            </a:r>
            <a:r>
              <a:rPr lang="en-US" sz="1800" b="1" dirty="0" err="1"/>
              <a:t>pilih</a:t>
            </a:r>
            <a:r>
              <a:rPr lang="en-US" sz="1800" b="1" dirty="0"/>
              <a:t> </a:t>
            </a:r>
            <a:r>
              <a:rPr lang="en-US" sz="1800" b="1" dirty="0" err="1"/>
              <a:t>pallete</a:t>
            </a:r>
            <a:r>
              <a:rPr lang="en-US" sz="1800" b="1" dirty="0"/>
              <a:t> yang </a:t>
            </a:r>
            <a:r>
              <a:rPr lang="en-US" sz="1800" b="1" dirty="0" err="1"/>
              <a:t>Anda</a:t>
            </a:r>
            <a:r>
              <a:rPr lang="en-US" sz="1800" b="1" dirty="0"/>
              <a:t> </a:t>
            </a:r>
            <a:r>
              <a:rPr lang="en-US" sz="1800" dirty="0" err="1"/>
              <a:t>inginkan</a:t>
            </a:r>
            <a:r>
              <a:rPr lang="en-US" sz="1800" dirty="0"/>
              <a:t>.</a:t>
            </a:r>
          </a:p>
        </p:txBody>
      </p:sp>
    </p:spTree>
    <p:extLst>
      <p:ext uri="{BB962C8B-B14F-4D97-AF65-F5344CB8AC3E}">
        <p14:creationId xmlns:p14="http://schemas.microsoft.com/office/powerpoint/2010/main" val="118523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0"/>
            <a:ext cx="8458200" cy="1477328"/>
          </a:xfrm>
          <a:prstGeom prst="rect">
            <a:avLst/>
          </a:prstGeom>
        </p:spPr>
        <p:txBody>
          <a:bodyPr wrap="square">
            <a:spAutoFit/>
          </a:bodyPr>
          <a:lstStyle/>
          <a:p>
            <a:pPr algn="just"/>
            <a:r>
              <a:rPr lang="en-US" b="1" i="1" dirty="0">
                <a:solidFill>
                  <a:srgbClr val="FF0000"/>
                </a:solidFill>
              </a:rPr>
              <a:t>File</a:t>
            </a:r>
          </a:p>
          <a:p>
            <a:pPr algn="just"/>
            <a:r>
              <a:rPr lang="en-US" dirty="0"/>
              <a:t>Menu File </a:t>
            </a:r>
            <a:r>
              <a:rPr lang="en-US" dirty="0" err="1"/>
              <a:t>berisi</a:t>
            </a:r>
            <a:r>
              <a:rPr lang="en-US" dirty="0"/>
              <a:t> </a:t>
            </a:r>
            <a:r>
              <a:rPr lang="en-US" dirty="0" err="1"/>
              <a:t>pilihan-pilihan</a:t>
            </a:r>
            <a:r>
              <a:rPr lang="en-US" dirty="0"/>
              <a:t> </a:t>
            </a:r>
            <a:r>
              <a:rPr lang="en-US" dirty="0" err="1"/>
              <a:t>seperti</a:t>
            </a:r>
            <a:r>
              <a:rPr lang="en-US" dirty="0"/>
              <a:t>, </a:t>
            </a:r>
            <a:r>
              <a:rPr lang="en-US" dirty="0" err="1"/>
              <a:t>membuat</a:t>
            </a:r>
            <a:r>
              <a:rPr lang="en-US" dirty="0"/>
              <a:t> </a:t>
            </a:r>
            <a:r>
              <a:rPr lang="en-US" dirty="0" err="1"/>
              <a:t>gambar</a:t>
            </a:r>
            <a:r>
              <a:rPr lang="en-US" dirty="0"/>
              <a:t> </a:t>
            </a:r>
            <a:r>
              <a:rPr lang="en-US" dirty="0" err="1"/>
              <a:t>baru</a:t>
            </a:r>
            <a:r>
              <a:rPr lang="en-US" dirty="0"/>
              <a:t>, </a:t>
            </a:r>
            <a:r>
              <a:rPr lang="sv-SE" dirty="0"/>
              <a:t>menampilkan gambar, menyimpan, mencetak, mengimpor gambar, </a:t>
            </a:r>
            <a:r>
              <a:rPr lang="en-US" dirty="0" err="1"/>
              <a:t>mengekspor</a:t>
            </a:r>
            <a:r>
              <a:rPr lang="en-US" dirty="0"/>
              <a:t> </a:t>
            </a:r>
            <a:r>
              <a:rPr lang="en-US" dirty="0" err="1"/>
              <a:t>gambar</a:t>
            </a:r>
            <a:r>
              <a:rPr lang="en-US" dirty="0"/>
              <a:t>, </a:t>
            </a:r>
            <a:r>
              <a:rPr lang="en-US" dirty="0" err="1"/>
              <a:t>dan</a:t>
            </a:r>
            <a:r>
              <a:rPr lang="en-US" dirty="0"/>
              <a:t> </a:t>
            </a:r>
            <a:r>
              <a:rPr lang="en-US" dirty="0" err="1"/>
              <a:t>keluar</a:t>
            </a:r>
            <a:r>
              <a:rPr lang="en-US" dirty="0"/>
              <a:t> program. Menu file </a:t>
            </a:r>
            <a:r>
              <a:rPr lang="en-US" dirty="0" err="1"/>
              <a:t>ini</a:t>
            </a:r>
            <a:r>
              <a:rPr lang="en-US" dirty="0"/>
              <a:t> </a:t>
            </a:r>
            <a:r>
              <a:rPr lang="en-US" dirty="0" err="1"/>
              <a:t>sudah</a:t>
            </a:r>
            <a:r>
              <a:rPr lang="en-US" dirty="0"/>
              <a:t> </a:t>
            </a:r>
            <a:r>
              <a:rPr lang="en-US" dirty="0" err="1"/>
              <a:t>umum</a:t>
            </a:r>
            <a:r>
              <a:rPr lang="en-US" dirty="0"/>
              <a:t> </a:t>
            </a:r>
            <a:r>
              <a:rPr lang="en-US" dirty="0" err="1"/>
              <a:t>dan</a:t>
            </a:r>
            <a:r>
              <a:rPr lang="en-US" dirty="0"/>
              <a:t> </a:t>
            </a:r>
            <a:r>
              <a:rPr lang="en-US" dirty="0" err="1"/>
              <a:t>hampir</a:t>
            </a:r>
            <a:r>
              <a:rPr lang="en-US" dirty="0"/>
              <a:t> </a:t>
            </a:r>
            <a:r>
              <a:rPr lang="en-US" dirty="0" err="1"/>
              <a:t>semua</a:t>
            </a:r>
            <a:r>
              <a:rPr lang="en-US" dirty="0"/>
              <a:t> program </a:t>
            </a:r>
            <a:r>
              <a:rPr lang="en-US" dirty="0" err="1"/>
              <a:t>mempunyai</a:t>
            </a:r>
            <a:r>
              <a:rPr lang="en-US" dirty="0"/>
              <a:t> </a:t>
            </a:r>
            <a:r>
              <a:rPr lang="en-US" dirty="0" err="1"/>
              <a:t>isi</a:t>
            </a:r>
            <a:r>
              <a:rPr lang="en-US" dirty="0"/>
              <a:t> yang </a:t>
            </a:r>
            <a:r>
              <a:rPr lang="en-US" dirty="0" err="1"/>
              <a:t>sama</a:t>
            </a:r>
            <a:r>
              <a:rPr lang="en-US" dirty="0"/>
              <a:t> </a:t>
            </a:r>
            <a:r>
              <a:rPr lang="en-US" dirty="0" err="1"/>
              <a:t>sehingga</a:t>
            </a:r>
            <a:r>
              <a:rPr lang="en-US" dirty="0"/>
              <a:t> </a:t>
            </a:r>
            <a:r>
              <a:rPr lang="en-US" dirty="0" err="1"/>
              <a:t>tidak</a:t>
            </a:r>
            <a:r>
              <a:rPr lang="en-US" dirty="0"/>
              <a:t> </a:t>
            </a:r>
            <a:r>
              <a:rPr lang="en-US" dirty="0" err="1"/>
              <a:t>perlu</a:t>
            </a:r>
            <a:r>
              <a:rPr lang="en-US" dirty="0"/>
              <a:t> </a:t>
            </a:r>
            <a:r>
              <a:rPr lang="en-US" dirty="0" err="1"/>
              <a:t>dijelaskan</a:t>
            </a:r>
            <a:r>
              <a:rPr lang="en-US" dirty="0"/>
              <a:t> </a:t>
            </a:r>
            <a:r>
              <a:rPr lang="en-US" dirty="0" err="1"/>
              <a:t>lebih</a:t>
            </a:r>
            <a:r>
              <a:rPr lang="en-US" dirty="0"/>
              <a:t> </a:t>
            </a:r>
            <a:r>
              <a:rPr lang="en-US" dirty="0" err="1"/>
              <a:t>lanjut</a:t>
            </a:r>
            <a:r>
              <a:rPr lang="en-US" dirty="0"/>
              <a:t>.</a:t>
            </a:r>
          </a:p>
        </p:txBody>
      </p:sp>
      <p:sp>
        <p:nvSpPr>
          <p:cNvPr id="8" name="Rectangle 7"/>
          <p:cNvSpPr/>
          <p:nvPr/>
        </p:nvSpPr>
        <p:spPr>
          <a:xfrm>
            <a:off x="228600" y="4221202"/>
            <a:ext cx="8458200" cy="1200329"/>
          </a:xfrm>
          <a:prstGeom prst="rect">
            <a:avLst/>
          </a:prstGeom>
        </p:spPr>
        <p:txBody>
          <a:bodyPr wrap="square">
            <a:spAutoFit/>
          </a:bodyPr>
          <a:lstStyle/>
          <a:p>
            <a:pPr algn="just"/>
            <a:r>
              <a:rPr lang="en-US" b="1" i="1" dirty="0">
                <a:solidFill>
                  <a:srgbClr val="FF0000"/>
                </a:solidFill>
              </a:rPr>
              <a:t>Edit</a:t>
            </a:r>
          </a:p>
          <a:p>
            <a:pPr algn="just"/>
            <a:r>
              <a:rPr lang="en-US" dirty="0" err="1"/>
              <a:t>Terdiri</a:t>
            </a:r>
            <a:r>
              <a:rPr lang="en-US" dirty="0"/>
              <a:t> </a:t>
            </a:r>
            <a:r>
              <a:rPr lang="en-US" dirty="0" err="1"/>
              <a:t>dari</a:t>
            </a:r>
            <a:r>
              <a:rPr lang="en-US" dirty="0"/>
              <a:t> </a:t>
            </a:r>
            <a:r>
              <a:rPr lang="en-US" dirty="0" err="1"/>
              <a:t>pilihan-pilihan</a:t>
            </a:r>
            <a:r>
              <a:rPr lang="en-US" dirty="0"/>
              <a:t>, </a:t>
            </a:r>
            <a:r>
              <a:rPr lang="en-US" dirty="0" err="1"/>
              <a:t>seperti</a:t>
            </a:r>
            <a:r>
              <a:rPr lang="en-US" dirty="0"/>
              <a:t>, copy, paste, </a:t>
            </a:r>
            <a:r>
              <a:rPr lang="en-US" dirty="0" err="1"/>
              <a:t>dan</a:t>
            </a:r>
            <a:r>
              <a:rPr lang="en-US" dirty="0"/>
              <a:t> tool </a:t>
            </a:r>
            <a:r>
              <a:rPr lang="en-US" dirty="0" err="1"/>
              <a:t>tool</a:t>
            </a:r>
            <a:r>
              <a:rPr lang="en-US" dirty="0"/>
              <a:t> </a:t>
            </a:r>
            <a:r>
              <a:rPr lang="en-US" dirty="0" err="1"/>
              <a:t>untuk</a:t>
            </a:r>
            <a:r>
              <a:rPr lang="en-US" dirty="0"/>
              <a:t> </a:t>
            </a:r>
            <a:r>
              <a:rPr lang="en-US" dirty="0" err="1"/>
              <a:t>modifikasi</a:t>
            </a:r>
            <a:r>
              <a:rPr lang="en-US" dirty="0"/>
              <a:t> </a:t>
            </a:r>
            <a:r>
              <a:rPr lang="en-US" dirty="0" err="1"/>
              <a:t>gambar</a:t>
            </a:r>
            <a:r>
              <a:rPr lang="en-US" dirty="0"/>
              <a:t>. Tool </a:t>
            </a:r>
            <a:r>
              <a:rPr lang="en-US" dirty="0" err="1"/>
              <a:t>tool</a:t>
            </a:r>
            <a:r>
              <a:rPr lang="en-US" dirty="0"/>
              <a:t> </a:t>
            </a:r>
            <a:r>
              <a:rPr lang="en-US" dirty="0" err="1"/>
              <a:t>dibagian</a:t>
            </a:r>
            <a:r>
              <a:rPr lang="en-US" dirty="0"/>
              <a:t> edit </a:t>
            </a:r>
            <a:r>
              <a:rPr lang="en-US" dirty="0" err="1"/>
              <a:t>sebagian</a:t>
            </a:r>
            <a:r>
              <a:rPr lang="en-US" dirty="0"/>
              <a:t> </a:t>
            </a:r>
            <a:r>
              <a:rPr lang="en-US" dirty="0" err="1"/>
              <a:t>besar</a:t>
            </a:r>
            <a:r>
              <a:rPr lang="en-US" dirty="0"/>
              <a:t> </a:t>
            </a:r>
            <a:r>
              <a:rPr lang="en-US" dirty="0" err="1"/>
              <a:t>sudah</a:t>
            </a:r>
            <a:r>
              <a:rPr lang="en-US" dirty="0"/>
              <a:t> </a:t>
            </a:r>
            <a:r>
              <a:rPr lang="en-US" dirty="0" err="1"/>
              <a:t>diwakili</a:t>
            </a:r>
            <a:r>
              <a:rPr lang="en-US" dirty="0"/>
              <a:t> </a:t>
            </a:r>
            <a:r>
              <a:rPr lang="en-US" dirty="0" err="1"/>
              <a:t>oleh</a:t>
            </a:r>
            <a:r>
              <a:rPr lang="en-US" dirty="0"/>
              <a:t> toolbox </a:t>
            </a:r>
            <a:r>
              <a:rPr lang="en-US" dirty="0" err="1"/>
              <a:t>dan</a:t>
            </a:r>
            <a:r>
              <a:rPr lang="en-US" dirty="0"/>
              <a:t> </a:t>
            </a:r>
            <a:r>
              <a:rPr lang="en-US" dirty="0" err="1"/>
              <a:t>pallete</a:t>
            </a:r>
            <a:endParaRPr lang="en-US" dirty="0"/>
          </a:p>
        </p:txBody>
      </p:sp>
      <p:sp>
        <p:nvSpPr>
          <p:cNvPr id="9" name="Rectangle 8"/>
          <p:cNvSpPr/>
          <p:nvPr/>
        </p:nvSpPr>
        <p:spPr>
          <a:xfrm>
            <a:off x="228600" y="5602069"/>
            <a:ext cx="8458200" cy="646331"/>
          </a:xfrm>
          <a:prstGeom prst="rect">
            <a:avLst/>
          </a:prstGeom>
        </p:spPr>
        <p:txBody>
          <a:bodyPr wrap="square">
            <a:spAutoFit/>
          </a:bodyPr>
          <a:lstStyle/>
          <a:p>
            <a:pPr algn="just"/>
            <a:r>
              <a:rPr lang="en-US" b="1" i="1" dirty="0">
                <a:solidFill>
                  <a:srgbClr val="FF0000"/>
                </a:solidFill>
              </a:rPr>
              <a:t>Image</a:t>
            </a:r>
          </a:p>
          <a:p>
            <a:pPr>
              <a:buFontTx/>
              <a:buChar char="-"/>
            </a:pPr>
            <a:r>
              <a:rPr lang="en-US" dirty="0"/>
              <a:t>Mode, Adjust, Duplicate,  Image size, Canvas size, Rotate canvas,</a:t>
            </a:r>
          </a:p>
        </p:txBody>
      </p:sp>
      <p:pic>
        <p:nvPicPr>
          <p:cNvPr id="4098" name="Picture 2" descr="D:\C\PICT\4.jpg"/>
          <p:cNvPicPr>
            <a:picLocks noChangeAspect="1" noChangeArrowheads="1"/>
          </p:cNvPicPr>
          <p:nvPr/>
        </p:nvPicPr>
        <p:blipFill>
          <a:blip r:embed="rId2"/>
          <a:srcRect r="33654"/>
          <a:stretch>
            <a:fillRect/>
          </a:stretch>
        </p:blipFill>
        <p:spPr bwMode="auto">
          <a:xfrm>
            <a:off x="508000" y="457200"/>
            <a:ext cx="7239000" cy="1066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C\PICT\4.jpg"/>
          <p:cNvPicPr>
            <a:picLocks noChangeAspect="1" noChangeArrowheads="1"/>
          </p:cNvPicPr>
          <p:nvPr/>
        </p:nvPicPr>
        <p:blipFill>
          <a:blip r:embed="rId2"/>
          <a:srcRect r="33654"/>
          <a:stretch>
            <a:fillRect/>
          </a:stretch>
        </p:blipFill>
        <p:spPr bwMode="auto">
          <a:xfrm>
            <a:off x="508000" y="457200"/>
            <a:ext cx="7239000" cy="1066800"/>
          </a:xfrm>
          <a:prstGeom prst="rect">
            <a:avLst/>
          </a:prstGeom>
          <a:noFill/>
        </p:spPr>
      </p:pic>
      <p:sp>
        <p:nvSpPr>
          <p:cNvPr id="6" name="Rectangle 5"/>
          <p:cNvSpPr/>
          <p:nvPr/>
        </p:nvSpPr>
        <p:spPr>
          <a:xfrm>
            <a:off x="508000" y="2362200"/>
            <a:ext cx="8458200" cy="646331"/>
          </a:xfrm>
          <a:prstGeom prst="rect">
            <a:avLst/>
          </a:prstGeom>
        </p:spPr>
        <p:txBody>
          <a:bodyPr wrap="square">
            <a:spAutoFit/>
          </a:bodyPr>
          <a:lstStyle/>
          <a:p>
            <a:r>
              <a:rPr lang="en-US" b="1" i="1" dirty="0">
                <a:solidFill>
                  <a:srgbClr val="FF0000"/>
                </a:solidFill>
              </a:rPr>
              <a:t>Layer</a:t>
            </a:r>
          </a:p>
          <a:p>
            <a:r>
              <a:rPr lang="en-US" dirty="0" err="1"/>
              <a:t>Berhubungan</a:t>
            </a:r>
            <a:r>
              <a:rPr lang="en-US" dirty="0"/>
              <a:t> </a:t>
            </a:r>
            <a:r>
              <a:rPr lang="en-US" dirty="0" err="1"/>
              <a:t>dengan</a:t>
            </a:r>
            <a:r>
              <a:rPr lang="en-US" dirty="0"/>
              <a:t> layer</a:t>
            </a:r>
          </a:p>
        </p:txBody>
      </p:sp>
      <p:sp>
        <p:nvSpPr>
          <p:cNvPr id="7" name="Rectangle 6"/>
          <p:cNvSpPr/>
          <p:nvPr/>
        </p:nvSpPr>
        <p:spPr>
          <a:xfrm>
            <a:off x="508000" y="3276600"/>
            <a:ext cx="8458200" cy="646331"/>
          </a:xfrm>
          <a:prstGeom prst="rect">
            <a:avLst/>
          </a:prstGeom>
        </p:spPr>
        <p:txBody>
          <a:bodyPr wrap="square">
            <a:spAutoFit/>
          </a:bodyPr>
          <a:lstStyle/>
          <a:p>
            <a:r>
              <a:rPr lang="en-US" b="1" i="1" dirty="0">
                <a:solidFill>
                  <a:srgbClr val="FF0000"/>
                </a:solidFill>
              </a:rPr>
              <a:t>Select</a:t>
            </a:r>
          </a:p>
          <a:p>
            <a:r>
              <a:rPr lang="en-US" dirty="0" err="1"/>
              <a:t>Berhubungan</a:t>
            </a:r>
            <a:r>
              <a:rPr lang="en-US" dirty="0"/>
              <a:t> </a:t>
            </a:r>
            <a:r>
              <a:rPr lang="en-US" dirty="0" err="1"/>
              <a:t>dengan</a:t>
            </a:r>
            <a:r>
              <a:rPr lang="en-US" dirty="0"/>
              <a:t> </a:t>
            </a:r>
            <a:r>
              <a:rPr lang="en-US" dirty="0" err="1"/>
              <a:t>seleksi</a:t>
            </a:r>
            <a:endParaRPr lang="en-US" dirty="0"/>
          </a:p>
        </p:txBody>
      </p:sp>
      <p:sp>
        <p:nvSpPr>
          <p:cNvPr id="10" name="Rectangle 9"/>
          <p:cNvSpPr/>
          <p:nvPr/>
        </p:nvSpPr>
        <p:spPr>
          <a:xfrm>
            <a:off x="508000" y="4114800"/>
            <a:ext cx="8458200" cy="646331"/>
          </a:xfrm>
          <a:prstGeom prst="rect">
            <a:avLst/>
          </a:prstGeom>
        </p:spPr>
        <p:txBody>
          <a:bodyPr wrap="square">
            <a:spAutoFit/>
          </a:bodyPr>
          <a:lstStyle/>
          <a:p>
            <a:r>
              <a:rPr lang="en-US" b="1" i="1" dirty="0">
                <a:solidFill>
                  <a:srgbClr val="FF0000"/>
                </a:solidFill>
              </a:rPr>
              <a:t>Filter</a:t>
            </a:r>
          </a:p>
          <a:p>
            <a:r>
              <a:rPr lang="en-US" dirty="0" err="1"/>
              <a:t>Berguna</a:t>
            </a:r>
            <a:r>
              <a:rPr lang="en-US" dirty="0"/>
              <a:t> </a:t>
            </a:r>
            <a:r>
              <a:rPr lang="en-US" dirty="0" err="1"/>
              <a:t>untuk</a:t>
            </a:r>
            <a:r>
              <a:rPr lang="en-US" dirty="0"/>
              <a:t> </a:t>
            </a:r>
            <a:r>
              <a:rPr lang="en-US" dirty="0" err="1"/>
              <a:t>memberikan</a:t>
            </a:r>
            <a:r>
              <a:rPr lang="en-US" dirty="0"/>
              <a:t> </a:t>
            </a:r>
            <a:r>
              <a:rPr lang="en-US" dirty="0" err="1"/>
              <a:t>efek</a:t>
            </a:r>
            <a:r>
              <a:rPr lang="en-US" dirty="0"/>
              <a:t> </a:t>
            </a:r>
            <a:r>
              <a:rPr lang="en-US" dirty="0" err="1"/>
              <a:t>pada</a:t>
            </a:r>
            <a:r>
              <a:rPr lang="en-US" dirty="0"/>
              <a:t> </a:t>
            </a:r>
            <a:r>
              <a:rPr lang="en-US" dirty="0" err="1"/>
              <a:t>gambar</a:t>
            </a:r>
            <a:endParaRPr lang="en-US" dirty="0"/>
          </a:p>
        </p:txBody>
      </p:sp>
      <p:sp>
        <p:nvSpPr>
          <p:cNvPr id="11" name="Rectangle 10"/>
          <p:cNvSpPr/>
          <p:nvPr/>
        </p:nvSpPr>
        <p:spPr>
          <a:xfrm>
            <a:off x="533400" y="4876800"/>
            <a:ext cx="8458200" cy="1477328"/>
          </a:xfrm>
          <a:prstGeom prst="rect">
            <a:avLst/>
          </a:prstGeom>
        </p:spPr>
        <p:txBody>
          <a:bodyPr wrap="square">
            <a:spAutoFit/>
          </a:bodyPr>
          <a:lstStyle/>
          <a:p>
            <a:pPr algn="just"/>
            <a:r>
              <a:rPr lang="en-US" b="1" i="1" dirty="0">
                <a:solidFill>
                  <a:srgbClr val="FF0000"/>
                </a:solidFill>
              </a:rPr>
              <a:t>File</a:t>
            </a:r>
          </a:p>
          <a:p>
            <a:pPr algn="just"/>
            <a:r>
              <a:rPr lang="en-US" dirty="0"/>
              <a:t>Menu File </a:t>
            </a:r>
            <a:r>
              <a:rPr lang="en-US" dirty="0" err="1"/>
              <a:t>berisi</a:t>
            </a:r>
            <a:r>
              <a:rPr lang="en-US" dirty="0"/>
              <a:t> </a:t>
            </a:r>
            <a:r>
              <a:rPr lang="en-US" dirty="0" err="1"/>
              <a:t>pilihan-pilihan</a:t>
            </a:r>
            <a:r>
              <a:rPr lang="en-US" dirty="0"/>
              <a:t> </a:t>
            </a:r>
            <a:r>
              <a:rPr lang="en-US" dirty="0" err="1"/>
              <a:t>seperti</a:t>
            </a:r>
            <a:r>
              <a:rPr lang="en-US" dirty="0"/>
              <a:t>, </a:t>
            </a:r>
            <a:r>
              <a:rPr lang="en-US" dirty="0" err="1"/>
              <a:t>membuat</a:t>
            </a:r>
            <a:r>
              <a:rPr lang="en-US" dirty="0"/>
              <a:t> </a:t>
            </a:r>
            <a:r>
              <a:rPr lang="en-US" dirty="0" err="1"/>
              <a:t>gambar</a:t>
            </a:r>
            <a:r>
              <a:rPr lang="en-US" dirty="0"/>
              <a:t> </a:t>
            </a:r>
            <a:r>
              <a:rPr lang="en-US" dirty="0" err="1"/>
              <a:t>baru</a:t>
            </a:r>
            <a:r>
              <a:rPr lang="en-US" dirty="0"/>
              <a:t>, </a:t>
            </a:r>
            <a:r>
              <a:rPr lang="sv-SE" dirty="0"/>
              <a:t>menampilkan gambar, menyimpan, mencetak, mengimpor gambar, </a:t>
            </a:r>
            <a:r>
              <a:rPr lang="en-US" dirty="0" err="1"/>
              <a:t>mengekspor</a:t>
            </a:r>
            <a:r>
              <a:rPr lang="en-US" dirty="0"/>
              <a:t> </a:t>
            </a:r>
            <a:r>
              <a:rPr lang="en-US" dirty="0" err="1"/>
              <a:t>gambar</a:t>
            </a:r>
            <a:r>
              <a:rPr lang="en-US" dirty="0"/>
              <a:t>, </a:t>
            </a:r>
            <a:r>
              <a:rPr lang="en-US" dirty="0" err="1"/>
              <a:t>dan</a:t>
            </a:r>
            <a:r>
              <a:rPr lang="en-US" dirty="0"/>
              <a:t> </a:t>
            </a:r>
            <a:r>
              <a:rPr lang="en-US" dirty="0" err="1"/>
              <a:t>keluar</a:t>
            </a:r>
            <a:r>
              <a:rPr lang="en-US" dirty="0"/>
              <a:t> program. Menu file </a:t>
            </a:r>
            <a:r>
              <a:rPr lang="en-US" dirty="0" err="1"/>
              <a:t>ini</a:t>
            </a:r>
            <a:r>
              <a:rPr lang="en-US" dirty="0"/>
              <a:t> </a:t>
            </a:r>
            <a:r>
              <a:rPr lang="en-US" dirty="0" err="1"/>
              <a:t>sudah</a:t>
            </a:r>
            <a:r>
              <a:rPr lang="en-US" dirty="0"/>
              <a:t> </a:t>
            </a:r>
            <a:r>
              <a:rPr lang="en-US" dirty="0" err="1"/>
              <a:t>umum</a:t>
            </a:r>
            <a:r>
              <a:rPr lang="en-US" dirty="0"/>
              <a:t> </a:t>
            </a:r>
            <a:r>
              <a:rPr lang="en-US" dirty="0" err="1"/>
              <a:t>dan</a:t>
            </a:r>
            <a:r>
              <a:rPr lang="en-US" dirty="0"/>
              <a:t> </a:t>
            </a:r>
            <a:r>
              <a:rPr lang="en-US" dirty="0" err="1"/>
              <a:t>hampir</a:t>
            </a:r>
            <a:r>
              <a:rPr lang="en-US" dirty="0"/>
              <a:t> </a:t>
            </a:r>
            <a:r>
              <a:rPr lang="en-US" dirty="0" err="1"/>
              <a:t>semua</a:t>
            </a:r>
            <a:r>
              <a:rPr lang="en-US" dirty="0"/>
              <a:t> program </a:t>
            </a:r>
            <a:r>
              <a:rPr lang="en-US" dirty="0" err="1"/>
              <a:t>mempunyai</a:t>
            </a:r>
            <a:r>
              <a:rPr lang="en-US" dirty="0"/>
              <a:t> </a:t>
            </a:r>
            <a:r>
              <a:rPr lang="en-US" dirty="0" err="1"/>
              <a:t>isi</a:t>
            </a:r>
            <a:r>
              <a:rPr lang="en-US" dirty="0"/>
              <a:t> yang </a:t>
            </a:r>
            <a:r>
              <a:rPr lang="en-US" dirty="0" err="1"/>
              <a:t>sama</a:t>
            </a:r>
            <a:r>
              <a:rPr lang="en-US" dirty="0"/>
              <a:t> </a:t>
            </a:r>
            <a:r>
              <a:rPr lang="en-US" dirty="0" err="1"/>
              <a:t>sehingga</a:t>
            </a:r>
            <a:r>
              <a:rPr lang="en-US" dirty="0"/>
              <a:t> </a:t>
            </a:r>
            <a:r>
              <a:rPr lang="en-US" dirty="0" err="1"/>
              <a:t>tidak</a:t>
            </a:r>
            <a:r>
              <a:rPr lang="en-US" dirty="0"/>
              <a:t> </a:t>
            </a:r>
            <a:r>
              <a:rPr lang="en-US" dirty="0" err="1"/>
              <a:t>perlu</a:t>
            </a:r>
            <a:r>
              <a:rPr lang="en-US" dirty="0"/>
              <a:t> </a:t>
            </a:r>
            <a:r>
              <a:rPr lang="en-US" dirty="0" err="1"/>
              <a:t>dijelaskan</a:t>
            </a:r>
            <a:r>
              <a:rPr lang="en-US" dirty="0"/>
              <a:t> </a:t>
            </a:r>
            <a:r>
              <a:rPr lang="en-US" dirty="0" err="1"/>
              <a:t>lebih</a:t>
            </a:r>
            <a:r>
              <a:rPr lang="en-US" dirty="0"/>
              <a:t> </a:t>
            </a:r>
            <a:r>
              <a:rPr lang="en-US" dirty="0" err="1"/>
              <a:t>lanjut</a:t>
            </a:r>
            <a:r>
              <a:rPr lang="en-US" dirty="0"/>
              <a:t>.</a:t>
            </a:r>
          </a:p>
        </p:txBody>
      </p:sp>
    </p:spTree>
    <p:extLst>
      <p:ext uri="{BB962C8B-B14F-4D97-AF65-F5344CB8AC3E}">
        <p14:creationId xmlns:p14="http://schemas.microsoft.com/office/powerpoint/2010/main" val="3372167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C\PICT\4.jpg"/>
          <p:cNvPicPr>
            <a:picLocks noChangeAspect="1" noChangeArrowheads="1"/>
          </p:cNvPicPr>
          <p:nvPr/>
        </p:nvPicPr>
        <p:blipFill>
          <a:blip r:embed="rId2"/>
          <a:srcRect r="33654"/>
          <a:stretch>
            <a:fillRect/>
          </a:stretch>
        </p:blipFill>
        <p:spPr bwMode="auto">
          <a:xfrm>
            <a:off x="508000" y="457200"/>
            <a:ext cx="7239000" cy="1066800"/>
          </a:xfrm>
          <a:prstGeom prst="rect">
            <a:avLst/>
          </a:prstGeom>
          <a:noFill/>
        </p:spPr>
      </p:pic>
      <p:sp>
        <p:nvSpPr>
          <p:cNvPr id="8" name="Rectangle 7"/>
          <p:cNvSpPr/>
          <p:nvPr/>
        </p:nvSpPr>
        <p:spPr>
          <a:xfrm>
            <a:off x="381000" y="2590800"/>
            <a:ext cx="8458200" cy="1200329"/>
          </a:xfrm>
          <a:prstGeom prst="rect">
            <a:avLst/>
          </a:prstGeom>
        </p:spPr>
        <p:txBody>
          <a:bodyPr wrap="square">
            <a:spAutoFit/>
          </a:bodyPr>
          <a:lstStyle/>
          <a:p>
            <a:pPr algn="just"/>
            <a:r>
              <a:rPr lang="en-US" b="1" i="1" dirty="0">
                <a:solidFill>
                  <a:srgbClr val="FF0000"/>
                </a:solidFill>
              </a:rPr>
              <a:t>Edit</a:t>
            </a:r>
          </a:p>
          <a:p>
            <a:pPr algn="just"/>
            <a:r>
              <a:rPr lang="en-US" dirty="0" err="1"/>
              <a:t>Terdiri</a:t>
            </a:r>
            <a:r>
              <a:rPr lang="en-US" dirty="0"/>
              <a:t> </a:t>
            </a:r>
            <a:r>
              <a:rPr lang="en-US" dirty="0" err="1"/>
              <a:t>dari</a:t>
            </a:r>
            <a:r>
              <a:rPr lang="en-US" dirty="0"/>
              <a:t> </a:t>
            </a:r>
            <a:r>
              <a:rPr lang="en-US" dirty="0" err="1"/>
              <a:t>pilihan-pilihan</a:t>
            </a:r>
            <a:r>
              <a:rPr lang="en-US" dirty="0"/>
              <a:t>, </a:t>
            </a:r>
            <a:r>
              <a:rPr lang="en-US" dirty="0" err="1"/>
              <a:t>seperti</a:t>
            </a:r>
            <a:r>
              <a:rPr lang="en-US" dirty="0"/>
              <a:t>, copy, paste, </a:t>
            </a:r>
            <a:r>
              <a:rPr lang="en-US" dirty="0" err="1"/>
              <a:t>dan</a:t>
            </a:r>
            <a:r>
              <a:rPr lang="en-US" dirty="0"/>
              <a:t> tool </a:t>
            </a:r>
            <a:r>
              <a:rPr lang="en-US" dirty="0" err="1"/>
              <a:t>tool</a:t>
            </a:r>
            <a:r>
              <a:rPr lang="en-US" dirty="0"/>
              <a:t> </a:t>
            </a:r>
            <a:r>
              <a:rPr lang="en-US" dirty="0" err="1"/>
              <a:t>untuk</a:t>
            </a:r>
            <a:r>
              <a:rPr lang="en-US" dirty="0"/>
              <a:t> </a:t>
            </a:r>
            <a:r>
              <a:rPr lang="en-US" dirty="0" err="1"/>
              <a:t>modifikasi</a:t>
            </a:r>
            <a:r>
              <a:rPr lang="en-US" dirty="0"/>
              <a:t> </a:t>
            </a:r>
            <a:r>
              <a:rPr lang="en-US" dirty="0" err="1"/>
              <a:t>gambar</a:t>
            </a:r>
            <a:r>
              <a:rPr lang="en-US" dirty="0"/>
              <a:t>. Tool </a:t>
            </a:r>
            <a:r>
              <a:rPr lang="en-US" dirty="0" err="1"/>
              <a:t>tool</a:t>
            </a:r>
            <a:r>
              <a:rPr lang="en-US" dirty="0"/>
              <a:t> </a:t>
            </a:r>
            <a:r>
              <a:rPr lang="en-US" dirty="0" err="1"/>
              <a:t>dibagian</a:t>
            </a:r>
            <a:r>
              <a:rPr lang="en-US" dirty="0"/>
              <a:t> edit </a:t>
            </a:r>
            <a:r>
              <a:rPr lang="en-US" dirty="0" err="1"/>
              <a:t>sebagian</a:t>
            </a:r>
            <a:r>
              <a:rPr lang="en-US" dirty="0"/>
              <a:t> </a:t>
            </a:r>
            <a:r>
              <a:rPr lang="en-US" dirty="0" err="1"/>
              <a:t>besar</a:t>
            </a:r>
            <a:r>
              <a:rPr lang="en-US" dirty="0"/>
              <a:t> </a:t>
            </a:r>
            <a:r>
              <a:rPr lang="en-US" dirty="0" err="1"/>
              <a:t>sudah</a:t>
            </a:r>
            <a:r>
              <a:rPr lang="en-US" dirty="0"/>
              <a:t> </a:t>
            </a:r>
            <a:r>
              <a:rPr lang="en-US" dirty="0" err="1"/>
              <a:t>diwakili</a:t>
            </a:r>
            <a:r>
              <a:rPr lang="en-US" dirty="0"/>
              <a:t> </a:t>
            </a:r>
            <a:r>
              <a:rPr lang="en-US" dirty="0" err="1"/>
              <a:t>oleh</a:t>
            </a:r>
            <a:r>
              <a:rPr lang="en-US" dirty="0"/>
              <a:t> toolbox </a:t>
            </a:r>
            <a:r>
              <a:rPr lang="en-US" dirty="0" err="1"/>
              <a:t>dan</a:t>
            </a:r>
            <a:r>
              <a:rPr lang="en-US" dirty="0"/>
              <a:t> </a:t>
            </a:r>
            <a:r>
              <a:rPr lang="en-US" dirty="0" err="1"/>
              <a:t>pallete</a:t>
            </a:r>
            <a:endParaRPr lang="en-US" dirty="0"/>
          </a:p>
        </p:txBody>
      </p:sp>
      <p:sp>
        <p:nvSpPr>
          <p:cNvPr id="9" name="Rectangle 8"/>
          <p:cNvSpPr/>
          <p:nvPr/>
        </p:nvSpPr>
        <p:spPr>
          <a:xfrm>
            <a:off x="381000" y="4191000"/>
            <a:ext cx="8458200" cy="646331"/>
          </a:xfrm>
          <a:prstGeom prst="rect">
            <a:avLst/>
          </a:prstGeom>
        </p:spPr>
        <p:txBody>
          <a:bodyPr wrap="square">
            <a:spAutoFit/>
          </a:bodyPr>
          <a:lstStyle/>
          <a:p>
            <a:pPr algn="just"/>
            <a:r>
              <a:rPr lang="en-US" b="1" i="1" dirty="0">
                <a:solidFill>
                  <a:srgbClr val="FF0000"/>
                </a:solidFill>
              </a:rPr>
              <a:t>Image</a:t>
            </a:r>
          </a:p>
          <a:p>
            <a:pPr>
              <a:buFontTx/>
              <a:buChar char="-"/>
            </a:pPr>
            <a:r>
              <a:rPr lang="en-US" dirty="0"/>
              <a:t>Mode, Adjust, Duplicate,  Image size, Canvas size, Rotate canvas,</a:t>
            </a:r>
          </a:p>
        </p:txBody>
      </p:sp>
      <p:sp>
        <p:nvSpPr>
          <p:cNvPr id="12" name="Rectangle 11"/>
          <p:cNvSpPr/>
          <p:nvPr/>
        </p:nvSpPr>
        <p:spPr>
          <a:xfrm>
            <a:off x="457200" y="5172670"/>
            <a:ext cx="8458200" cy="923330"/>
          </a:xfrm>
          <a:prstGeom prst="rect">
            <a:avLst/>
          </a:prstGeom>
        </p:spPr>
        <p:txBody>
          <a:bodyPr wrap="square">
            <a:spAutoFit/>
          </a:bodyPr>
          <a:lstStyle/>
          <a:p>
            <a:r>
              <a:rPr lang="en-US" b="1" i="1" dirty="0">
                <a:solidFill>
                  <a:srgbClr val="FF0000"/>
                </a:solidFill>
              </a:rPr>
              <a:t>View</a:t>
            </a:r>
          </a:p>
          <a:p>
            <a:r>
              <a:rPr lang="en-US" dirty="0" err="1"/>
              <a:t>Fasilitas</a:t>
            </a:r>
            <a:r>
              <a:rPr lang="en-US" dirty="0"/>
              <a:t> </a:t>
            </a:r>
            <a:r>
              <a:rPr lang="en-US" dirty="0" err="1"/>
              <a:t>fasilitas</a:t>
            </a:r>
            <a:r>
              <a:rPr lang="en-US" dirty="0"/>
              <a:t> </a:t>
            </a:r>
            <a:r>
              <a:rPr lang="en-US" dirty="0" err="1"/>
              <a:t>diatas</a:t>
            </a:r>
            <a:r>
              <a:rPr lang="en-US" dirty="0"/>
              <a:t> </a:t>
            </a:r>
            <a:r>
              <a:rPr lang="en-US" dirty="0" err="1"/>
              <a:t>dapat</a:t>
            </a:r>
            <a:r>
              <a:rPr lang="en-US" dirty="0"/>
              <a:t> </a:t>
            </a:r>
            <a:r>
              <a:rPr lang="en-US" dirty="0" err="1"/>
              <a:t>kita</a:t>
            </a:r>
            <a:r>
              <a:rPr lang="en-US" dirty="0"/>
              <a:t> </a:t>
            </a:r>
            <a:r>
              <a:rPr lang="en-US" dirty="0" err="1"/>
              <a:t>gunakan</a:t>
            </a:r>
            <a:r>
              <a:rPr lang="en-US" dirty="0"/>
              <a:t> </a:t>
            </a:r>
            <a:r>
              <a:rPr lang="en-US" dirty="0" err="1"/>
              <a:t>untuk</a:t>
            </a:r>
            <a:r>
              <a:rPr lang="en-US" dirty="0"/>
              <a:t> </a:t>
            </a:r>
            <a:r>
              <a:rPr lang="en-US" dirty="0" err="1"/>
              <a:t>membantu</a:t>
            </a:r>
            <a:r>
              <a:rPr lang="en-US" dirty="0"/>
              <a:t> </a:t>
            </a:r>
            <a:r>
              <a:rPr lang="en-US" dirty="0" err="1"/>
              <a:t>mengatur</a:t>
            </a:r>
            <a:endParaRPr lang="en-US" dirty="0"/>
          </a:p>
          <a:p>
            <a:r>
              <a:rPr lang="en-US" dirty="0" err="1"/>
              <a:t>posisi</a:t>
            </a:r>
            <a:r>
              <a:rPr lang="en-US" dirty="0"/>
              <a:t> </a:t>
            </a:r>
            <a:r>
              <a:rPr lang="en-US" dirty="0" err="1"/>
              <a:t>gambar</a:t>
            </a:r>
            <a:r>
              <a:rPr lang="en-US" dirty="0"/>
              <a:t> agar </a:t>
            </a:r>
            <a:r>
              <a:rPr lang="en-US" dirty="0" err="1"/>
              <a:t>letaknya</a:t>
            </a:r>
            <a:r>
              <a:rPr lang="en-US" dirty="0"/>
              <a:t> </a:t>
            </a:r>
            <a:r>
              <a:rPr lang="en-US" dirty="0" err="1"/>
              <a:t>lebih</a:t>
            </a:r>
            <a:r>
              <a:rPr lang="en-US" dirty="0"/>
              <a:t> </a:t>
            </a:r>
            <a:r>
              <a:rPr lang="en-US" dirty="0" err="1"/>
              <a:t>presisi</a:t>
            </a:r>
            <a:r>
              <a:rPr lang="en-US" dirty="0"/>
              <a:t>. </a:t>
            </a:r>
          </a:p>
        </p:txBody>
      </p:sp>
    </p:spTree>
    <p:extLst>
      <p:ext uri="{BB962C8B-B14F-4D97-AF65-F5344CB8AC3E}">
        <p14:creationId xmlns:p14="http://schemas.microsoft.com/office/powerpoint/2010/main" val="1836269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C\PICT\4.jpg"/>
          <p:cNvPicPr>
            <a:picLocks noChangeAspect="1" noChangeArrowheads="1"/>
          </p:cNvPicPr>
          <p:nvPr/>
        </p:nvPicPr>
        <p:blipFill>
          <a:blip r:embed="rId2"/>
          <a:srcRect r="33654"/>
          <a:stretch>
            <a:fillRect/>
          </a:stretch>
        </p:blipFill>
        <p:spPr bwMode="auto">
          <a:xfrm>
            <a:off x="508000" y="457200"/>
            <a:ext cx="7239000" cy="1066800"/>
          </a:xfrm>
          <a:prstGeom prst="rect">
            <a:avLst/>
          </a:prstGeom>
          <a:noFill/>
        </p:spPr>
      </p:pic>
      <p:sp>
        <p:nvSpPr>
          <p:cNvPr id="5" name="Rectangle 4"/>
          <p:cNvSpPr/>
          <p:nvPr/>
        </p:nvSpPr>
        <p:spPr>
          <a:xfrm>
            <a:off x="381000" y="2381071"/>
            <a:ext cx="8458200" cy="1200329"/>
          </a:xfrm>
          <a:prstGeom prst="rect">
            <a:avLst/>
          </a:prstGeom>
        </p:spPr>
        <p:txBody>
          <a:bodyPr wrap="square">
            <a:spAutoFit/>
          </a:bodyPr>
          <a:lstStyle/>
          <a:p>
            <a:r>
              <a:rPr lang="en-US" b="1" i="1" dirty="0">
                <a:solidFill>
                  <a:srgbClr val="FF0000"/>
                </a:solidFill>
              </a:rPr>
              <a:t>Window</a:t>
            </a:r>
          </a:p>
          <a:p>
            <a:r>
              <a:rPr lang="en-US" dirty="0" err="1"/>
              <a:t>Digunakan</a:t>
            </a:r>
            <a:r>
              <a:rPr lang="en-US" dirty="0"/>
              <a:t> </a:t>
            </a:r>
            <a:r>
              <a:rPr lang="en-US" dirty="0" err="1"/>
              <a:t>untuk</a:t>
            </a:r>
            <a:r>
              <a:rPr lang="en-US" dirty="0"/>
              <a:t> </a:t>
            </a:r>
            <a:r>
              <a:rPr lang="en-US" dirty="0" err="1"/>
              <a:t>mengatur</a:t>
            </a:r>
            <a:r>
              <a:rPr lang="en-US" dirty="0"/>
              <a:t> </a:t>
            </a:r>
            <a:r>
              <a:rPr lang="en-US" dirty="0" err="1"/>
              <a:t>lingkungan</a:t>
            </a:r>
            <a:r>
              <a:rPr lang="en-US" dirty="0"/>
              <a:t> </a:t>
            </a:r>
            <a:r>
              <a:rPr lang="en-US" dirty="0" err="1"/>
              <a:t>kita</a:t>
            </a:r>
            <a:r>
              <a:rPr lang="en-US" dirty="0"/>
              <a:t> </a:t>
            </a:r>
            <a:r>
              <a:rPr lang="en-US" dirty="0" err="1"/>
              <a:t>bekerja</a:t>
            </a:r>
            <a:r>
              <a:rPr lang="en-US" dirty="0"/>
              <a:t> </a:t>
            </a:r>
            <a:r>
              <a:rPr lang="en-US" dirty="0" err="1"/>
              <a:t>membuat</a:t>
            </a:r>
            <a:r>
              <a:rPr lang="en-US" dirty="0"/>
              <a:t> </a:t>
            </a:r>
            <a:r>
              <a:rPr lang="en-US" dirty="0" err="1"/>
              <a:t>desain</a:t>
            </a:r>
            <a:endParaRPr lang="en-US" dirty="0"/>
          </a:p>
          <a:p>
            <a:r>
              <a:rPr lang="en-US" dirty="0" err="1"/>
              <a:t>seperti</a:t>
            </a:r>
            <a:r>
              <a:rPr lang="en-US" dirty="0"/>
              <a:t> </a:t>
            </a:r>
            <a:r>
              <a:rPr lang="en-US" dirty="0" err="1"/>
              <a:t>pilihan</a:t>
            </a:r>
            <a:r>
              <a:rPr lang="en-US" dirty="0"/>
              <a:t> yang </a:t>
            </a:r>
            <a:r>
              <a:rPr lang="en-US" dirty="0" err="1"/>
              <a:t>menampilkan</a:t>
            </a:r>
            <a:r>
              <a:rPr lang="en-US" dirty="0"/>
              <a:t> </a:t>
            </a:r>
            <a:r>
              <a:rPr lang="en-US" dirty="0" err="1"/>
              <a:t>atau</a:t>
            </a:r>
            <a:r>
              <a:rPr lang="en-US" dirty="0"/>
              <a:t> </a:t>
            </a:r>
            <a:r>
              <a:rPr lang="en-US" dirty="0" err="1"/>
              <a:t>menyembunyikan</a:t>
            </a:r>
            <a:r>
              <a:rPr lang="en-US" dirty="0"/>
              <a:t> toolbox </a:t>
            </a:r>
            <a:r>
              <a:rPr lang="en-US" dirty="0" err="1"/>
              <a:t>dan</a:t>
            </a:r>
            <a:endParaRPr lang="en-US" dirty="0"/>
          </a:p>
          <a:p>
            <a:r>
              <a:rPr lang="en-US" dirty="0" err="1"/>
              <a:t>pallete</a:t>
            </a:r>
            <a:r>
              <a:rPr lang="en-US" dirty="0"/>
              <a:t>, </a:t>
            </a:r>
            <a:r>
              <a:rPr lang="en-US" dirty="0" err="1"/>
              <a:t>serta</a:t>
            </a:r>
            <a:r>
              <a:rPr lang="en-US" dirty="0"/>
              <a:t> </a:t>
            </a:r>
            <a:r>
              <a:rPr lang="en-US" dirty="0" err="1"/>
              <a:t>pilihan</a:t>
            </a:r>
            <a:r>
              <a:rPr lang="en-US" dirty="0"/>
              <a:t> </a:t>
            </a:r>
            <a:r>
              <a:rPr lang="en-US" dirty="0" err="1"/>
              <a:t>untuk</a:t>
            </a:r>
            <a:r>
              <a:rPr lang="en-US" dirty="0"/>
              <a:t> </a:t>
            </a:r>
            <a:r>
              <a:rPr lang="en-US" dirty="0" err="1"/>
              <a:t>mengatur</a:t>
            </a:r>
            <a:r>
              <a:rPr lang="en-US" dirty="0"/>
              <a:t> </a:t>
            </a:r>
            <a:r>
              <a:rPr lang="en-US" dirty="0" err="1"/>
              <a:t>gambar</a:t>
            </a:r>
            <a:r>
              <a:rPr lang="en-US" dirty="0"/>
              <a:t> </a:t>
            </a:r>
            <a:r>
              <a:rPr lang="en-US" dirty="0" err="1"/>
              <a:t>di</a:t>
            </a:r>
            <a:r>
              <a:rPr lang="en-US" dirty="0"/>
              <a:t> </a:t>
            </a:r>
            <a:r>
              <a:rPr lang="en-US" dirty="0" err="1"/>
              <a:t>dalam</a:t>
            </a:r>
            <a:r>
              <a:rPr lang="en-US" dirty="0"/>
              <a:t> workspace.</a:t>
            </a:r>
          </a:p>
        </p:txBody>
      </p:sp>
      <p:sp>
        <p:nvSpPr>
          <p:cNvPr id="6" name="Rectangle 5"/>
          <p:cNvSpPr/>
          <p:nvPr/>
        </p:nvSpPr>
        <p:spPr>
          <a:xfrm>
            <a:off x="381000" y="3981271"/>
            <a:ext cx="8458200" cy="1200329"/>
          </a:xfrm>
          <a:prstGeom prst="rect">
            <a:avLst/>
          </a:prstGeom>
        </p:spPr>
        <p:txBody>
          <a:bodyPr wrap="square">
            <a:spAutoFit/>
          </a:bodyPr>
          <a:lstStyle/>
          <a:p>
            <a:r>
              <a:rPr lang="en-US" b="1" i="1" dirty="0">
                <a:solidFill>
                  <a:srgbClr val="FF0000"/>
                </a:solidFill>
              </a:rPr>
              <a:t>Help</a:t>
            </a:r>
          </a:p>
          <a:p>
            <a:r>
              <a:rPr lang="en-US" dirty="0" err="1"/>
              <a:t>Terdiri</a:t>
            </a:r>
            <a:r>
              <a:rPr lang="en-US" dirty="0"/>
              <a:t> </a:t>
            </a:r>
            <a:r>
              <a:rPr lang="en-US" dirty="0" err="1"/>
              <a:t>dari</a:t>
            </a:r>
            <a:r>
              <a:rPr lang="en-US" dirty="0"/>
              <a:t> </a:t>
            </a:r>
            <a:r>
              <a:rPr lang="en-US" dirty="0" err="1"/>
              <a:t>pilihan</a:t>
            </a:r>
            <a:r>
              <a:rPr lang="en-US" dirty="0"/>
              <a:t>, online help, </a:t>
            </a:r>
            <a:r>
              <a:rPr lang="en-US" dirty="0" err="1"/>
              <a:t>informasi</a:t>
            </a:r>
            <a:r>
              <a:rPr lang="en-US" dirty="0"/>
              <a:t> plug-in </a:t>
            </a:r>
            <a:r>
              <a:rPr lang="en-US" dirty="0" err="1"/>
              <a:t>dan</a:t>
            </a:r>
            <a:r>
              <a:rPr lang="en-US" dirty="0"/>
              <a:t> </a:t>
            </a:r>
            <a:r>
              <a:rPr lang="en-US" dirty="0" err="1"/>
              <a:t>versi</a:t>
            </a:r>
            <a:r>
              <a:rPr lang="en-US" dirty="0"/>
              <a:t> </a:t>
            </a:r>
            <a:r>
              <a:rPr lang="en-US" dirty="0" err="1"/>
              <a:t>photoshop</a:t>
            </a:r>
            <a:r>
              <a:rPr lang="en-US" dirty="0"/>
              <a:t>. Help </a:t>
            </a:r>
            <a:r>
              <a:rPr lang="en-US" dirty="0" err="1"/>
              <a:t>digunakan</a:t>
            </a:r>
            <a:r>
              <a:rPr lang="en-US" dirty="0"/>
              <a:t> </a:t>
            </a:r>
            <a:r>
              <a:rPr lang="en-US" dirty="0" err="1"/>
              <a:t>untuk</a:t>
            </a:r>
            <a:r>
              <a:rPr lang="en-US" dirty="0"/>
              <a:t> </a:t>
            </a:r>
            <a:r>
              <a:rPr lang="en-US" dirty="0" err="1"/>
              <a:t>mencari</a:t>
            </a:r>
            <a:r>
              <a:rPr lang="en-US" dirty="0"/>
              <a:t> </a:t>
            </a:r>
            <a:r>
              <a:rPr lang="en-US" dirty="0" err="1"/>
              <a:t>solusi</a:t>
            </a:r>
            <a:r>
              <a:rPr lang="en-US" dirty="0"/>
              <a:t> </a:t>
            </a:r>
            <a:r>
              <a:rPr lang="en-US" dirty="0" err="1"/>
              <a:t>dari</a:t>
            </a:r>
            <a:r>
              <a:rPr lang="en-US" dirty="0"/>
              <a:t> </a:t>
            </a:r>
            <a:r>
              <a:rPr lang="en-US" dirty="0" err="1"/>
              <a:t>masalah</a:t>
            </a:r>
            <a:r>
              <a:rPr lang="en-US" dirty="0"/>
              <a:t> yang </a:t>
            </a:r>
            <a:r>
              <a:rPr lang="en-US" dirty="0" err="1"/>
              <a:t>dihadapi</a:t>
            </a:r>
            <a:r>
              <a:rPr lang="en-US" dirty="0"/>
              <a:t> </a:t>
            </a:r>
            <a:r>
              <a:rPr lang="en-US" dirty="0" err="1"/>
              <a:t>ketika</a:t>
            </a:r>
            <a:r>
              <a:rPr lang="en-US" dirty="0"/>
              <a:t> </a:t>
            </a:r>
            <a:r>
              <a:rPr lang="en-US" dirty="0" err="1"/>
              <a:t>menggunakan</a:t>
            </a:r>
            <a:r>
              <a:rPr lang="en-US" dirty="0"/>
              <a:t> </a:t>
            </a:r>
            <a:r>
              <a:rPr lang="en-US" dirty="0" err="1"/>
              <a:t>photoshop</a:t>
            </a:r>
            <a:r>
              <a:rPr lang="en-US" dirty="0"/>
              <a:t> </a:t>
            </a:r>
            <a:r>
              <a:rPr lang="en-US" dirty="0" err="1"/>
              <a:t>serta</a:t>
            </a:r>
            <a:r>
              <a:rPr lang="en-US" dirty="0"/>
              <a:t> </a:t>
            </a:r>
            <a:r>
              <a:rPr lang="en-US" dirty="0" err="1"/>
              <a:t>mencari</a:t>
            </a:r>
            <a:r>
              <a:rPr lang="en-US" dirty="0"/>
              <a:t> </a:t>
            </a:r>
            <a:r>
              <a:rPr lang="en-US" dirty="0" err="1"/>
              <a:t>tahu</a:t>
            </a:r>
            <a:r>
              <a:rPr lang="en-US" dirty="0"/>
              <a:t> </a:t>
            </a:r>
            <a:r>
              <a:rPr lang="en-US" dirty="0" err="1"/>
              <a:t>kegunaan</a:t>
            </a:r>
            <a:r>
              <a:rPr lang="en-US" dirty="0"/>
              <a:t> </a:t>
            </a:r>
            <a:r>
              <a:rPr lang="en-US" dirty="0" err="1"/>
              <a:t>dari</a:t>
            </a:r>
            <a:r>
              <a:rPr lang="en-US" dirty="0"/>
              <a:t> tool </a:t>
            </a:r>
            <a:r>
              <a:rPr lang="en-US" dirty="0" err="1"/>
              <a:t>dan</a:t>
            </a:r>
            <a:r>
              <a:rPr lang="en-US" dirty="0"/>
              <a:t> </a:t>
            </a:r>
            <a:r>
              <a:rPr lang="en-US" dirty="0" err="1"/>
              <a:t>Pallete</a:t>
            </a:r>
            <a:r>
              <a:rPr lang="en-US" dirty="0"/>
              <a:t>.</a:t>
            </a:r>
          </a:p>
        </p:txBody>
      </p:sp>
    </p:spTree>
    <p:extLst>
      <p:ext uri="{BB962C8B-B14F-4D97-AF65-F5344CB8AC3E}">
        <p14:creationId xmlns:p14="http://schemas.microsoft.com/office/powerpoint/2010/main" val="21943443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0100"/>
            <a:ext cx="4057540" cy="838200"/>
          </a:xfrm>
        </p:spPr>
        <p:txBody>
          <a:bodyPr>
            <a:noAutofit/>
          </a:bodyPr>
          <a:lstStyle/>
          <a:p>
            <a:r>
              <a:rPr lang="en-US" sz="3200" dirty="0" err="1"/>
              <a:t>Mengenal</a:t>
            </a:r>
            <a:r>
              <a:rPr lang="en-US" sz="3200" dirty="0"/>
              <a:t> Tool-tools </a:t>
            </a:r>
            <a:r>
              <a:rPr lang="en-US" sz="3200" dirty="0" err="1"/>
              <a:t>di</a:t>
            </a:r>
            <a:r>
              <a:rPr lang="en-US" sz="3200" dirty="0"/>
              <a:t> Photoshop</a:t>
            </a:r>
            <a:endParaRPr lang="en-US" sz="2900" dirty="0"/>
          </a:p>
        </p:txBody>
      </p:sp>
      <p:pic>
        <p:nvPicPr>
          <p:cNvPr id="2050" name="Picture 2"/>
          <p:cNvPicPr>
            <a:picLocks noChangeAspect="1" noChangeArrowheads="1"/>
          </p:cNvPicPr>
          <p:nvPr/>
        </p:nvPicPr>
        <p:blipFill>
          <a:blip r:embed="rId2"/>
          <a:srcRect/>
          <a:stretch>
            <a:fillRect/>
          </a:stretch>
        </p:blipFill>
        <p:spPr bwMode="auto">
          <a:xfrm>
            <a:off x="762000" y="1981200"/>
            <a:ext cx="590550" cy="4210050"/>
          </a:xfrm>
          <a:prstGeom prst="rect">
            <a:avLst/>
          </a:prstGeom>
          <a:noFill/>
          <a:ln w="9525">
            <a:noFill/>
            <a:miter lim="800000"/>
            <a:headEnd/>
            <a:tailEnd/>
          </a:ln>
          <a:effectLst/>
        </p:spPr>
      </p:pic>
      <p:pic>
        <p:nvPicPr>
          <p:cNvPr id="12" name="Picture 11" descr="3.jpg"/>
          <p:cNvPicPr>
            <a:picLocks noChangeAspect="1"/>
          </p:cNvPicPr>
          <p:nvPr/>
        </p:nvPicPr>
        <p:blipFill>
          <a:blip r:embed="rId3"/>
          <a:stretch>
            <a:fillRect/>
          </a:stretch>
        </p:blipFill>
        <p:spPr>
          <a:xfrm>
            <a:off x="2549470" y="1845141"/>
            <a:ext cx="5029200" cy="4835059"/>
          </a:xfrm>
          <a:prstGeom prst="rect">
            <a:avLst/>
          </a:prstGeom>
          <a:ln>
            <a:solidFill>
              <a:schemeClr val="bg2"/>
            </a:solidFill>
          </a:ln>
          <a:effectLst>
            <a:outerShdw blurRad="50800" dist="38100" dir="10800000" algn="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1.jpg"/>
          <p:cNvPicPr>
            <a:picLocks noChangeAspect="1"/>
          </p:cNvPicPr>
          <p:nvPr/>
        </p:nvPicPr>
        <p:blipFill>
          <a:blip r:embed="rId2"/>
          <a:stretch>
            <a:fillRect/>
          </a:stretch>
        </p:blipFill>
        <p:spPr>
          <a:xfrm>
            <a:off x="762000" y="838200"/>
            <a:ext cx="7077308" cy="5334000"/>
          </a:xfrm>
          <a:prstGeom prst="rect">
            <a:avLst/>
          </a:prstGeom>
          <a:effectLst>
            <a:glow rad="228600">
              <a:schemeClr val="accent3">
                <a:satMod val="175000"/>
                <a:alpha val="40000"/>
              </a:schemeClr>
            </a:glow>
            <a:reflection blurRad="6350" stA="50000" endA="295" endPos="92000" dist="1016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jpg"/>
          <p:cNvPicPr>
            <a:picLocks noChangeAspect="1"/>
          </p:cNvPicPr>
          <p:nvPr/>
        </p:nvPicPr>
        <p:blipFill>
          <a:blip r:embed="rId2"/>
          <a:stretch>
            <a:fillRect/>
          </a:stretch>
        </p:blipFill>
        <p:spPr>
          <a:xfrm>
            <a:off x="685800" y="457200"/>
            <a:ext cx="6908800" cy="5981700"/>
          </a:xfrm>
          <a:prstGeom prst="rect">
            <a:avLst/>
          </a:prstGeom>
          <a:effectLst>
            <a:outerShdw blurRad="50800" dist="38100" dir="18900000" algn="bl" rotWithShape="0">
              <a:prstClr val="black">
                <a:alpha val="40000"/>
              </a:prstClr>
            </a:outerShdw>
          </a:effectLst>
          <a:scene3d>
            <a:camera prst="perspectiveLeft"/>
            <a:lightRig rig="threePt" dir="t"/>
          </a:scene3d>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4038600" cy="838200"/>
          </a:xfrm>
        </p:spPr>
        <p:txBody>
          <a:bodyPr>
            <a:noAutofit/>
          </a:bodyPr>
          <a:lstStyle/>
          <a:p>
            <a:r>
              <a:rPr lang="en-US" sz="3200" dirty="0" err="1"/>
              <a:t>Mengakhiri</a:t>
            </a:r>
            <a:r>
              <a:rPr lang="en-US" sz="3200" dirty="0"/>
              <a:t> Photoshop </a:t>
            </a:r>
            <a:endParaRPr lang="en-US" sz="2900" dirty="0"/>
          </a:p>
        </p:txBody>
      </p:sp>
      <p:sp>
        <p:nvSpPr>
          <p:cNvPr id="5" name="Rectangle 4"/>
          <p:cNvSpPr/>
          <p:nvPr/>
        </p:nvSpPr>
        <p:spPr>
          <a:xfrm>
            <a:off x="4724400" y="1016000"/>
            <a:ext cx="3962400" cy="5355312"/>
          </a:xfrm>
          <a:prstGeom prst="rect">
            <a:avLst/>
          </a:prstGeom>
        </p:spPr>
        <p:txBody>
          <a:bodyPr wrap="square">
            <a:spAutoFit/>
          </a:bodyPr>
          <a:lstStyle/>
          <a:p>
            <a:r>
              <a:rPr lang="en-US" dirty="0" err="1"/>
              <a:t>Setelah</a:t>
            </a:r>
            <a:r>
              <a:rPr lang="en-US" dirty="0"/>
              <a:t> </a:t>
            </a:r>
            <a:r>
              <a:rPr lang="en-US" dirty="0" err="1"/>
              <a:t>Anda</a:t>
            </a:r>
            <a:r>
              <a:rPr lang="en-US" dirty="0"/>
              <a:t> </a:t>
            </a:r>
            <a:r>
              <a:rPr lang="en-US" dirty="0" err="1"/>
              <a:t>selesai</a:t>
            </a:r>
            <a:r>
              <a:rPr lang="en-US" dirty="0"/>
              <a:t> </a:t>
            </a:r>
            <a:r>
              <a:rPr lang="en-US" dirty="0" err="1"/>
              <a:t>bekerja</a:t>
            </a:r>
            <a:r>
              <a:rPr lang="en-US" dirty="0"/>
              <a:t> </a:t>
            </a:r>
            <a:r>
              <a:rPr lang="en-US" dirty="0" err="1"/>
              <a:t>dengan</a:t>
            </a:r>
            <a:r>
              <a:rPr lang="en-US" dirty="0"/>
              <a:t> Photoshop, </a:t>
            </a:r>
            <a:r>
              <a:rPr lang="en-US" dirty="0" err="1"/>
              <a:t>Anda</a:t>
            </a:r>
            <a:r>
              <a:rPr lang="en-US" dirty="0"/>
              <a:t> </a:t>
            </a:r>
            <a:r>
              <a:rPr lang="en-US" dirty="0" err="1"/>
              <a:t>dapat</a:t>
            </a:r>
            <a:endParaRPr lang="en-US" dirty="0"/>
          </a:p>
          <a:p>
            <a:r>
              <a:rPr lang="en-US" dirty="0" err="1"/>
              <a:t>mengakhirinya</a:t>
            </a:r>
            <a:r>
              <a:rPr lang="en-US" dirty="0"/>
              <a:t> </a:t>
            </a:r>
            <a:r>
              <a:rPr lang="en-US" dirty="0" err="1"/>
              <a:t>dengan</a:t>
            </a:r>
            <a:r>
              <a:rPr lang="en-US" dirty="0"/>
              <a:t> </a:t>
            </a:r>
            <a:r>
              <a:rPr lang="en-US" dirty="0" err="1"/>
              <a:t>cara</a:t>
            </a:r>
            <a:r>
              <a:rPr lang="en-US" dirty="0"/>
              <a:t> </a:t>
            </a:r>
            <a:r>
              <a:rPr lang="en-US" dirty="0" err="1"/>
              <a:t>berikut</a:t>
            </a:r>
            <a:r>
              <a:rPr lang="en-US" dirty="0"/>
              <a:t> </a:t>
            </a:r>
            <a:r>
              <a:rPr lang="en-US" dirty="0" err="1"/>
              <a:t>ini</a:t>
            </a:r>
            <a:r>
              <a:rPr lang="en-US" dirty="0"/>
              <a:t>:</a:t>
            </a:r>
          </a:p>
          <a:p>
            <a:r>
              <a:rPr lang="fi-FI" dirty="0"/>
              <a:t>1. Simpan seluruh hasil pekerjaan Anda</a:t>
            </a:r>
          </a:p>
          <a:p>
            <a:r>
              <a:rPr lang="en-US" dirty="0"/>
              <a:t>2. </a:t>
            </a:r>
            <a:r>
              <a:rPr lang="en-US" dirty="0" err="1"/>
              <a:t>Kemudian</a:t>
            </a:r>
            <a:r>
              <a:rPr lang="en-US" dirty="0"/>
              <a:t> </a:t>
            </a:r>
            <a:r>
              <a:rPr lang="en-US" dirty="0" err="1"/>
              <a:t>pilih</a:t>
            </a:r>
            <a:r>
              <a:rPr lang="en-US" dirty="0"/>
              <a:t> </a:t>
            </a:r>
            <a:r>
              <a:rPr lang="en-US" dirty="0" err="1"/>
              <a:t>salah</a:t>
            </a:r>
            <a:r>
              <a:rPr lang="en-US" dirty="0"/>
              <a:t> </a:t>
            </a:r>
            <a:r>
              <a:rPr lang="en-US" dirty="0" err="1"/>
              <a:t>satu</a:t>
            </a:r>
            <a:r>
              <a:rPr lang="en-US" dirty="0"/>
              <a:t> </a:t>
            </a:r>
            <a:r>
              <a:rPr lang="en-US" dirty="0" err="1"/>
              <a:t>langkah</a:t>
            </a:r>
            <a:r>
              <a:rPr lang="en-US" dirty="0"/>
              <a:t> </a:t>
            </a:r>
            <a:r>
              <a:rPr lang="en-US" dirty="0" err="1"/>
              <a:t>untuk</a:t>
            </a:r>
            <a:r>
              <a:rPr lang="en-US" dirty="0"/>
              <a:t> </a:t>
            </a:r>
            <a:r>
              <a:rPr lang="en-US" dirty="0" err="1"/>
              <a:t>mengakhiri</a:t>
            </a:r>
            <a:r>
              <a:rPr lang="en-US" dirty="0"/>
              <a:t> </a:t>
            </a:r>
            <a:r>
              <a:rPr lang="en-US" dirty="0" err="1"/>
              <a:t>penggunaan</a:t>
            </a:r>
            <a:r>
              <a:rPr lang="en-US" dirty="0"/>
              <a:t> Photoshop:</a:t>
            </a:r>
          </a:p>
          <a:p>
            <a:r>
              <a:rPr lang="en-US" dirty="0"/>
              <a:t>	- </a:t>
            </a:r>
            <a:r>
              <a:rPr lang="en-US" dirty="0" err="1"/>
              <a:t>Pilih</a:t>
            </a:r>
            <a:r>
              <a:rPr lang="en-US" dirty="0"/>
              <a:t> </a:t>
            </a:r>
            <a:r>
              <a:rPr lang="en-US" dirty="0" err="1"/>
              <a:t>dan</a:t>
            </a:r>
            <a:r>
              <a:rPr lang="en-US" dirty="0"/>
              <a:t> </a:t>
            </a:r>
            <a:r>
              <a:rPr lang="en-US" dirty="0" err="1"/>
              <a:t>klik</a:t>
            </a:r>
            <a:r>
              <a:rPr lang="en-US" dirty="0"/>
              <a:t> menu </a:t>
            </a:r>
            <a:r>
              <a:rPr lang="en-US" b="1" dirty="0"/>
              <a:t>File&gt;Exit (</a:t>
            </a:r>
            <a:r>
              <a:rPr lang="en-US" b="1" dirty="0" err="1"/>
              <a:t>Ctrl+Q</a:t>
            </a:r>
            <a:r>
              <a:rPr lang="en-US" b="1" dirty="0"/>
              <a:t>).</a:t>
            </a:r>
          </a:p>
          <a:p>
            <a:r>
              <a:rPr lang="en-US" dirty="0"/>
              <a:t>	- </a:t>
            </a:r>
            <a:r>
              <a:rPr lang="en-US" dirty="0" err="1"/>
              <a:t>Klik</a:t>
            </a:r>
            <a:r>
              <a:rPr lang="en-US" dirty="0"/>
              <a:t> </a:t>
            </a:r>
            <a:r>
              <a:rPr lang="en-US" dirty="0" err="1"/>
              <a:t>tombol</a:t>
            </a:r>
            <a:r>
              <a:rPr lang="en-US" dirty="0"/>
              <a:t> </a:t>
            </a:r>
            <a:r>
              <a:rPr lang="en-US" b="1" dirty="0"/>
              <a:t>Close (X) yang </a:t>
            </a:r>
            <a:r>
              <a:rPr lang="en-US" b="1" dirty="0" err="1"/>
              <a:t>berada</a:t>
            </a:r>
            <a:r>
              <a:rPr lang="en-US" b="1" dirty="0"/>
              <a:t> </a:t>
            </a:r>
            <a:r>
              <a:rPr lang="en-US" b="1" dirty="0" err="1"/>
              <a:t>di</a:t>
            </a:r>
            <a:r>
              <a:rPr lang="en-US" b="1" dirty="0"/>
              <a:t> </a:t>
            </a:r>
            <a:r>
              <a:rPr lang="en-US" b="1" dirty="0" err="1"/>
              <a:t>pojok</a:t>
            </a:r>
            <a:r>
              <a:rPr lang="en-US" b="1" dirty="0"/>
              <a:t> </a:t>
            </a:r>
            <a:r>
              <a:rPr lang="en-US" b="1" dirty="0" err="1"/>
              <a:t>kanan</a:t>
            </a:r>
            <a:r>
              <a:rPr lang="en-US" b="1" dirty="0"/>
              <a:t> </a:t>
            </a:r>
            <a:r>
              <a:rPr lang="en-US" b="1" dirty="0" err="1"/>
              <a:t>atas</a:t>
            </a:r>
            <a:r>
              <a:rPr lang="en-US" b="1" dirty="0"/>
              <a:t> </a:t>
            </a:r>
            <a:r>
              <a:rPr lang="en-US" b="1" dirty="0" err="1"/>
              <a:t>jendela</a:t>
            </a:r>
            <a:r>
              <a:rPr lang="en-US" b="1" dirty="0"/>
              <a:t>.</a:t>
            </a:r>
          </a:p>
          <a:p>
            <a:r>
              <a:rPr lang="en-US" dirty="0"/>
              <a:t>	- </a:t>
            </a:r>
            <a:r>
              <a:rPr lang="en-US" dirty="0" err="1"/>
              <a:t>Klik</a:t>
            </a:r>
            <a:r>
              <a:rPr lang="en-US" dirty="0"/>
              <a:t> </a:t>
            </a:r>
            <a:r>
              <a:rPr lang="en-US" dirty="0" err="1"/>
              <a:t>ganda</a:t>
            </a:r>
            <a:r>
              <a:rPr lang="en-US" dirty="0"/>
              <a:t> Icon </a:t>
            </a:r>
            <a:r>
              <a:rPr lang="en-US" dirty="0" err="1"/>
              <a:t>Kontrol</a:t>
            </a:r>
            <a:r>
              <a:rPr lang="en-US" dirty="0"/>
              <a:t> Menu yang </a:t>
            </a:r>
            <a:r>
              <a:rPr lang="en-US" dirty="0" err="1"/>
              <a:t>berada</a:t>
            </a:r>
            <a:r>
              <a:rPr lang="en-US" dirty="0"/>
              <a:t> </a:t>
            </a:r>
            <a:r>
              <a:rPr lang="en-US" dirty="0" err="1"/>
              <a:t>di</a:t>
            </a:r>
            <a:r>
              <a:rPr lang="en-US" dirty="0"/>
              <a:t> </a:t>
            </a:r>
            <a:r>
              <a:rPr lang="en-US" dirty="0" err="1"/>
              <a:t>pojok</a:t>
            </a:r>
            <a:r>
              <a:rPr lang="en-US" dirty="0"/>
              <a:t> </a:t>
            </a:r>
            <a:r>
              <a:rPr lang="en-US" dirty="0" err="1"/>
              <a:t>kiri</a:t>
            </a:r>
            <a:r>
              <a:rPr lang="en-US" dirty="0"/>
              <a:t> </a:t>
            </a:r>
            <a:r>
              <a:rPr lang="en-US" dirty="0" err="1"/>
              <a:t>atas</a:t>
            </a:r>
            <a:r>
              <a:rPr lang="en-US" dirty="0"/>
              <a:t> </a:t>
            </a:r>
            <a:r>
              <a:rPr lang="en-US" dirty="0" err="1"/>
              <a:t>dari</a:t>
            </a:r>
            <a:r>
              <a:rPr lang="en-US" dirty="0"/>
              <a:t> </a:t>
            </a:r>
            <a:r>
              <a:rPr lang="en-US" dirty="0" err="1"/>
              <a:t>jendela</a:t>
            </a:r>
            <a:r>
              <a:rPr lang="en-US" dirty="0"/>
              <a:t> Photoshop</a:t>
            </a:r>
          </a:p>
          <a:p>
            <a:r>
              <a:rPr lang="fr-FR" dirty="0"/>
              <a:t>3. </a:t>
            </a:r>
            <a:r>
              <a:rPr lang="fr-FR" dirty="0" err="1"/>
              <a:t>Tunggu</a:t>
            </a:r>
            <a:r>
              <a:rPr lang="fr-FR" dirty="0"/>
              <a:t> </a:t>
            </a:r>
            <a:r>
              <a:rPr lang="fr-FR" dirty="0" err="1"/>
              <a:t>sampai</a:t>
            </a:r>
            <a:r>
              <a:rPr lang="fr-FR" dirty="0"/>
              <a:t> </a:t>
            </a:r>
            <a:r>
              <a:rPr lang="fr-FR" dirty="0" err="1"/>
              <a:t>jendela</a:t>
            </a:r>
            <a:r>
              <a:rPr lang="fr-FR" dirty="0"/>
              <a:t> Photoshop 7ditutup.</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logo adobe photoshop cc png">
            <a:extLst>
              <a:ext uri="{FF2B5EF4-FFF2-40B4-BE49-F238E27FC236}">
                <a16:creationId xmlns:a16="http://schemas.microsoft.com/office/drawing/2014/main" id="{6A1B8F9A-40A4-5446-9116-C1E0ECE7C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877"/>
            <a:ext cx="9144000" cy="442830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7" name="Title 3"/>
          <p:cNvSpPr txBox="1">
            <a:spLocks/>
          </p:cNvSpPr>
          <p:nvPr/>
        </p:nvSpPr>
        <p:spPr bwMode="gray">
          <a:xfrm>
            <a:off x="2667000" y="4191000"/>
            <a:ext cx="4191000" cy="878583"/>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2400" dirty="0"/>
              <a:t>Dengan 10 Fitur Tambahan</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48265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go adobe photoshop cc">
            <a:extLst>
              <a:ext uri="{FF2B5EF4-FFF2-40B4-BE49-F238E27FC236}">
                <a16:creationId xmlns:a16="http://schemas.microsoft.com/office/drawing/2014/main" id="{F0A5E121-6370-A541-B1EC-7F3C30100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7470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88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go adobe photoshop cc">
            <a:extLst>
              <a:ext uri="{FF2B5EF4-FFF2-40B4-BE49-F238E27FC236}">
                <a16:creationId xmlns:a16="http://schemas.microsoft.com/office/drawing/2014/main" id="{F0A5E121-6370-A541-B1EC-7F3C30100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170752" cy="423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15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830" y="1017169"/>
            <a:ext cx="5917679" cy="1424806"/>
          </a:xfrm>
        </p:spPr>
        <p:txBody>
          <a:bodyPr/>
          <a:lstStyle/>
          <a:p>
            <a:pPr fontAlgn="base"/>
            <a:r>
              <a:rPr lang="id-ID" sz="4000" b="1" dirty="0"/>
              <a:t>Camera Shake Reduction</a:t>
            </a:r>
          </a:p>
        </p:txBody>
      </p:sp>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6" name="Title 3"/>
          <p:cNvSpPr txBox="1">
            <a:spLocks/>
          </p:cNvSpPr>
          <p:nvPr/>
        </p:nvSpPr>
        <p:spPr bwMode="gray">
          <a:xfrm>
            <a:off x="648463" y="4233144"/>
            <a:ext cx="8023683" cy="142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id-ID" sz="1800" dirty="0"/>
              <a:t>Fitur ini berfungsi untuk memperbaiki foto yang mengalami camera shake atau kamera yang bergerak pada saat pemotretan dengan shutter speed rendah. Dengan mengaktifkan fitur ini, Adobe Photoshop CC akan memperbaiki foto blur dengan melakukan analisa terhadap gerakan kamera dan menghasilkan koreksi yang diperlukan. Banyak pengamat melihat bahwa fitur ini dapat berarti hilangnya masalah foto blur karena camera shake, namun karena Adobe Photoshop CC masih belum tersedia untuk publik maka belum banyak orang yang bisa melihat sejauh apa hasil koreksi dan perbaikan pada foto dapat dilakukan.</a:t>
            </a:r>
            <a:endParaRPr lang="id-ID" sz="1800" b="1" dirty="0"/>
          </a:p>
        </p:txBody>
      </p:sp>
    </p:spTree>
    <p:extLst>
      <p:ext uri="{BB962C8B-B14F-4D97-AF65-F5344CB8AC3E}">
        <p14:creationId xmlns:p14="http://schemas.microsoft.com/office/powerpoint/2010/main" val="29019779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830" y="1017169"/>
            <a:ext cx="5917679" cy="1424806"/>
          </a:xfrm>
        </p:spPr>
        <p:txBody>
          <a:bodyPr/>
          <a:lstStyle/>
          <a:p>
            <a:pPr fontAlgn="base"/>
            <a:r>
              <a:rPr lang="id-ID" sz="4000" b="1" dirty="0"/>
              <a:t>Camera RAW sebagai filter</a:t>
            </a:r>
          </a:p>
        </p:txBody>
      </p:sp>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6" name="Title 3"/>
          <p:cNvSpPr txBox="1">
            <a:spLocks/>
          </p:cNvSpPr>
          <p:nvPr/>
        </p:nvSpPr>
        <p:spPr bwMode="gray">
          <a:xfrm>
            <a:off x="885024" y="2937744"/>
            <a:ext cx="8023683" cy="142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id-ID" sz="1800" dirty="0"/>
              <a:t>Di Adobe Photoshop CC, fitur Adobe Camera RAW dapat dipalikasikan sebagai filter pada tiap-tiap layer di dalam dokumen Photoshop. Sebelumnya kita hanya dapat bisa mengakses Adobe Camera RAW pada saat membua dokumen  atau sebagai Smart Object.</a:t>
            </a:r>
            <a:endParaRPr lang="id-ID" sz="1800" b="1" dirty="0"/>
          </a:p>
        </p:txBody>
      </p:sp>
    </p:spTree>
    <p:extLst>
      <p:ext uri="{BB962C8B-B14F-4D97-AF65-F5344CB8AC3E}">
        <p14:creationId xmlns:p14="http://schemas.microsoft.com/office/powerpoint/2010/main" val="22929363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830" y="1017169"/>
            <a:ext cx="5917679" cy="1424806"/>
          </a:xfrm>
        </p:spPr>
        <p:txBody>
          <a:bodyPr/>
          <a:lstStyle/>
          <a:p>
            <a:pPr fontAlgn="base"/>
            <a:r>
              <a:rPr lang="id-ID" sz="4000" b="1" dirty="0"/>
              <a:t>Camera RAW Radial Filter</a:t>
            </a:r>
          </a:p>
        </p:txBody>
      </p:sp>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6" name="Title 3"/>
          <p:cNvSpPr txBox="1">
            <a:spLocks/>
          </p:cNvSpPr>
          <p:nvPr/>
        </p:nvSpPr>
        <p:spPr bwMode="gray">
          <a:xfrm>
            <a:off x="685800" y="3276600"/>
            <a:ext cx="8023683" cy="142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id-ID" sz="1800" dirty="0"/>
              <a:t>Di versi terbaru ini kita dapat mengaplikasi fitur-fitur retouching pada Adobe Camera RAW pada area berbentuk lingkaran dengan menggunakan fitur baru yaitu Radial Filter. Fitur ini mengadopsi teknik aplikasi filter yang kurang lebih sama dengan di filter keluaran Nik Software.</a:t>
            </a:r>
            <a:endParaRPr lang="id-ID" sz="1800" b="1" dirty="0"/>
          </a:p>
        </p:txBody>
      </p:sp>
    </p:spTree>
    <p:extLst>
      <p:ext uri="{BB962C8B-B14F-4D97-AF65-F5344CB8AC3E}">
        <p14:creationId xmlns:p14="http://schemas.microsoft.com/office/powerpoint/2010/main" val="1775007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1905000"/>
            <a:ext cx="5917679" cy="1424806"/>
          </a:xfrm>
        </p:spPr>
        <p:txBody>
          <a:bodyPr/>
          <a:lstStyle/>
          <a:p>
            <a:pPr fontAlgn="base"/>
            <a:r>
              <a:rPr lang="id-ID" sz="4000" b="1" dirty="0"/>
              <a:t>Camera RAW Automatic Upright</a:t>
            </a:r>
          </a:p>
        </p:txBody>
      </p:sp>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6" name="Title 3"/>
          <p:cNvSpPr txBox="1">
            <a:spLocks/>
          </p:cNvSpPr>
          <p:nvPr/>
        </p:nvSpPr>
        <p:spPr bwMode="gray">
          <a:xfrm>
            <a:off x="609600" y="3657600"/>
            <a:ext cx="8023683" cy="142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id-ID" sz="1800" dirty="0"/>
              <a:t>Fitur baru di dalam Camera RAW ini adalah sebuah tool untuk mengkoreksi distorsi perspektif. Sebelumnya kita dapat mengakses fitur ini pada tab Lens Correction, pada versi terbaru ini disediakan tab khusus dengan tambahan kontrol untuk mengatur koreksinya.</a:t>
            </a:r>
            <a:endParaRPr lang="id-ID" sz="1800" b="1" dirty="0"/>
          </a:p>
        </p:txBody>
      </p:sp>
    </p:spTree>
    <p:extLst>
      <p:ext uri="{BB962C8B-B14F-4D97-AF65-F5344CB8AC3E}">
        <p14:creationId xmlns:p14="http://schemas.microsoft.com/office/powerpoint/2010/main" val="4170907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830" y="1017169"/>
            <a:ext cx="5917679" cy="1424806"/>
          </a:xfrm>
        </p:spPr>
        <p:txBody>
          <a:bodyPr/>
          <a:lstStyle/>
          <a:p>
            <a:pPr fontAlgn="base"/>
            <a:r>
              <a:rPr lang="id-ID" sz="4000" b="1" dirty="0"/>
              <a:t>Metode resampling baru: Preserve Details</a:t>
            </a:r>
          </a:p>
        </p:txBody>
      </p:sp>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6" name="Title 3"/>
          <p:cNvSpPr txBox="1">
            <a:spLocks/>
          </p:cNvSpPr>
          <p:nvPr/>
        </p:nvSpPr>
        <p:spPr bwMode="gray">
          <a:xfrm>
            <a:off x="648462" y="3166344"/>
            <a:ext cx="8023683" cy="142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id-ID" sz="1800" dirty="0"/>
              <a:t>Pada saat kita merubah Image Size di Photoshop maka kita diberikan option metode resampling yatu Bicubic, Bilinear dan Nearest Neighbor. Pada versi Photoshop CC ini Adobe menambahkan metode resampling baru yaitu Preserve Details. Dengan metode ini proses merubah Image Size menjadi lebih baik terutama pada saat melakukan upscaling dari low res ke high res image.</a:t>
            </a:r>
            <a:endParaRPr lang="id-ID" sz="1800" b="1" dirty="0"/>
          </a:p>
        </p:txBody>
      </p:sp>
    </p:spTree>
    <p:extLst>
      <p:ext uri="{BB962C8B-B14F-4D97-AF65-F5344CB8AC3E}">
        <p14:creationId xmlns:p14="http://schemas.microsoft.com/office/powerpoint/2010/main" val="24197648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830" y="1017169"/>
            <a:ext cx="5917679" cy="1424806"/>
          </a:xfrm>
        </p:spPr>
        <p:txBody>
          <a:bodyPr/>
          <a:lstStyle/>
          <a:p>
            <a:pPr fontAlgn="base"/>
            <a:r>
              <a:rPr lang="sv-SE" sz="4000" b="1" dirty="0"/>
              <a:t>Perbaikan pada filter Smar Sharpen</a:t>
            </a:r>
          </a:p>
        </p:txBody>
      </p:sp>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6" name="Title 3"/>
          <p:cNvSpPr txBox="1">
            <a:spLocks/>
          </p:cNvSpPr>
          <p:nvPr/>
        </p:nvSpPr>
        <p:spPr bwMode="gray">
          <a:xfrm>
            <a:off x="1143000" y="3124200"/>
            <a:ext cx="6728283" cy="142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id-ID" sz="1800" dirty="0"/>
              <a:t>Filter yang telah ada cukup lama di versi Photoshop sebelumnya ini, pada versi terbaru mengalami perbaikan yang cukup signifikan. Selain interface yang lebih friendly, juga metode dan algoritma yang dipakai menghasilkan proses sharpening yang lebih baik.</a:t>
            </a:r>
            <a:endParaRPr lang="id-ID" sz="1800" b="1" dirty="0"/>
          </a:p>
        </p:txBody>
      </p:sp>
    </p:spTree>
    <p:extLst>
      <p:ext uri="{BB962C8B-B14F-4D97-AF65-F5344CB8AC3E}">
        <p14:creationId xmlns:p14="http://schemas.microsoft.com/office/powerpoint/2010/main" val="13719664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830" y="1017169"/>
            <a:ext cx="5917679" cy="1424806"/>
          </a:xfrm>
        </p:spPr>
        <p:txBody>
          <a:bodyPr/>
          <a:lstStyle/>
          <a:p>
            <a:pPr fontAlgn="base"/>
            <a:r>
              <a:rPr lang="id-ID" sz="4000" b="1" dirty="0"/>
              <a:t>Properties Panel untuk Shape</a:t>
            </a:r>
          </a:p>
        </p:txBody>
      </p:sp>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6" name="Title 3"/>
          <p:cNvSpPr txBox="1">
            <a:spLocks/>
          </p:cNvSpPr>
          <p:nvPr/>
        </p:nvSpPr>
        <p:spPr bwMode="gray">
          <a:xfrm>
            <a:off x="648462" y="3166344"/>
            <a:ext cx="8023683" cy="142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id-ID" sz="1800" dirty="0"/>
              <a:t>Sebelumya tidak ada option untuk kita melakukan editing pada shape yang telah dibuat sebelumnya dengan Shape Tool. Pada versi terbaru ini di Properties Panel akan diberika option untuk melakukan editing pada properti Shape yang telah dibuat sebelumnya.</a:t>
            </a:r>
            <a:endParaRPr lang="id-ID" sz="1800" b="1" dirty="0"/>
          </a:p>
        </p:txBody>
      </p:sp>
    </p:spTree>
    <p:extLst>
      <p:ext uri="{BB962C8B-B14F-4D97-AF65-F5344CB8AC3E}">
        <p14:creationId xmlns:p14="http://schemas.microsoft.com/office/powerpoint/2010/main" val="8930359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830" y="1017169"/>
            <a:ext cx="5917679" cy="1424806"/>
          </a:xfrm>
        </p:spPr>
        <p:txBody>
          <a:bodyPr/>
          <a:lstStyle/>
          <a:p>
            <a:pPr fontAlgn="base"/>
            <a:r>
              <a:rPr lang="id-ID" sz="4000" b="1" dirty="0"/>
              <a:t>Isolate Layers</a:t>
            </a:r>
          </a:p>
        </p:txBody>
      </p:sp>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6" name="Title 3"/>
          <p:cNvSpPr txBox="1">
            <a:spLocks/>
          </p:cNvSpPr>
          <p:nvPr/>
        </p:nvSpPr>
        <p:spPr bwMode="gray">
          <a:xfrm>
            <a:off x="648462" y="3166344"/>
            <a:ext cx="8023683" cy="142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id-ID" sz="1800" dirty="0"/>
              <a:t>Fitur ini memungkinkan kita untuk hanya menampilkan layer-layer tertentu saja dari dokumen yang sedang dibuka. Dengan demikian kita dapat bekerja fokus hanya pada layer yang diinginkan tanpa tergganggu dengan elemen-elemen yang terlihat dari layer lainnya.</a:t>
            </a:r>
            <a:endParaRPr lang="id-ID" sz="1800" b="1" dirty="0"/>
          </a:p>
        </p:txBody>
      </p:sp>
    </p:spTree>
    <p:extLst>
      <p:ext uri="{BB962C8B-B14F-4D97-AF65-F5344CB8AC3E}">
        <p14:creationId xmlns:p14="http://schemas.microsoft.com/office/powerpoint/2010/main" val="3006536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830" y="1017169"/>
            <a:ext cx="5917679" cy="1424806"/>
          </a:xfrm>
        </p:spPr>
        <p:txBody>
          <a:bodyPr/>
          <a:lstStyle/>
          <a:p>
            <a:pPr fontAlgn="base"/>
            <a:r>
              <a:rPr lang="id-ID" sz="4000" b="1" dirty="0"/>
              <a:t>Sync Setting</a:t>
            </a:r>
          </a:p>
        </p:txBody>
      </p:sp>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6" name="Title 3"/>
          <p:cNvSpPr txBox="1">
            <a:spLocks/>
          </p:cNvSpPr>
          <p:nvPr/>
        </p:nvSpPr>
        <p:spPr bwMode="gray">
          <a:xfrm>
            <a:off x="1143000" y="3200400"/>
            <a:ext cx="7185483" cy="142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id-ID" sz="1800" dirty="0"/>
              <a:t>Karena Adobe Photoshop CC merupakan aplikasi berbasis cloud computing maka aplikasi ini dapat melakukan proses sinkronisasi untuk penggunaan pada beberapa komputer. Selain itu user tidak perlu pusing lagi dengan upgrade dan update karena proses tersebut akan dilakukan secara otomatis sebagai bagian dari proses Sync tersebut.</a:t>
            </a:r>
            <a:endParaRPr lang="id-ID" sz="1800" b="1" dirty="0"/>
          </a:p>
        </p:txBody>
      </p:sp>
    </p:spTree>
    <p:extLst>
      <p:ext uri="{BB962C8B-B14F-4D97-AF65-F5344CB8AC3E}">
        <p14:creationId xmlns:p14="http://schemas.microsoft.com/office/powerpoint/2010/main" val="2669499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Mengenal</a:t>
            </a:r>
            <a:r>
              <a:rPr lang="en-US" b="1" dirty="0"/>
              <a:t> Program Adobe Photoshop</a:t>
            </a:r>
            <a:endParaRPr lang="id-ID" dirty="0"/>
          </a:p>
        </p:txBody>
      </p:sp>
      <p:sp>
        <p:nvSpPr>
          <p:cNvPr id="3" name="Content Placeholder 2"/>
          <p:cNvSpPr>
            <a:spLocks noGrp="1"/>
          </p:cNvSpPr>
          <p:nvPr>
            <p:ph idx="1"/>
          </p:nvPr>
        </p:nvSpPr>
        <p:spPr/>
        <p:txBody>
          <a:bodyPr>
            <a:normAutofit/>
          </a:bodyPr>
          <a:lstStyle/>
          <a:p>
            <a:r>
              <a:rPr lang="en-US" sz="2000" dirty="0"/>
              <a:t>Adobe Photoshop </a:t>
            </a:r>
            <a:r>
              <a:rPr lang="en-US" sz="2000" dirty="0" err="1"/>
              <a:t>merupakan</a:t>
            </a:r>
            <a:r>
              <a:rPr lang="en-US" sz="2000" dirty="0"/>
              <a:t> </a:t>
            </a:r>
            <a:r>
              <a:rPr lang="en-US" sz="2000" dirty="0" err="1"/>
              <a:t>salah</a:t>
            </a:r>
            <a:r>
              <a:rPr lang="en-US" sz="2000" dirty="0"/>
              <a:t> </a:t>
            </a:r>
            <a:r>
              <a:rPr lang="en-US" sz="2000" dirty="0" err="1"/>
              <a:t>satu</a:t>
            </a:r>
            <a:r>
              <a:rPr lang="en-US" sz="2000" dirty="0"/>
              <a:t> program </a:t>
            </a:r>
            <a:r>
              <a:rPr lang="en-US" sz="2000" dirty="0" err="1"/>
              <a:t>aplikasi</a:t>
            </a:r>
            <a:r>
              <a:rPr lang="en-US" sz="2000" dirty="0"/>
              <a:t> bitmap </a:t>
            </a:r>
            <a:r>
              <a:rPr lang="en-US" sz="2000" dirty="0" err="1"/>
              <a:t>atau</a:t>
            </a:r>
            <a:r>
              <a:rPr lang="en-US" sz="2000" dirty="0"/>
              <a:t> </a:t>
            </a:r>
            <a:r>
              <a:rPr lang="en-US" sz="2000" dirty="0" err="1"/>
              <a:t>gambar</a:t>
            </a:r>
            <a:r>
              <a:rPr lang="en-US" sz="2000" dirty="0"/>
              <a:t> raster yang </a:t>
            </a:r>
            <a:r>
              <a:rPr lang="en-US" sz="2000" dirty="0" err="1"/>
              <a:t>digunakan</a:t>
            </a:r>
            <a:r>
              <a:rPr lang="en-US" sz="2000" dirty="0"/>
              <a:t> </a:t>
            </a:r>
            <a:r>
              <a:rPr lang="en-US" sz="2000" dirty="0" err="1"/>
              <a:t>untuk</a:t>
            </a:r>
            <a:r>
              <a:rPr lang="en-US" sz="2000" dirty="0"/>
              <a:t> </a:t>
            </a:r>
            <a:r>
              <a:rPr lang="en-US" sz="2000" dirty="0" err="1"/>
              <a:t>menyunting</a:t>
            </a:r>
            <a:r>
              <a:rPr lang="en-US" sz="2000" dirty="0"/>
              <a:t>/</a:t>
            </a:r>
            <a:r>
              <a:rPr lang="en-US" sz="2000" dirty="0" err="1"/>
              <a:t>mengolah</a:t>
            </a:r>
            <a:r>
              <a:rPr lang="en-US" sz="2000" dirty="0"/>
              <a:t> </a:t>
            </a:r>
            <a:r>
              <a:rPr lang="en-US" sz="2000" dirty="0" err="1"/>
              <a:t>dan</a:t>
            </a:r>
            <a:r>
              <a:rPr lang="en-US" sz="2000" dirty="0"/>
              <a:t> </a:t>
            </a:r>
            <a:r>
              <a:rPr lang="en-US" sz="2000" dirty="0" err="1"/>
              <a:t>memanipulasi</a:t>
            </a:r>
            <a:r>
              <a:rPr lang="en-US" sz="2000" dirty="0"/>
              <a:t> </a:t>
            </a:r>
            <a:r>
              <a:rPr lang="en-US" sz="2000" dirty="0" err="1"/>
              <a:t>suatu</a:t>
            </a:r>
            <a:r>
              <a:rPr lang="en-US" sz="2000" dirty="0"/>
              <a:t> </a:t>
            </a:r>
            <a:r>
              <a:rPr lang="en-US" sz="2000" dirty="0" err="1"/>
              <a:t>gambar</a:t>
            </a:r>
            <a:r>
              <a:rPr lang="en-US" sz="2000" dirty="0"/>
              <a:t>.</a:t>
            </a:r>
          </a:p>
          <a:p>
            <a:r>
              <a:rPr lang="en-US" sz="2000" dirty="0" err="1"/>
              <a:t>Gambar</a:t>
            </a:r>
            <a:r>
              <a:rPr lang="en-US" sz="2000" dirty="0"/>
              <a:t> Bitmap </a:t>
            </a:r>
            <a:r>
              <a:rPr lang="en-US" sz="2000" dirty="0" err="1"/>
              <a:t>merupakan</a:t>
            </a:r>
            <a:r>
              <a:rPr lang="en-US" sz="2000" dirty="0"/>
              <a:t> </a:t>
            </a:r>
            <a:r>
              <a:rPr lang="en-US" sz="2000" dirty="0" err="1"/>
              <a:t>duplikat</a:t>
            </a:r>
            <a:r>
              <a:rPr lang="en-US" sz="2000" dirty="0"/>
              <a:t> </a:t>
            </a:r>
            <a:r>
              <a:rPr lang="en-US" sz="2000" dirty="0" err="1"/>
              <a:t>atau</a:t>
            </a:r>
            <a:r>
              <a:rPr lang="en-US" sz="2000" dirty="0"/>
              <a:t> </a:t>
            </a:r>
            <a:r>
              <a:rPr lang="en-US" sz="2000" dirty="0" err="1"/>
              <a:t>tiruan</a:t>
            </a:r>
            <a:r>
              <a:rPr lang="en-US" sz="2000" dirty="0"/>
              <a:t> </a:t>
            </a:r>
            <a:r>
              <a:rPr lang="en-US" sz="2000" dirty="0" err="1"/>
              <a:t>persis</a:t>
            </a:r>
            <a:r>
              <a:rPr lang="en-US" sz="2000" dirty="0"/>
              <a:t> </a:t>
            </a:r>
            <a:r>
              <a:rPr lang="en-US" sz="2000" dirty="0" err="1"/>
              <a:t>dari</a:t>
            </a:r>
            <a:r>
              <a:rPr lang="en-US" sz="2000" dirty="0"/>
              <a:t> </a:t>
            </a:r>
            <a:r>
              <a:rPr lang="en-US" sz="2000" dirty="0" err="1"/>
              <a:t>gambar</a:t>
            </a:r>
            <a:r>
              <a:rPr lang="en-US" sz="2000" dirty="0"/>
              <a:t> </a:t>
            </a:r>
            <a:r>
              <a:rPr lang="en-US" sz="2000" dirty="0" err="1"/>
              <a:t>asli</a:t>
            </a:r>
            <a:r>
              <a:rPr lang="en-US" sz="2000" dirty="0"/>
              <a:t> </a:t>
            </a:r>
            <a:r>
              <a:rPr lang="en-US" sz="2000" dirty="0" err="1"/>
              <a:t>dalam</a:t>
            </a:r>
            <a:r>
              <a:rPr lang="en-US" sz="2000" dirty="0"/>
              <a:t> </a:t>
            </a:r>
            <a:r>
              <a:rPr lang="en-US" sz="2000" dirty="0" err="1"/>
              <a:t>bentuk</a:t>
            </a:r>
            <a:r>
              <a:rPr lang="en-US" sz="2000" dirty="0"/>
              <a:t> </a:t>
            </a:r>
            <a:r>
              <a:rPr lang="en-US" sz="2000" dirty="0" err="1"/>
              <a:t>gambar</a:t>
            </a:r>
            <a:r>
              <a:rPr lang="en-US" sz="2000" dirty="0"/>
              <a:t> digital.</a:t>
            </a:r>
          </a:p>
          <a:p>
            <a:r>
              <a:rPr lang="en-US" sz="2000" dirty="0"/>
              <a:t>Kita </a:t>
            </a:r>
            <a:r>
              <a:rPr lang="en-US" sz="2000" dirty="0" err="1"/>
              <a:t>dapat</a:t>
            </a:r>
            <a:r>
              <a:rPr lang="en-US" sz="2000" dirty="0"/>
              <a:t> </a:t>
            </a:r>
            <a:r>
              <a:rPr lang="en-US" sz="2000" dirty="0" err="1"/>
              <a:t>mengenali</a:t>
            </a:r>
            <a:r>
              <a:rPr lang="en-US" sz="2000" dirty="0"/>
              <a:t> </a:t>
            </a:r>
            <a:r>
              <a:rPr lang="en-US" sz="2000" dirty="0" err="1"/>
              <a:t>gambar</a:t>
            </a:r>
            <a:r>
              <a:rPr lang="en-US" sz="2000" dirty="0"/>
              <a:t> bitmap </a:t>
            </a:r>
            <a:r>
              <a:rPr lang="en-US" sz="2000" dirty="0" err="1"/>
              <a:t>dari</a:t>
            </a:r>
            <a:r>
              <a:rPr lang="en-US" sz="2000" dirty="0"/>
              <a:t> file </a:t>
            </a:r>
            <a:r>
              <a:rPr lang="en-US" sz="2000" dirty="0" err="1"/>
              <a:t>komputer</a:t>
            </a:r>
            <a:r>
              <a:rPr lang="en-US" sz="2000" dirty="0"/>
              <a:t> yang </a:t>
            </a:r>
            <a:r>
              <a:rPr lang="en-US" sz="2000" dirty="0" err="1"/>
              <a:t>berekstensi</a:t>
            </a:r>
            <a:r>
              <a:rPr lang="en-US" sz="2000" dirty="0"/>
              <a:t> .bmp, .jpg, .</a:t>
            </a:r>
            <a:r>
              <a:rPr lang="en-US" sz="2000" dirty="0" err="1"/>
              <a:t>tif</a:t>
            </a:r>
            <a:r>
              <a:rPr lang="en-US" sz="2000" dirty="0"/>
              <a:t>, .gif, .</a:t>
            </a:r>
            <a:r>
              <a:rPr lang="en-US" sz="2000" dirty="0" err="1"/>
              <a:t>png</a:t>
            </a:r>
            <a:r>
              <a:rPr lang="en-US" sz="2000" dirty="0"/>
              <a:t> </a:t>
            </a:r>
            <a:r>
              <a:rPr lang="en-US" sz="2000" dirty="0" err="1"/>
              <a:t>dan</a:t>
            </a:r>
            <a:r>
              <a:rPr lang="en-US" sz="2000" dirty="0"/>
              <a:t> </a:t>
            </a:r>
            <a:r>
              <a:rPr lang="en-US" sz="2000" dirty="0" err="1"/>
              <a:t>sebagainya</a:t>
            </a:r>
            <a:r>
              <a:rPr lang="en-US" sz="2000" dirty="0"/>
              <a:t>.</a:t>
            </a:r>
            <a:endParaRPr lang="id-ID" sz="2000" dirty="0"/>
          </a:p>
        </p:txBody>
      </p:sp>
    </p:spTree>
    <p:extLst>
      <p:ext uri="{BB962C8B-B14F-4D97-AF65-F5344CB8AC3E}">
        <p14:creationId xmlns:p14="http://schemas.microsoft.com/office/powerpoint/2010/main" val="658639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830" y="1017169"/>
            <a:ext cx="5917679" cy="1424806"/>
          </a:xfrm>
        </p:spPr>
        <p:txBody>
          <a:bodyPr/>
          <a:lstStyle/>
          <a:p>
            <a:pPr fontAlgn="base"/>
            <a:r>
              <a:rPr lang="id-ID" sz="4000" b="1" dirty="0"/>
              <a:t>Koneksi dengan Behance</a:t>
            </a:r>
          </a:p>
        </p:txBody>
      </p:sp>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6" name="Title 3"/>
          <p:cNvSpPr txBox="1">
            <a:spLocks/>
          </p:cNvSpPr>
          <p:nvPr/>
        </p:nvSpPr>
        <p:spPr bwMode="gray">
          <a:xfrm>
            <a:off x="1295400" y="3200400"/>
            <a:ext cx="6971538" cy="14248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id-ID" sz="1800" dirty="0"/>
              <a:t>Adobe Photoshop CC secara built in memungkinkan untuk melakukan koneksi langsung dengan situs Behance.net sebagai bagian dari fitur yang ada.</a:t>
            </a:r>
            <a:endParaRPr lang="id-ID" sz="1800" b="1" dirty="0"/>
          </a:p>
        </p:txBody>
      </p:sp>
    </p:spTree>
    <p:extLst>
      <p:ext uri="{BB962C8B-B14F-4D97-AF65-F5344CB8AC3E}">
        <p14:creationId xmlns:p14="http://schemas.microsoft.com/office/powerpoint/2010/main" val="33301098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hip.co.id/asset/public/articles/images/amd_percepat_kualitas_dan_performa_dari_adobe_photoshop_cc_dan_adobe_premiere_pro_cc_130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1529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10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pic>
        <p:nvPicPr>
          <p:cNvPr id="8194" name="Picture 2" descr="Image result for adobe photoshop digital imaging before after">
            <a:extLst>
              <a:ext uri="{FF2B5EF4-FFF2-40B4-BE49-F238E27FC236}">
                <a16:creationId xmlns:a16="http://schemas.microsoft.com/office/drawing/2014/main" id="{8359D403-DE05-5041-8522-8C43CC847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275"/>
            <a:ext cx="9144000" cy="601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4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pic>
        <p:nvPicPr>
          <p:cNvPr id="9218" name="Picture 2" descr="Image result for digital imaging before after">
            <a:extLst>
              <a:ext uri="{FF2B5EF4-FFF2-40B4-BE49-F238E27FC236}">
                <a16:creationId xmlns:a16="http://schemas.microsoft.com/office/drawing/2014/main" id="{AF477846-DEE2-4D40-8AF0-92DDABF40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58800"/>
            <a:ext cx="8102600" cy="574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5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pic>
        <p:nvPicPr>
          <p:cNvPr id="10242" name="Picture 2" descr="Image result for digital imaging before after">
            <a:extLst>
              <a:ext uri="{FF2B5EF4-FFF2-40B4-BE49-F238E27FC236}">
                <a16:creationId xmlns:a16="http://schemas.microsoft.com/office/drawing/2014/main" id="{7200ADE2-5F80-FF4D-A29F-79F92D536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35050"/>
            <a:ext cx="7620000" cy="478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51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pic>
        <p:nvPicPr>
          <p:cNvPr id="11266" name="Picture 2" descr="Image result for digital imaging before after">
            <a:extLst>
              <a:ext uri="{FF2B5EF4-FFF2-40B4-BE49-F238E27FC236}">
                <a16:creationId xmlns:a16="http://schemas.microsoft.com/office/drawing/2014/main" id="{03E10E04-E8E5-0B44-BB8B-A582FEEB4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325"/>
            <a:ext cx="9144000" cy="571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10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pic>
        <p:nvPicPr>
          <p:cNvPr id="12290" name="Picture 2" descr="Image result for digital imaging before after">
            <a:extLst>
              <a:ext uri="{FF2B5EF4-FFF2-40B4-BE49-F238E27FC236}">
                <a16:creationId xmlns:a16="http://schemas.microsoft.com/office/drawing/2014/main" id="{D285A254-D130-F44C-B856-10999B6AC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1808"/>
            <a:ext cx="9205640" cy="521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38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pic>
        <p:nvPicPr>
          <p:cNvPr id="13314" name="Picture 2" descr="Image result for digital imaging advertising">
            <a:extLst>
              <a:ext uri="{FF2B5EF4-FFF2-40B4-BE49-F238E27FC236}">
                <a16:creationId xmlns:a16="http://schemas.microsoft.com/office/drawing/2014/main" id="{5C7B372F-AB9E-F343-BA69-61CF3F6F5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14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pic>
        <p:nvPicPr>
          <p:cNvPr id="14338" name="Picture 2" descr="Image result for digital imaging advertising">
            <a:extLst>
              <a:ext uri="{FF2B5EF4-FFF2-40B4-BE49-F238E27FC236}">
                <a16:creationId xmlns:a16="http://schemas.microsoft.com/office/drawing/2014/main" id="{7D0EE664-5850-264D-A418-AF2179453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89000"/>
            <a:ext cx="762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915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pic>
        <p:nvPicPr>
          <p:cNvPr id="15362" name="Picture 2" descr="Image result for digital imaging poster film">
            <a:extLst>
              <a:ext uri="{FF2B5EF4-FFF2-40B4-BE49-F238E27FC236}">
                <a16:creationId xmlns:a16="http://schemas.microsoft.com/office/drawing/2014/main" id="{C7984297-C2A4-A644-9BC6-B6D01C30D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0"/>
            <a:ext cx="5132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90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Sejarah</a:t>
            </a:r>
            <a:r>
              <a:rPr lang="en-US" dirty="0"/>
              <a:t> Photoshop</a:t>
            </a:r>
            <a:endParaRPr lang="id-ID" dirty="0"/>
          </a:p>
        </p:txBody>
      </p:sp>
      <p:sp>
        <p:nvSpPr>
          <p:cNvPr id="3" name="Content Placeholder 2"/>
          <p:cNvSpPr>
            <a:spLocks noGrp="1"/>
          </p:cNvSpPr>
          <p:nvPr>
            <p:ph idx="1"/>
          </p:nvPr>
        </p:nvSpPr>
        <p:spPr>
          <a:xfrm>
            <a:off x="685800" y="2362200"/>
            <a:ext cx="7858930" cy="3962400"/>
          </a:xfrm>
        </p:spPr>
        <p:txBody>
          <a:bodyPr>
            <a:noAutofit/>
          </a:bodyPr>
          <a:lstStyle/>
          <a:p>
            <a:pPr algn="just"/>
            <a:r>
              <a:rPr lang="en-US" dirty="0" err="1"/>
              <a:t>Perkembangan</a:t>
            </a:r>
            <a:r>
              <a:rPr lang="en-US" dirty="0"/>
              <a:t> </a:t>
            </a:r>
            <a:r>
              <a:rPr lang="en-US" dirty="0" err="1"/>
              <a:t>photoshop</a:t>
            </a:r>
            <a:r>
              <a:rPr lang="en-US" dirty="0"/>
              <a:t> </a:t>
            </a:r>
            <a:r>
              <a:rPr lang="en-US" dirty="0" err="1"/>
              <a:t>dimulai</a:t>
            </a:r>
            <a:r>
              <a:rPr lang="en-US" dirty="0"/>
              <a:t> </a:t>
            </a:r>
            <a:r>
              <a:rPr lang="en-US" dirty="0" err="1"/>
              <a:t>pada</a:t>
            </a:r>
            <a:r>
              <a:rPr lang="en-US" dirty="0"/>
              <a:t> </a:t>
            </a:r>
            <a:r>
              <a:rPr lang="en-US" dirty="0" err="1"/>
              <a:t>tahun</a:t>
            </a:r>
            <a:r>
              <a:rPr lang="en-US" dirty="0"/>
              <a:t> 1987 yang </a:t>
            </a:r>
            <a:r>
              <a:rPr lang="en-US" dirty="0" err="1"/>
              <a:t>dirintis</a:t>
            </a:r>
            <a:r>
              <a:rPr lang="en-US" dirty="0"/>
              <a:t> </a:t>
            </a:r>
            <a:r>
              <a:rPr lang="en-US" dirty="0" err="1"/>
              <a:t>oleh</a:t>
            </a:r>
            <a:r>
              <a:rPr lang="en-US" dirty="0"/>
              <a:t> </a:t>
            </a:r>
            <a:r>
              <a:rPr lang="en-US" dirty="0" err="1"/>
              <a:t>kakak-beradik</a:t>
            </a:r>
            <a:r>
              <a:rPr lang="en-US" dirty="0"/>
              <a:t> Thomas </a:t>
            </a:r>
            <a:r>
              <a:rPr lang="en-US" dirty="0" err="1"/>
              <a:t>dan</a:t>
            </a:r>
            <a:r>
              <a:rPr lang="en-US" dirty="0"/>
              <a:t> John Knoll.</a:t>
            </a:r>
          </a:p>
          <a:p>
            <a:pPr algn="just"/>
            <a:r>
              <a:rPr lang="en-US" dirty="0" err="1"/>
              <a:t>Versi</a:t>
            </a:r>
            <a:r>
              <a:rPr lang="en-US" dirty="0"/>
              <a:t> </a:t>
            </a:r>
            <a:r>
              <a:rPr lang="en-US" dirty="0" err="1"/>
              <a:t>pertama</a:t>
            </a:r>
            <a:r>
              <a:rPr lang="en-US" dirty="0"/>
              <a:t> </a:t>
            </a:r>
            <a:r>
              <a:rPr lang="en-US" dirty="0" err="1"/>
              <a:t>dirilis</a:t>
            </a:r>
            <a:r>
              <a:rPr lang="en-US" dirty="0"/>
              <a:t> </a:t>
            </a:r>
            <a:r>
              <a:rPr lang="en-US" dirty="0" err="1"/>
              <a:t>oleh</a:t>
            </a:r>
            <a:r>
              <a:rPr lang="en-US" dirty="0"/>
              <a:t> Adobe </a:t>
            </a:r>
            <a:r>
              <a:rPr lang="en-US" dirty="0" err="1"/>
              <a:t>pada</a:t>
            </a:r>
            <a:r>
              <a:rPr lang="en-US" dirty="0"/>
              <a:t> </a:t>
            </a:r>
            <a:r>
              <a:rPr lang="en-US" dirty="0" err="1"/>
              <a:t>tahun</a:t>
            </a:r>
            <a:r>
              <a:rPr lang="en-US" dirty="0"/>
              <a:t> (1990) </a:t>
            </a:r>
          </a:p>
          <a:p>
            <a:pPr algn="just"/>
            <a:r>
              <a:rPr lang="en-US" dirty="0" err="1"/>
              <a:t>Versi</a:t>
            </a:r>
            <a:r>
              <a:rPr lang="en-US" dirty="0"/>
              <a:t> </a:t>
            </a:r>
            <a:r>
              <a:rPr lang="en-US" dirty="0" err="1"/>
              <a:t>awal</a:t>
            </a:r>
            <a:r>
              <a:rPr lang="en-US" dirty="0"/>
              <a:t> </a:t>
            </a:r>
            <a:r>
              <a:rPr lang="en-US" dirty="0" err="1"/>
              <a:t>photoshop</a:t>
            </a:r>
            <a:r>
              <a:rPr lang="en-US" dirty="0"/>
              <a:t> yang </a:t>
            </a:r>
            <a:r>
              <a:rPr lang="en-US" dirty="0" err="1"/>
              <a:t>diberi</a:t>
            </a:r>
            <a:r>
              <a:rPr lang="en-US" dirty="0"/>
              <a:t> </a:t>
            </a:r>
            <a:r>
              <a:rPr lang="en-US" dirty="0" err="1"/>
              <a:t>nama</a:t>
            </a:r>
            <a:r>
              <a:rPr lang="en-US" dirty="0"/>
              <a:t> “Knoll Software” </a:t>
            </a:r>
            <a:r>
              <a:rPr lang="en-US" dirty="0" err="1"/>
              <a:t>ini</a:t>
            </a:r>
            <a:r>
              <a:rPr lang="en-US" dirty="0"/>
              <a:t> </a:t>
            </a:r>
            <a:r>
              <a:rPr lang="en-US" dirty="0" err="1"/>
              <a:t>dirilis</a:t>
            </a:r>
            <a:r>
              <a:rPr lang="en-US" dirty="0"/>
              <a:t> </a:t>
            </a:r>
            <a:r>
              <a:rPr lang="en-US" dirty="0" err="1"/>
              <a:t>sebelum</a:t>
            </a:r>
            <a:r>
              <a:rPr lang="en-US" dirty="0"/>
              <a:t> </a:t>
            </a:r>
            <a:r>
              <a:rPr lang="en-US" dirty="0" err="1"/>
              <a:t>kerjasama</a:t>
            </a:r>
            <a:r>
              <a:rPr lang="en-US" dirty="0"/>
              <a:t> </a:t>
            </a:r>
            <a:r>
              <a:rPr lang="en-US" dirty="0" err="1"/>
              <a:t>dengan</a:t>
            </a:r>
            <a:r>
              <a:rPr lang="en-US" dirty="0"/>
              <a:t> Adobe yang </a:t>
            </a:r>
            <a:r>
              <a:rPr lang="en-US" dirty="0" err="1"/>
              <a:t>secara</a:t>
            </a:r>
            <a:r>
              <a:rPr lang="en-US" dirty="0"/>
              <a:t> </a:t>
            </a:r>
            <a:r>
              <a:rPr lang="en-US" dirty="0" err="1"/>
              <a:t>resmi</a:t>
            </a:r>
            <a:r>
              <a:rPr lang="en-US" dirty="0"/>
              <a:t> </a:t>
            </a:r>
            <a:r>
              <a:rPr lang="en-US" dirty="0" err="1"/>
              <a:t>dibuat</a:t>
            </a:r>
            <a:r>
              <a:rPr lang="en-US" dirty="0"/>
              <a:t>. Photoshop </a:t>
            </a:r>
            <a:r>
              <a:rPr lang="en-US" dirty="0" err="1"/>
              <a:t>versi</a:t>
            </a:r>
            <a:r>
              <a:rPr lang="en-US" dirty="0"/>
              <a:t> </a:t>
            </a:r>
            <a:r>
              <a:rPr lang="en-US" dirty="0" err="1"/>
              <a:t>pertama</a:t>
            </a:r>
            <a:r>
              <a:rPr lang="en-US" dirty="0"/>
              <a:t> </a:t>
            </a:r>
            <a:r>
              <a:rPr lang="en-US" dirty="0" err="1"/>
              <a:t>ini</a:t>
            </a:r>
            <a:r>
              <a:rPr lang="en-US" dirty="0"/>
              <a:t> </a:t>
            </a:r>
            <a:r>
              <a:rPr lang="en-US" dirty="0" err="1"/>
              <a:t>berukuran</a:t>
            </a:r>
            <a:r>
              <a:rPr lang="en-US" dirty="0"/>
              <a:t> 1.4 MB.</a:t>
            </a:r>
          </a:p>
          <a:p>
            <a:pPr algn="just"/>
            <a:r>
              <a:rPr lang="en-US" dirty="0" err="1"/>
              <a:t>Pada</a:t>
            </a:r>
            <a:r>
              <a:rPr lang="en-US" dirty="0"/>
              <a:t> </a:t>
            </a:r>
            <a:r>
              <a:rPr lang="en-US" dirty="0" err="1"/>
              <a:t>awalnya</a:t>
            </a:r>
            <a:r>
              <a:rPr lang="en-US" dirty="0"/>
              <a:t>, </a:t>
            </a:r>
            <a:r>
              <a:rPr lang="en-US" dirty="0" err="1"/>
              <a:t>photoshop</a:t>
            </a:r>
            <a:r>
              <a:rPr lang="en-US" dirty="0"/>
              <a:t> </a:t>
            </a:r>
            <a:r>
              <a:rPr lang="en-US" dirty="0" err="1"/>
              <a:t>dirancang</a:t>
            </a:r>
            <a:r>
              <a:rPr lang="en-US" dirty="0"/>
              <a:t> </a:t>
            </a:r>
            <a:r>
              <a:rPr lang="en-US" dirty="0" err="1"/>
              <a:t>dengan</a:t>
            </a:r>
            <a:r>
              <a:rPr lang="en-US" dirty="0"/>
              <a:t> </a:t>
            </a:r>
            <a:r>
              <a:rPr lang="en-US" dirty="0" err="1"/>
              <a:t>cara</a:t>
            </a:r>
            <a:r>
              <a:rPr lang="en-US" dirty="0"/>
              <a:t> </a:t>
            </a:r>
            <a:r>
              <a:rPr lang="en-US" dirty="0" err="1"/>
              <a:t>menyunting</a:t>
            </a:r>
            <a:r>
              <a:rPr lang="en-US" dirty="0"/>
              <a:t> </a:t>
            </a:r>
            <a:r>
              <a:rPr lang="en-US" dirty="0" err="1"/>
              <a:t>gambar</a:t>
            </a:r>
            <a:r>
              <a:rPr lang="en-US" dirty="0"/>
              <a:t> </a:t>
            </a:r>
            <a:r>
              <a:rPr lang="en-US" dirty="0" err="1"/>
              <a:t>untuk</a:t>
            </a:r>
            <a:r>
              <a:rPr lang="en-US" dirty="0"/>
              <a:t> </a:t>
            </a:r>
            <a:r>
              <a:rPr lang="en-US" dirty="0" err="1"/>
              <a:t>cetakan</a:t>
            </a:r>
            <a:r>
              <a:rPr lang="en-US" dirty="0"/>
              <a:t> </a:t>
            </a:r>
            <a:r>
              <a:rPr lang="en-US" dirty="0" err="1"/>
              <a:t>berbasis-kertas</a:t>
            </a:r>
            <a:r>
              <a:rPr lang="en-US" dirty="0"/>
              <a:t> </a:t>
            </a:r>
            <a:r>
              <a:rPr lang="en-US" dirty="0" err="1"/>
              <a:t>dan</a:t>
            </a:r>
            <a:r>
              <a:rPr lang="en-US" dirty="0"/>
              <a:t> </a:t>
            </a:r>
            <a:r>
              <a:rPr lang="en-US" dirty="0" err="1"/>
              <a:t>photoshop</a:t>
            </a:r>
            <a:r>
              <a:rPr lang="en-US" dirty="0"/>
              <a:t> yang </a:t>
            </a:r>
            <a:r>
              <a:rPr lang="en-US" dirty="0" err="1"/>
              <a:t>ada</a:t>
            </a:r>
            <a:r>
              <a:rPr lang="en-US" dirty="0"/>
              <a:t> </a:t>
            </a:r>
            <a:r>
              <a:rPr lang="en-US" dirty="0" err="1"/>
              <a:t>saat</a:t>
            </a:r>
            <a:r>
              <a:rPr lang="en-US" dirty="0"/>
              <a:t> </a:t>
            </a:r>
            <a:r>
              <a:rPr lang="en-US" dirty="0" err="1"/>
              <a:t>ini</a:t>
            </a:r>
            <a:r>
              <a:rPr lang="en-US" dirty="0"/>
              <a:t> </a:t>
            </a:r>
            <a:r>
              <a:rPr lang="en-US" dirty="0" err="1"/>
              <a:t>dapat</a:t>
            </a:r>
            <a:r>
              <a:rPr lang="en-US" dirty="0"/>
              <a:t> </a:t>
            </a:r>
            <a:r>
              <a:rPr lang="en-US" dirty="0" err="1"/>
              <a:t>digunakan</a:t>
            </a:r>
            <a:r>
              <a:rPr lang="en-US" dirty="0"/>
              <a:t> </a:t>
            </a:r>
            <a:r>
              <a:rPr lang="en-US" dirty="0" err="1"/>
              <a:t>untuk</a:t>
            </a:r>
            <a:r>
              <a:rPr lang="en-US" dirty="0"/>
              <a:t> </a:t>
            </a:r>
            <a:r>
              <a:rPr lang="en-US" dirty="0" err="1"/>
              <a:t>memproduksi</a:t>
            </a:r>
            <a:r>
              <a:rPr lang="en-US" dirty="0"/>
              <a:t> </a:t>
            </a:r>
            <a:r>
              <a:rPr lang="en-US" dirty="0" err="1"/>
              <a:t>gambar</a:t>
            </a:r>
            <a:r>
              <a:rPr lang="en-US" dirty="0"/>
              <a:t> </a:t>
            </a:r>
            <a:r>
              <a:rPr lang="en-US" dirty="0" err="1"/>
              <a:t>untuk</a:t>
            </a:r>
            <a:r>
              <a:rPr lang="en-US" dirty="0"/>
              <a:t> (World Wide Web).</a:t>
            </a:r>
          </a:p>
          <a:p>
            <a:pPr algn="just"/>
            <a:r>
              <a:rPr lang="en-US" dirty="0" err="1"/>
              <a:t>Beberapa</a:t>
            </a:r>
            <a:r>
              <a:rPr lang="en-US" dirty="0"/>
              <a:t> </a:t>
            </a:r>
            <a:r>
              <a:rPr lang="en-US" dirty="0" err="1"/>
              <a:t>versi</a:t>
            </a:r>
            <a:r>
              <a:rPr lang="en-US" dirty="0"/>
              <a:t> </a:t>
            </a:r>
            <a:r>
              <a:rPr lang="en-US" dirty="0" err="1"/>
              <a:t>terakhir</a:t>
            </a:r>
            <a:r>
              <a:rPr lang="en-US" dirty="0"/>
              <a:t> </a:t>
            </a:r>
            <a:r>
              <a:rPr lang="en-US" dirty="0" err="1"/>
              <a:t>juga</a:t>
            </a:r>
            <a:r>
              <a:rPr lang="en-US" dirty="0"/>
              <a:t> </a:t>
            </a:r>
            <a:r>
              <a:rPr lang="en-US" dirty="0" err="1"/>
              <a:t>menyertakan</a:t>
            </a:r>
            <a:r>
              <a:rPr lang="en-US" dirty="0"/>
              <a:t> </a:t>
            </a:r>
            <a:r>
              <a:rPr lang="en-US" dirty="0" err="1"/>
              <a:t>aplikasi</a:t>
            </a:r>
            <a:r>
              <a:rPr lang="en-US" dirty="0"/>
              <a:t> </a:t>
            </a:r>
            <a:r>
              <a:rPr lang="en-US" dirty="0" err="1"/>
              <a:t>tambahan</a:t>
            </a:r>
            <a:r>
              <a:rPr lang="en-US" dirty="0"/>
              <a:t> (Adobe Image Ready) </a:t>
            </a:r>
            <a:r>
              <a:rPr lang="en-US" dirty="0" err="1"/>
              <a:t>untuk</a:t>
            </a:r>
            <a:r>
              <a:rPr lang="en-US" dirty="0"/>
              <a:t> </a:t>
            </a:r>
            <a:r>
              <a:rPr lang="en-US" dirty="0" err="1"/>
              <a:t>keperluan</a:t>
            </a:r>
            <a:r>
              <a:rPr lang="en-US" dirty="0"/>
              <a:t> </a:t>
            </a:r>
            <a:r>
              <a:rPr lang="en-US" dirty="0" err="1"/>
              <a:t>tersebut</a:t>
            </a:r>
            <a:r>
              <a:rPr lang="id-ID" dirty="0"/>
              <a:t>.</a:t>
            </a:r>
            <a:endParaRPr lang="en-US" dirty="0"/>
          </a:p>
        </p:txBody>
      </p:sp>
    </p:spTree>
    <p:extLst>
      <p:ext uri="{BB962C8B-B14F-4D97-AF65-F5344CB8AC3E}">
        <p14:creationId xmlns:p14="http://schemas.microsoft.com/office/powerpoint/2010/main" val="1561999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pic>
        <p:nvPicPr>
          <p:cNvPr id="16390" name="Picture 6" descr="Image result for digital imaging poster film">
            <a:extLst>
              <a:ext uri="{FF2B5EF4-FFF2-40B4-BE49-F238E27FC236}">
                <a16:creationId xmlns:a16="http://schemas.microsoft.com/office/drawing/2014/main" id="{F26A8368-BA7F-324F-A4E1-05B3DAE25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0"/>
            <a:ext cx="4629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52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pic>
        <p:nvPicPr>
          <p:cNvPr id="1028" name="Picture 4" descr="Image result for iklan pariwisata indonesia">
            <a:extLst>
              <a:ext uri="{FF2B5EF4-FFF2-40B4-BE49-F238E27FC236}">
                <a16:creationId xmlns:a16="http://schemas.microsoft.com/office/drawing/2014/main" id="{0D21632F-300F-5344-B2BC-7A769D354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07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470595A2-964D-2F4B-9AF8-9FF3CE0B1004}"/>
              </a:ext>
            </a:extLst>
          </p:cNvPr>
          <p:cNvSpPr txBox="1"/>
          <p:nvPr/>
        </p:nvSpPr>
        <p:spPr>
          <a:xfrm>
            <a:off x="4038600" y="3276600"/>
            <a:ext cx="1114408" cy="369332"/>
          </a:xfrm>
          <a:prstGeom prst="rect">
            <a:avLst/>
          </a:prstGeom>
          <a:noFill/>
        </p:spPr>
        <p:txBody>
          <a:bodyPr wrap="none" rtlCol="0">
            <a:spAutoFit/>
          </a:bodyPr>
          <a:lstStyle/>
          <a:p>
            <a:r>
              <a:rPr lang="en-US" dirty="0">
                <a:solidFill>
                  <a:schemeClr val="bg1"/>
                </a:solidFill>
              </a:rPr>
              <a:t>LATIHAN</a:t>
            </a:r>
          </a:p>
        </p:txBody>
      </p:sp>
      <p:pic>
        <p:nvPicPr>
          <p:cNvPr id="2050" name="Picture 2" descr="Image result for iklan pariwisata indonesia">
            <a:extLst>
              <a:ext uri="{FF2B5EF4-FFF2-40B4-BE49-F238E27FC236}">
                <a16:creationId xmlns:a16="http://schemas.microsoft.com/office/drawing/2014/main" id="{F58CFF07-5CC5-574D-A545-6292AE9FC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01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46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470595A2-964D-2F4B-9AF8-9FF3CE0B1004}"/>
              </a:ext>
            </a:extLst>
          </p:cNvPr>
          <p:cNvSpPr txBox="1"/>
          <p:nvPr/>
        </p:nvSpPr>
        <p:spPr>
          <a:xfrm>
            <a:off x="1143000" y="1066800"/>
            <a:ext cx="1114408" cy="369332"/>
          </a:xfrm>
          <a:prstGeom prst="rect">
            <a:avLst/>
          </a:prstGeom>
          <a:noFill/>
        </p:spPr>
        <p:txBody>
          <a:bodyPr wrap="none" rtlCol="0">
            <a:spAutoFit/>
          </a:bodyPr>
          <a:lstStyle/>
          <a:p>
            <a:r>
              <a:rPr lang="en-US" dirty="0">
                <a:solidFill>
                  <a:schemeClr val="bg1"/>
                </a:solidFill>
              </a:rPr>
              <a:t>LATIHAN</a:t>
            </a:r>
          </a:p>
        </p:txBody>
      </p:sp>
      <p:sp>
        <p:nvSpPr>
          <p:cNvPr id="6" name="TextBox 5">
            <a:extLst>
              <a:ext uri="{FF2B5EF4-FFF2-40B4-BE49-F238E27FC236}">
                <a16:creationId xmlns:a16="http://schemas.microsoft.com/office/drawing/2014/main" id="{E276295E-112F-724D-B5D2-DA54EBC3EA01}"/>
              </a:ext>
            </a:extLst>
          </p:cNvPr>
          <p:cNvSpPr txBox="1"/>
          <p:nvPr/>
        </p:nvSpPr>
        <p:spPr>
          <a:xfrm>
            <a:off x="838201" y="2209800"/>
            <a:ext cx="7239000" cy="2308324"/>
          </a:xfrm>
          <a:prstGeom prst="rect">
            <a:avLst/>
          </a:prstGeom>
          <a:noFill/>
        </p:spPr>
        <p:txBody>
          <a:bodyPr wrap="square" rtlCol="0">
            <a:spAutoFit/>
          </a:bodyPr>
          <a:lstStyle/>
          <a:p>
            <a:pPr marL="342900" indent="-342900">
              <a:buFont typeface="+mj-lt"/>
              <a:buAutoNum type="arabicPeriod"/>
            </a:pPr>
            <a:r>
              <a:rPr lang="en-US" dirty="0" err="1">
                <a:solidFill>
                  <a:schemeClr val="bg1"/>
                </a:solidFill>
              </a:rPr>
              <a:t>Buatlah</a:t>
            </a:r>
            <a:r>
              <a:rPr lang="en-US" dirty="0">
                <a:solidFill>
                  <a:schemeClr val="bg1"/>
                </a:solidFill>
              </a:rPr>
              <a:t> </a:t>
            </a:r>
            <a:r>
              <a:rPr lang="en-US" dirty="0" err="1">
                <a:solidFill>
                  <a:schemeClr val="bg1"/>
                </a:solidFill>
              </a:rPr>
              <a:t>halaman</a:t>
            </a:r>
            <a:r>
              <a:rPr lang="en-US" dirty="0">
                <a:solidFill>
                  <a:schemeClr val="bg1"/>
                </a:solidFill>
              </a:rPr>
              <a:t> UI </a:t>
            </a:r>
            <a:r>
              <a:rPr lang="en-US" dirty="0" err="1">
                <a:solidFill>
                  <a:schemeClr val="bg1"/>
                </a:solidFill>
              </a:rPr>
              <a:t>dengan</a:t>
            </a:r>
            <a:r>
              <a:rPr lang="en-US" dirty="0">
                <a:solidFill>
                  <a:schemeClr val="bg1"/>
                </a:solidFill>
              </a:rPr>
              <a:t> </a:t>
            </a:r>
            <a:r>
              <a:rPr lang="en-US" dirty="0" err="1">
                <a:solidFill>
                  <a:schemeClr val="bg1"/>
                </a:solidFill>
              </a:rPr>
              <a:t>menggunakan</a:t>
            </a:r>
            <a:r>
              <a:rPr lang="en-US" dirty="0">
                <a:solidFill>
                  <a:schemeClr val="bg1"/>
                </a:solidFill>
              </a:rPr>
              <a:t> adobe photoshop.</a:t>
            </a:r>
          </a:p>
          <a:p>
            <a:pPr marL="342900" indent="-342900">
              <a:buFont typeface="+mj-lt"/>
              <a:buAutoNum type="arabicPeriod"/>
            </a:pPr>
            <a:r>
              <a:rPr lang="en-US" dirty="0" err="1">
                <a:solidFill>
                  <a:schemeClr val="bg1"/>
                </a:solidFill>
              </a:rPr>
              <a:t>Halaman</a:t>
            </a:r>
            <a:r>
              <a:rPr lang="en-US" dirty="0">
                <a:solidFill>
                  <a:schemeClr val="bg1"/>
                </a:solidFill>
              </a:rPr>
              <a:t> UI </a:t>
            </a:r>
            <a:r>
              <a:rPr lang="en-US" dirty="0" err="1">
                <a:solidFill>
                  <a:schemeClr val="bg1"/>
                </a:solidFill>
              </a:rPr>
              <a:t>hanya</a:t>
            </a:r>
            <a:r>
              <a:rPr lang="en-US" dirty="0">
                <a:solidFill>
                  <a:schemeClr val="bg1"/>
                </a:solidFill>
              </a:rPr>
              <a:t> </a:t>
            </a:r>
            <a:r>
              <a:rPr lang="en-US" dirty="0" err="1">
                <a:solidFill>
                  <a:schemeClr val="bg1"/>
                </a:solidFill>
              </a:rPr>
              <a:t>tampilan</a:t>
            </a:r>
            <a:r>
              <a:rPr lang="en-US" dirty="0">
                <a:solidFill>
                  <a:schemeClr val="bg1"/>
                </a:solidFill>
              </a:rPr>
              <a:t> </a:t>
            </a:r>
            <a:r>
              <a:rPr lang="en-US" dirty="0" err="1">
                <a:solidFill>
                  <a:schemeClr val="bg1"/>
                </a:solidFill>
              </a:rPr>
              <a:t>depan</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menggunakan</a:t>
            </a:r>
            <a:r>
              <a:rPr lang="en-US" dirty="0">
                <a:solidFill>
                  <a:schemeClr val="bg1"/>
                </a:solidFill>
              </a:rPr>
              <a:t> pixel yang </a:t>
            </a:r>
            <a:r>
              <a:rPr lang="en-US" dirty="0" err="1">
                <a:solidFill>
                  <a:schemeClr val="bg1"/>
                </a:solidFill>
              </a:rPr>
              <a:t>sama</a:t>
            </a:r>
            <a:r>
              <a:rPr lang="en-US" dirty="0">
                <a:solidFill>
                  <a:schemeClr val="bg1"/>
                </a:solidFill>
              </a:rPr>
              <a:t> </a:t>
            </a:r>
            <a:r>
              <a:rPr lang="en-US" dirty="0" err="1">
                <a:solidFill>
                  <a:schemeClr val="bg1"/>
                </a:solidFill>
              </a:rPr>
              <a:t>dengan</a:t>
            </a:r>
            <a:r>
              <a:rPr lang="en-US" dirty="0">
                <a:solidFill>
                  <a:schemeClr val="bg1"/>
                </a:solidFill>
              </a:rPr>
              <a:t> format </a:t>
            </a:r>
            <a:r>
              <a:rPr lang="en-US" dirty="0" err="1">
                <a:solidFill>
                  <a:schemeClr val="bg1"/>
                </a:solidFill>
              </a:rPr>
              <a:t>saat</a:t>
            </a:r>
            <a:r>
              <a:rPr lang="en-US" dirty="0">
                <a:solidFill>
                  <a:schemeClr val="bg1"/>
                </a:solidFill>
              </a:rPr>
              <a:t> UTS.</a:t>
            </a:r>
          </a:p>
          <a:p>
            <a:pPr marL="342900" indent="-342900">
              <a:buFont typeface="+mj-lt"/>
              <a:buAutoNum type="arabicPeriod"/>
            </a:pPr>
            <a:r>
              <a:rPr lang="en-US" dirty="0" err="1">
                <a:solidFill>
                  <a:schemeClr val="bg1"/>
                </a:solidFill>
              </a:rPr>
              <a:t>Tampilan</a:t>
            </a:r>
            <a:r>
              <a:rPr lang="en-US" dirty="0">
                <a:solidFill>
                  <a:schemeClr val="bg1"/>
                </a:solidFill>
              </a:rPr>
              <a:t> web </a:t>
            </a:r>
            <a:r>
              <a:rPr lang="en-US" dirty="0" err="1">
                <a:solidFill>
                  <a:schemeClr val="bg1"/>
                </a:solidFill>
              </a:rPr>
              <a:t>sesuai</a:t>
            </a:r>
            <a:r>
              <a:rPr lang="en-US" dirty="0">
                <a:solidFill>
                  <a:schemeClr val="bg1"/>
                </a:solidFill>
              </a:rPr>
              <a:t> </a:t>
            </a:r>
            <a:r>
              <a:rPr lang="en-US" dirty="0" err="1">
                <a:solidFill>
                  <a:schemeClr val="bg1"/>
                </a:solidFill>
              </a:rPr>
              <a:t>sketsa</a:t>
            </a:r>
            <a:r>
              <a:rPr lang="en-US" dirty="0">
                <a:solidFill>
                  <a:schemeClr val="bg1"/>
                </a:solidFill>
              </a:rPr>
              <a:t> yang </a:t>
            </a:r>
            <a:r>
              <a:rPr lang="en-US" dirty="0" err="1">
                <a:solidFill>
                  <a:schemeClr val="bg1"/>
                </a:solidFill>
              </a:rPr>
              <a:t>pernah</a:t>
            </a:r>
            <a:r>
              <a:rPr lang="en-US" dirty="0">
                <a:solidFill>
                  <a:schemeClr val="bg1"/>
                </a:solidFill>
              </a:rPr>
              <a:t> di ACC.</a:t>
            </a:r>
          </a:p>
          <a:p>
            <a:pPr marL="342900" indent="-342900">
              <a:buFont typeface="+mj-lt"/>
              <a:buAutoNum type="arabicPeriod"/>
            </a:pPr>
            <a:r>
              <a:rPr lang="en-US" dirty="0" err="1">
                <a:solidFill>
                  <a:schemeClr val="bg1"/>
                </a:solidFill>
              </a:rPr>
              <a:t>Gunakan</a:t>
            </a:r>
            <a:r>
              <a:rPr lang="en-US" dirty="0">
                <a:solidFill>
                  <a:schemeClr val="bg1"/>
                </a:solidFill>
              </a:rPr>
              <a:t> layer </a:t>
            </a:r>
            <a:r>
              <a:rPr lang="en-US" dirty="0" err="1">
                <a:solidFill>
                  <a:schemeClr val="bg1"/>
                </a:solidFill>
              </a:rPr>
              <a:t>untuk</a:t>
            </a:r>
            <a:r>
              <a:rPr lang="en-US" dirty="0">
                <a:solidFill>
                  <a:schemeClr val="bg1"/>
                </a:solidFill>
              </a:rPr>
              <a:t> </a:t>
            </a:r>
            <a:r>
              <a:rPr lang="en-US" dirty="0" err="1">
                <a:solidFill>
                  <a:schemeClr val="bg1"/>
                </a:solidFill>
              </a:rPr>
              <a:t>setiap</a:t>
            </a:r>
            <a:r>
              <a:rPr lang="en-US" dirty="0">
                <a:solidFill>
                  <a:schemeClr val="bg1"/>
                </a:solidFill>
              </a:rPr>
              <a:t> </a:t>
            </a:r>
            <a:r>
              <a:rPr lang="en-US" dirty="0" err="1">
                <a:solidFill>
                  <a:schemeClr val="bg1"/>
                </a:solidFill>
              </a:rPr>
              <a:t>objek</a:t>
            </a:r>
            <a:r>
              <a:rPr lang="en-US" dirty="0">
                <a:solidFill>
                  <a:schemeClr val="bg1"/>
                </a:solidFill>
              </a:rPr>
              <a:t>.</a:t>
            </a:r>
          </a:p>
          <a:p>
            <a:pPr marL="342900" indent="-342900">
              <a:buFont typeface="+mj-lt"/>
              <a:buAutoNum type="arabicPeriod"/>
            </a:pPr>
            <a:r>
              <a:rPr lang="en-US" dirty="0" err="1">
                <a:solidFill>
                  <a:schemeClr val="bg1"/>
                </a:solidFill>
              </a:rPr>
              <a:t>Gunakan</a:t>
            </a:r>
            <a:r>
              <a:rPr lang="en-US" dirty="0">
                <a:solidFill>
                  <a:schemeClr val="bg1"/>
                </a:solidFill>
              </a:rPr>
              <a:t> Grid </a:t>
            </a:r>
            <a:r>
              <a:rPr lang="en-US" dirty="0" err="1">
                <a:solidFill>
                  <a:schemeClr val="bg1"/>
                </a:solidFill>
              </a:rPr>
              <a:t>dalam</a:t>
            </a:r>
            <a:r>
              <a:rPr lang="en-US" dirty="0">
                <a:solidFill>
                  <a:schemeClr val="bg1"/>
                </a:solidFill>
              </a:rPr>
              <a:t> </a:t>
            </a:r>
            <a:r>
              <a:rPr lang="en-US" dirty="0" err="1">
                <a:solidFill>
                  <a:schemeClr val="bg1"/>
                </a:solidFill>
              </a:rPr>
              <a:t>mebuat</a:t>
            </a:r>
            <a:r>
              <a:rPr lang="en-US" dirty="0">
                <a:solidFill>
                  <a:schemeClr val="bg1"/>
                </a:solidFill>
              </a:rPr>
              <a:t> </a:t>
            </a:r>
            <a:r>
              <a:rPr lang="en-US" dirty="0" err="1">
                <a:solidFill>
                  <a:schemeClr val="bg1"/>
                </a:solidFill>
              </a:rPr>
              <a:t>tampilan</a:t>
            </a:r>
            <a:r>
              <a:rPr lang="en-US" dirty="0">
                <a:solidFill>
                  <a:schemeClr val="bg1"/>
                </a:solidFill>
              </a:rPr>
              <a:t> UI.</a:t>
            </a:r>
          </a:p>
          <a:p>
            <a:pPr marL="342900" indent="-342900">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472919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rot="21035325">
            <a:off x="1701466" y="6950790"/>
            <a:ext cx="5917679" cy="861420"/>
          </a:xfrm>
        </p:spPr>
        <p:txBody>
          <a:bodyPr/>
          <a:lstStyle/>
          <a:p>
            <a:r>
              <a:rPr lang="id-ID" dirty="0"/>
              <a:t>Creative Cloud</a:t>
            </a:r>
          </a:p>
        </p:txBody>
      </p:sp>
      <p:sp>
        <p:nvSpPr>
          <p:cNvPr id="2" name="TextBox 1">
            <a:extLst>
              <a:ext uri="{FF2B5EF4-FFF2-40B4-BE49-F238E27FC236}">
                <a16:creationId xmlns:a16="http://schemas.microsoft.com/office/drawing/2014/main" id="{70922AD8-2029-F240-AE84-DA26AA7AC450}"/>
              </a:ext>
            </a:extLst>
          </p:cNvPr>
          <p:cNvSpPr txBox="1"/>
          <p:nvPr/>
        </p:nvSpPr>
        <p:spPr>
          <a:xfrm>
            <a:off x="10208712" y="4033381"/>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BF2F9A6A-2805-8240-B0C5-4A3FA20542BE}"/>
              </a:ext>
            </a:extLst>
          </p:cNvPr>
          <p:cNvSpPr txBox="1"/>
          <p:nvPr/>
        </p:nvSpPr>
        <p:spPr>
          <a:xfrm>
            <a:off x="3581400" y="3124200"/>
            <a:ext cx="1678665" cy="369332"/>
          </a:xfrm>
          <a:prstGeom prst="rect">
            <a:avLst/>
          </a:prstGeom>
          <a:noFill/>
        </p:spPr>
        <p:txBody>
          <a:bodyPr wrap="none" rtlCol="0">
            <a:spAutoFit/>
          </a:bodyPr>
          <a:lstStyle/>
          <a:p>
            <a:r>
              <a:rPr lang="en-US" dirty="0">
                <a:solidFill>
                  <a:schemeClr val="bg1"/>
                </a:solidFill>
              </a:rPr>
              <a:t>TERIMA KASIH</a:t>
            </a:r>
          </a:p>
        </p:txBody>
      </p:sp>
    </p:spTree>
    <p:extLst>
      <p:ext uri="{BB962C8B-B14F-4D97-AF65-F5344CB8AC3E}">
        <p14:creationId xmlns:p14="http://schemas.microsoft.com/office/powerpoint/2010/main" val="1104750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history adobe photoshop">
            <a:extLst>
              <a:ext uri="{FF2B5EF4-FFF2-40B4-BE49-F238E27FC236}">
                <a16:creationId xmlns:a16="http://schemas.microsoft.com/office/drawing/2014/main" id="{9607F6AC-F1B6-2648-A240-145BC598F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28750"/>
            <a:ext cx="7620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9EAEC80-AB2A-2342-9170-D444BC567278}"/>
              </a:ext>
            </a:extLst>
          </p:cNvPr>
          <p:cNvSpPr/>
          <p:nvPr/>
        </p:nvSpPr>
        <p:spPr>
          <a:xfrm>
            <a:off x="2895600" y="990600"/>
            <a:ext cx="3280065" cy="369332"/>
          </a:xfrm>
          <a:prstGeom prst="rect">
            <a:avLst/>
          </a:prstGeom>
        </p:spPr>
        <p:txBody>
          <a:bodyPr wrap="none">
            <a:spAutoFit/>
          </a:bodyPr>
          <a:lstStyle/>
          <a:p>
            <a:r>
              <a:rPr lang="en-US" dirty="0">
                <a:solidFill>
                  <a:schemeClr val="bg1"/>
                </a:solidFill>
              </a:rPr>
              <a:t>ADOBE </a:t>
            </a:r>
            <a:r>
              <a:rPr lang="en-US" b="1" dirty="0">
                <a:solidFill>
                  <a:schemeClr val="bg1"/>
                </a:solidFill>
              </a:rPr>
              <a:t>PHOTOSHOP VERSI 1</a:t>
            </a:r>
            <a:endParaRPr lang="en-US" dirty="0">
              <a:solidFill>
                <a:schemeClr val="bg1"/>
              </a:solidFill>
            </a:endParaRPr>
          </a:p>
        </p:txBody>
      </p:sp>
    </p:spTree>
    <p:extLst>
      <p:ext uri="{BB962C8B-B14F-4D97-AF65-F5344CB8AC3E}">
        <p14:creationId xmlns:p14="http://schemas.microsoft.com/office/powerpoint/2010/main" val="1089010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istory adobe photoshop">
            <a:extLst>
              <a:ext uri="{FF2B5EF4-FFF2-40B4-BE49-F238E27FC236}">
                <a16:creationId xmlns:a16="http://schemas.microsoft.com/office/drawing/2014/main" id="{8BFC5BC0-38C8-AB49-8538-0F2C8EBA0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3538"/>
            <a:ext cx="9144000" cy="358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768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3505200" cy="774700"/>
          </a:xfrm>
        </p:spPr>
        <p:txBody>
          <a:bodyPr>
            <a:normAutofit fontScale="90000"/>
          </a:bodyPr>
          <a:lstStyle/>
          <a:p>
            <a:r>
              <a:rPr lang="en-US" dirty="0" err="1"/>
              <a:t>Memulai</a:t>
            </a:r>
            <a:r>
              <a:rPr lang="en-US" dirty="0"/>
              <a:t> Photoshop </a:t>
            </a:r>
          </a:p>
        </p:txBody>
      </p:sp>
      <p:sp>
        <p:nvSpPr>
          <p:cNvPr id="7" name="Text Placeholder 5"/>
          <p:cNvSpPr txBox="1">
            <a:spLocks/>
          </p:cNvSpPr>
          <p:nvPr/>
        </p:nvSpPr>
        <p:spPr>
          <a:xfrm>
            <a:off x="4648200" y="863600"/>
            <a:ext cx="4343400" cy="3479800"/>
          </a:xfrm>
          <a:prstGeom prst="rect">
            <a:avLst/>
          </a:prstGeom>
        </p:spPr>
        <p:txBody>
          <a:bodyPr vert="horz" lIns="45720" tIns="0" rIns="45720" bIns="0" anchor="b">
            <a:noAutofit/>
          </a:bodyPr>
          <a:lstStyle/>
          <a:p>
            <a:r>
              <a:rPr lang="id-ID" sz="2800" dirty="0"/>
              <a:t>1</a:t>
            </a:r>
            <a:r>
              <a:rPr lang="en-US" sz="2800" dirty="0"/>
              <a:t>. </a:t>
            </a:r>
            <a:r>
              <a:rPr lang="en-US" sz="2800" dirty="0" err="1"/>
              <a:t>Klik</a:t>
            </a:r>
            <a:r>
              <a:rPr lang="en-US" sz="2800" dirty="0"/>
              <a:t> </a:t>
            </a:r>
            <a:r>
              <a:rPr lang="en-US" sz="2800" dirty="0" err="1"/>
              <a:t>tombol</a:t>
            </a:r>
            <a:r>
              <a:rPr lang="en-US" sz="2800" dirty="0"/>
              <a:t> </a:t>
            </a:r>
            <a:r>
              <a:rPr lang="en-US" sz="2800" b="1" dirty="0"/>
              <a:t>Star</a:t>
            </a:r>
            <a:r>
              <a:rPr lang="id-ID" sz="2800" b="1" dirty="0"/>
              <a:t>t</a:t>
            </a:r>
            <a:endParaRPr lang="en-US" sz="2800" b="1" dirty="0"/>
          </a:p>
          <a:p>
            <a:r>
              <a:rPr lang="id-ID" sz="2800" dirty="0"/>
              <a:t>2</a:t>
            </a:r>
            <a:r>
              <a:rPr lang="en-US" sz="2800" dirty="0"/>
              <a:t>. </a:t>
            </a:r>
            <a:r>
              <a:rPr lang="en-US" sz="2800" dirty="0" err="1"/>
              <a:t>Pilih</a:t>
            </a:r>
            <a:r>
              <a:rPr lang="en-US" sz="2800" dirty="0"/>
              <a:t> </a:t>
            </a:r>
            <a:r>
              <a:rPr lang="en-US" sz="2800" b="1" dirty="0"/>
              <a:t>All Programs</a:t>
            </a:r>
            <a:endParaRPr lang="id-ID" sz="2800" b="1" dirty="0"/>
          </a:p>
          <a:p>
            <a:r>
              <a:rPr lang="id-ID" sz="2800" dirty="0"/>
              <a:t>3. Pilih </a:t>
            </a:r>
            <a:r>
              <a:rPr lang="en-US" sz="2800" b="1" dirty="0"/>
              <a:t>Adobe Photoshop</a:t>
            </a:r>
            <a:endParaRPr kumimoji="0" lang="en-US" sz="2800" b="0" i="0" u="none" strike="noStrike" kern="1200" cap="none" spc="0" normalizeH="0" baseline="0" noProof="0" dirty="0">
              <a:ln>
                <a:noFill/>
              </a:ln>
              <a:solidFill>
                <a:schemeClr val="tx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55600"/>
            <a:ext cx="6629400" cy="838200"/>
          </a:xfrm>
        </p:spPr>
        <p:txBody>
          <a:bodyPr>
            <a:noAutofit/>
          </a:bodyPr>
          <a:lstStyle/>
          <a:p>
            <a:r>
              <a:rPr lang="id-ID" sz="2900" dirty="0"/>
              <a:t>Area </a:t>
            </a:r>
            <a:r>
              <a:rPr lang="en-US" sz="2900" dirty="0" err="1"/>
              <a:t>Kerja</a:t>
            </a:r>
            <a:r>
              <a:rPr lang="en-US" sz="2900" dirty="0"/>
              <a:t> Photoshop</a:t>
            </a:r>
          </a:p>
        </p:txBody>
      </p:sp>
      <p:pic>
        <p:nvPicPr>
          <p:cNvPr id="3075" name="Picture 3" descr="D:\C\PICT\copy.jpg"/>
          <p:cNvPicPr>
            <a:picLocks noChangeAspect="1" noChangeArrowheads="1"/>
          </p:cNvPicPr>
          <p:nvPr/>
        </p:nvPicPr>
        <p:blipFill>
          <a:blip r:embed="rId2"/>
          <a:srcRect/>
          <a:stretch>
            <a:fillRect/>
          </a:stretch>
        </p:blipFill>
        <p:spPr bwMode="auto">
          <a:xfrm>
            <a:off x="457200" y="1219200"/>
            <a:ext cx="8382000" cy="53995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8534400" cy="6248400"/>
          </a:xfrm>
        </p:spPr>
        <p:txBody>
          <a:bodyPr>
            <a:noAutofit/>
          </a:bodyPr>
          <a:lstStyle/>
          <a:p>
            <a:r>
              <a:rPr lang="en-US" sz="1800" b="1" dirty="0">
                <a:solidFill>
                  <a:srgbClr val="FF0000"/>
                </a:solidFill>
              </a:rPr>
              <a:t>Icon </a:t>
            </a:r>
            <a:r>
              <a:rPr lang="en-US" sz="1800" b="1" dirty="0" err="1">
                <a:solidFill>
                  <a:srgbClr val="FF0000"/>
                </a:solidFill>
              </a:rPr>
              <a:t>Kontrol</a:t>
            </a:r>
            <a:r>
              <a:rPr lang="en-US" sz="1800" b="1" dirty="0">
                <a:solidFill>
                  <a:srgbClr val="FF0000"/>
                </a:solidFill>
              </a:rPr>
              <a:t> Menu : </a:t>
            </a:r>
            <a:r>
              <a:rPr lang="en-US" sz="1800" b="1" dirty="0" err="1"/>
              <a:t>Digunakan</a:t>
            </a:r>
            <a:r>
              <a:rPr lang="en-US" sz="1800" b="1" dirty="0"/>
              <a:t> </a:t>
            </a:r>
            <a:r>
              <a:rPr lang="en-US" sz="1800" b="1" dirty="0" err="1"/>
              <a:t>untuk</a:t>
            </a:r>
            <a:r>
              <a:rPr lang="en-US" sz="1800" b="1" dirty="0"/>
              <a:t> </a:t>
            </a:r>
            <a:r>
              <a:rPr lang="en-US" sz="1800" b="1" dirty="0" err="1"/>
              <a:t>mengontrol</a:t>
            </a:r>
            <a:r>
              <a:rPr lang="en-US" sz="1800" b="1" dirty="0"/>
              <a:t> </a:t>
            </a:r>
            <a:r>
              <a:rPr lang="en-US" sz="1800" b="1" dirty="0" err="1"/>
              <a:t>jendela</a:t>
            </a:r>
            <a:r>
              <a:rPr lang="en-US" sz="1800" b="1" dirty="0"/>
              <a:t>  yang </a:t>
            </a:r>
            <a:r>
              <a:rPr lang="en-US" sz="1800" b="1" dirty="0" err="1"/>
              <a:t>sedang</a:t>
            </a:r>
            <a:r>
              <a:rPr lang="en-US" sz="1800" b="1" dirty="0"/>
              <a:t> </a:t>
            </a:r>
            <a:r>
              <a:rPr lang="en-US" sz="1800" b="1" dirty="0" err="1"/>
              <a:t>aktif</a:t>
            </a:r>
            <a:endParaRPr lang="en-US" sz="1800" b="1" dirty="0"/>
          </a:p>
          <a:p>
            <a:r>
              <a:rPr lang="en-US" sz="1800" b="1" dirty="0" err="1">
                <a:solidFill>
                  <a:srgbClr val="FF0000"/>
                </a:solidFill>
              </a:rPr>
              <a:t>Baris</a:t>
            </a:r>
            <a:r>
              <a:rPr lang="en-US" sz="1800" b="1" dirty="0">
                <a:solidFill>
                  <a:srgbClr val="FF0000"/>
                </a:solidFill>
              </a:rPr>
              <a:t> Menu </a:t>
            </a:r>
            <a:r>
              <a:rPr lang="en-US" sz="1800" b="1" dirty="0" err="1"/>
              <a:t>Berisi</a:t>
            </a:r>
            <a:r>
              <a:rPr lang="en-US" sz="1800" b="1" dirty="0"/>
              <a:t> </a:t>
            </a:r>
            <a:r>
              <a:rPr lang="en-US" sz="1800" b="1" dirty="0" err="1"/>
              <a:t>barisan</a:t>
            </a:r>
            <a:r>
              <a:rPr lang="en-US" sz="1800" b="1" dirty="0"/>
              <a:t> </a:t>
            </a:r>
            <a:r>
              <a:rPr lang="en-US" sz="1800" b="1" dirty="0" err="1"/>
              <a:t>perintah</a:t>
            </a:r>
            <a:r>
              <a:rPr lang="en-US" sz="1800" b="1" dirty="0"/>
              <a:t> </a:t>
            </a:r>
            <a:r>
              <a:rPr lang="en-US" sz="1800" b="1" dirty="0" err="1"/>
              <a:t>berupa</a:t>
            </a:r>
            <a:r>
              <a:rPr lang="en-US" sz="1800" b="1" dirty="0"/>
              <a:t> menu, </a:t>
            </a:r>
            <a:r>
              <a:rPr lang="en-US" sz="1800" b="1" dirty="0" err="1"/>
              <a:t>seperti</a:t>
            </a:r>
            <a:r>
              <a:rPr lang="en-US" sz="1800" b="1" dirty="0"/>
              <a:t> menu File, Edit, Image, Layer, Select, Filter, View, Window, </a:t>
            </a:r>
            <a:r>
              <a:rPr lang="nl-NL" sz="1800" dirty="0"/>
              <a:t>dan </a:t>
            </a:r>
            <a:r>
              <a:rPr lang="nl-NL" sz="1800" b="1" dirty="0"/>
              <a:t>Help. Baris menu ini terkelompok berdasarkan </a:t>
            </a:r>
            <a:r>
              <a:rPr lang="en-US" sz="1800" dirty="0" err="1"/>
              <a:t>topiknya</a:t>
            </a:r>
            <a:endParaRPr lang="en-US" sz="1800" dirty="0"/>
          </a:p>
          <a:p>
            <a:r>
              <a:rPr lang="en-US" sz="1800" b="1" dirty="0">
                <a:solidFill>
                  <a:srgbClr val="FF0000"/>
                </a:solidFill>
              </a:rPr>
              <a:t>Toolbox</a:t>
            </a:r>
            <a:r>
              <a:rPr lang="en-US" sz="1800" b="1" dirty="0"/>
              <a:t> </a:t>
            </a:r>
            <a:r>
              <a:rPr lang="en-US" sz="1800" b="1" dirty="0" err="1"/>
              <a:t>Berisi</a:t>
            </a:r>
            <a:r>
              <a:rPr lang="en-US" sz="1800" b="1" dirty="0"/>
              <a:t> </a:t>
            </a:r>
            <a:r>
              <a:rPr lang="en-US" sz="1800" b="1" dirty="0" err="1"/>
              <a:t>tombol-tombol</a:t>
            </a:r>
            <a:r>
              <a:rPr lang="en-US" sz="1800" b="1" dirty="0"/>
              <a:t> yang </a:t>
            </a:r>
            <a:r>
              <a:rPr lang="en-US" sz="1800" b="1" dirty="0" err="1"/>
              <a:t>mewakili</a:t>
            </a:r>
            <a:r>
              <a:rPr lang="en-US" sz="1800" b="1" dirty="0"/>
              <a:t> </a:t>
            </a:r>
            <a:r>
              <a:rPr lang="en-US" sz="1800" b="1" dirty="0" err="1"/>
              <a:t>alat</a:t>
            </a:r>
            <a:r>
              <a:rPr lang="en-US" sz="1800" b="1" dirty="0"/>
              <a:t> </a:t>
            </a:r>
            <a:r>
              <a:rPr lang="en-US" sz="1800" b="1" dirty="0" err="1"/>
              <a:t>atau</a:t>
            </a:r>
            <a:r>
              <a:rPr lang="en-US" sz="1800" b="1" dirty="0"/>
              <a:t> </a:t>
            </a:r>
            <a:r>
              <a:rPr lang="en-US" sz="1800" b="1" dirty="0" err="1"/>
              <a:t>peranti</a:t>
            </a:r>
            <a:r>
              <a:rPr lang="en-US" sz="1800" b="1" dirty="0"/>
              <a:t> </a:t>
            </a:r>
            <a:r>
              <a:rPr lang="en-US" sz="1800" dirty="0"/>
              <a:t>yang </a:t>
            </a:r>
            <a:r>
              <a:rPr lang="en-US" sz="1800" dirty="0" err="1"/>
              <a:t>digunakan</a:t>
            </a:r>
            <a:r>
              <a:rPr lang="en-US" sz="1800" dirty="0"/>
              <a:t> </a:t>
            </a:r>
            <a:r>
              <a:rPr lang="en-US" sz="1800" dirty="0" err="1"/>
              <a:t>untuk</a:t>
            </a:r>
            <a:r>
              <a:rPr lang="en-US" sz="1800" dirty="0"/>
              <a:t> </a:t>
            </a:r>
            <a:r>
              <a:rPr lang="en-US" sz="1800" dirty="0" err="1"/>
              <a:t>membuat</a:t>
            </a:r>
            <a:r>
              <a:rPr lang="en-US" sz="1800" dirty="0"/>
              <a:t> </a:t>
            </a:r>
            <a:r>
              <a:rPr lang="en-US" sz="1800" dirty="0" err="1"/>
              <a:t>dan</a:t>
            </a:r>
            <a:r>
              <a:rPr lang="en-US" sz="1800" dirty="0"/>
              <a:t> </a:t>
            </a:r>
            <a:r>
              <a:rPr lang="en-US" sz="1800" dirty="0" err="1"/>
              <a:t>menyunting</a:t>
            </a:r>
            <a:r>
              <a:rPr lang="en-US" sz="1800" dirty="0"/>
              <a:t> image </a:t>
            </a:r>
            <a:r>
              <a:rPr lang="en-US" sz="1800" dirty="0" err="1"/>
              <a:t>atau</a:t>
            </a:r>
            <a:r>
              <a:rPr lang="en-US" sz="1800" dirty="0"/>
              <a:t> </a:t>
            </a:r>
            <a:r>
              <a:rPr lang="en-US" sz="1800" dirty="0" err="1"/>
              <a:t>objek</a:t>
            </a:r>
            <a:r>
              <a:rPr lang="en-US" sz="1800" dirty="0"/>
              <a:t>.</a:t>
            </a:r>
          </a:p>
          <a:p>
            <a:r>
              <a:rPr lang="en-US" sz="1800" b="1" dirty="0" err="1">
                <a:solidFill>
                  <a:srgbClr val="FF0000"/>
                </a:solidFill>
              </a:rPr>
              <a:t>Baris</a:t>
            </a:r>
            <a:r>
              <a:rPr lang="en-US" sz="1800" b="1" dirty="0">
                <a:solidFill>
                  <a:srgbClr val="FF0000"/>
                </a:solidFill>
              </a:rPr>
              <a:t> Option </a:t>
            </a:r>
            <a:r>
              <a:rPr lang="en-US" sz="1800" b="1" dirty="0" err="1"/>
              <a:t>Berisi</a:t>
            </a:r>
            <a:r>
              <a:rPr lang="en-US" sz="1800" b="1" dirty="0"/>
              <a:t> </a:t>
            </a:r>
            <a:r>
              <a:rPr lang="en-US" sz="1800" b="1" dirty="0" err="1"/>
              <a:t>tombol-tombol</a:t>
            </a:r>
            <a:r>
              <a:rPr lang="en-US" sz="1800" b="1" dirty="0"/>
              <a:t> </a:t>
            </a:r>
            <a:r>
              <a:rPr lang="en-US" sz="1800" b="1" dirty="0" err="1"/>
              <a:t>pengaturan</a:t>
            </a:r>
            <a:r>
              <a:rPr lang="en-US" sz="1800" b="1" dirty="0"/>
              <a:t> </a:t>
            </a:r>
            <a:r>
              <a:rPr lang="en-US" sz="1800" b="1" dirty="0" err="1"/>
              <a:t>tambahan</a:t>
            </a:r>
            <a:r>
              <a:rPr lang="en-US" sz="1800" b="1" dirty="0"/>
              <a:t>, </a:t>
            </a:r>
            <a:r>
              <a:rPr lang="en-US" sz="1800" b="1" dirty="0" err="1"/>
              <a:t>sesuai</a:t>
            </a:r>
            <a:r>
              <a:rPr lang="en-US" sz="1800" b="1" dirty="0"/>
              <a:t> </a:t>
            </a:r>
            <a:r>
              <a:rPr lang="en-US" sz="1800" dirty="0" err="1"/>
              <a:t>dengan</a:t>
            </a:r>
            <a:r>
              <a:rPr lang="en-US" sz="1800" dirty="0"/>
              <a:t> toolbox yang </a:t>
            </a:r>
            <a:r>
              <a:rPr lang="en-US" sz="1800" dirty="0" err="1"/>
              <a:t>sedang</a:t>
            </a:r>
            <a:r>
              <a:rPr lang="en-US" sz="1800" dirty="0"/>
              <a:t> </a:t>
            </a:r>
            <a:r>
              <a:rPr lang="en-US" sz="1800" dirty="0" err="1"/>
              <a:t>dipilih</a:t>
            </a:r>
            <a:r>
              <a:rPr lang="en-US" sz="1800" dirty="0"/>
              <a:t>. </a:t>
            </a:r>
            <a:r>
              <a:rPr lang="en-US" sz="1800" dirty="0" err="1"/>
              <a:t>Sebagai</a:t>
            </a:r>
            <a:r>
              <a:rPr lang="en-US" sz="1800" dirty="0"/>
              <a:t> </a:t>
            </a:r>
            <a:r>
              <a:rPr lang="en-US" sz="1800" dirty="0" err="1"/>
              <a:t>contoh</a:t>
            </a:r>
            <a:r>
              <a:rPr lang="en-US" sz="1800" dirty="0"/>
              <a:t> </a:t>
            </a:r>
            <a:r>
              <a:rPr lang="en-US" sz="1800" dirty="0" err="1"/>
              <a:t>apabila</a:t>
            </a:r>
            <a:r>
              <a:rPr lang="en-US" sz="1800" dirty="0"/>
              <a:t> </a:t>
            </a:r>
            <a:r>
              <a:rPr lang="en-US" sz="1800" dirty="0" err="1"/>
              <a:t>Anda</a:t>
            </a:r>
            <a:r>
              <a:rPr lang="en-US" sz="1800" dirty="0"/>
              <a:t> </a:t>
            </a:r>
            <a:r>
              <a:rPr lang="en-US" sz="1800" dirty="0" err="1"/>
              <a:t>memilih</a:t>
            </a:r>
            <a:r>
              <a:rPr lang="en-US" sz="1800" dirty="0"/>
              <a:t> </a:t>
            </a:r>
            <a:r>
              <a:rPr lang="en-US" sz="1800" dirty="0" err="1"/>
              <a:t>peranti</a:t>
            </a:r>
            <a:r>
              <a:rPr lang="en-US" sz="1800" dirty="0"/>
              <a:t> Lasso Tool (L) </a:t>
            </a:r>
            <a:r>
              <a:rPr lang="en-US" sz="1800" dirty="0" err="1"/>
              <a:t>pada</a:t>
            </a:r>
            <a:r>
              <a:rPr lang="en-US" sz="1800" dirty="0"/>
              <a:t> </a:t>
            </a:r>
            <a:r>
              <a:rPr lang="da-DK" sz="1800" dirty="0"/>
              <a:t>toolbox, baris option (option bar) akan menyesuaikan </a:t>
            </a:r>
            <a:r>
              <a:rPr lang="en-US" sz="1800" dirty="0" err="1"/>
              <a:t>untuk</a:t>
            </a:r>
            <a:r>
              <a:rPr lang="en-US" sz="1800" dirty="0"/>
              <a:t> Lasso Tool (L) (Lasso Option Bar).</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2_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2025</TotalTime>
  <Words>1353</Words>
  <Application>Microsoft Macintosh PowerPoint</Application>
  <PresentationFormat>On-screen Show (4:3)</PresentationFormat>
  <Paragraphs>116</Paragraphs>
  <Slides>44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44</vt:i4>
      </vt:variant>
    </vt:vector>
  </HeadingPairs>
  <TitlesOfParts>
    <vt:vector size="50" baseType="lpstr">
      <vt:lpstr>Arial</vt:lpstr>
      <vt:lpstr>Century Gothic</vt:lpstr>
      <vt:lpstr>Wingdings 3</vt:lpstr>
      <vt:lpstr>Ion Boardroom</vt:lpstr>
      <vt:lpstr>1_Ion Boardroom</vt:lpstr>
      <vt:lpstr>2_Ion Boardroom</vt:lpstr>
      <vt:lpstr>Pengenalan ADOBE PHOTOSHOP</vt:lpstr>
      <vt:lpstr>PowerPoint Presentation</vt:lpstr>
      <vt:lpstr>Mengenal Program Adobe Photoshop</vt:lpstr>
      <vt:lpstr>Sejarah Photoshop</vt:lpstr>
      <vt:lpstr>PowerPoint Presentation</vt:lpstr>
      <vt:lpstr>PowerPoint Presentation</vt:lpstr>
      <vt:lpstr>Memulai Photoshop </vt:lpstr>
      <vt:lpstr>Area Kerja Photoshop</vt:lpstr>
      <vt:lpstr>PowerPoint Presentation</vt:lpstr>
      <vt:lpstr>PowerPoint Presentation</vt:lpstr>
      <vt:lpstr>PowerPoint Presentation</vt:lpstr>
      <vt:lpstr>PowerPoint Presentation</vt:lpstr>
      <vt:lpstr>PowerPoint Presentation</vt:lpstr>
      <vt:lpstr>PowerPoint Presentation</vt:lpstr>
      <vt:lpstr>Mengenal Tool-tools di Photoshop</vt:lpstr>
      <vt:lpstr>PowerPoint Presentation</vt:lpstr>
      <vt:lpstr>PowerPoint Presentation</vt:lpstr>
      <vt:lpstr>Mengakhiri Photoshop </vt:lpstr>
      <vt:lpstr>PowerPoint Presentation</vt:lpstr>
      <vt:lpstr>PowerPoint Presentation</vt:lpstr>
      <vt:lpstr>Camera Shake Reduction</vt:lpstr>
      <vt:lpstr>Camera RAW sebagai filter</vt:lpstr>
      <vt:lpstr>Camera RAW Radial Filter</vt:lpstr>
      <vt:lpstr>Camera RAW Automatic Upright</vt:lpstr>
      <vt:lpstr>Metode resampling baru: Preserve Details</vt:lpstr>
      <vt:lpstr>Perbaikan pada filter Smar Sharpen</vt:lpstr>
      <vt:lpstr>Properties Panel untuk Shape</vt:lpstr>
      <vt:lpstr>Isolate Layers</vt:lpstr>
      <vt:lpstr>Sync Setting</vt:lpstr>
      <vt:lpstr>Koneksi dengan Behance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yusfi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sdffsdfas</dc:title>
  <dc:creator>ari</dc:creator>
  <cp:lastModifiedBy>Microsoft Office User</cp:lastModifiedBy>
  <cp:revision>89</cp:revision>
  <dcterms:created xsi:type="dcterms:W3CDTF">2011-11-28T05:20:04Z</dcterms:created>
  <dcterms:modified xsi:type="dcterms:W3CDTF">2020-03-25T02:02:40Z</dcterms:modified>
</cp:coreProperties>
</file>