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8A9C07-450D-4141-9D32-9FE0D27C5DB8}" type="datetimeFigureOut">
              <a:rPr lang="id-ID" smtClean="0"/>
              <a:pPr/>
              <a:t>12/02/2015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1FF31B-73FF-430D-89A4-810D447B643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71448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RENCANA </a:t>
            </a:r>
            <a:r>
              <a:rPr lang="id-ID" b="1" dirty="0" smtClean="0"/>
              <a:t>PEMBELAJARAN MK KEWIRAUSAHAAN II </a:t>
            </a:r>
            <a:endParaRPr lang="id-ID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000232" y="3357562"/>
            <a:ext cx="482689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Mata kuliah 	: (MANAJEMEN BISNIS DKV)  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Kode 		: DKV. 304  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Bobot 		: 3 sks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Semester		: VI (Genap)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Jurusan 		: Desain Komunikasi Visual  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Dosen 		: Edy Purwantoro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://upj.ac.id/wp-content/uploads/2012/01/Logo-2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00430" y="214290"/>
            <a:ext cx="2546217" cy="1357322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1714512"/>
          </a:xfrm>
        </p:spPr>
        <p:txBody>
          <a:bodyPr>
            <a:normAutofit/>
          </a:bodyPr>
          <a:lstStyle/>
          <a:p>
            <a:r>
              <a:rPr lang="id-ID" dirty="0" smtClean="0"/>
              <a:t>JENIS USAHA:</a:t>
            </a:r>
          </a:p>
          <a:p>
            <a:r>
              <a:rPr lang="id-ID" dirty="0" smtClean="0"/>
              <a:t>1. PRODUK</a:t>
            </a:r>
          </a:p>
          <a:p>
            <a:r>
              <a:rPr lang="id-ID" dirty="0" smtClean="0"/>
              <a:t>2. JASA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Proposal Awal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643470"/>
          </a:xfrm>
        </p:spPr>
        <p:txBody>
          <a:bodyPr>
            <a:normAutofit/>
          </a:bodyPr>
          <a:lstStyle/>
          <a:p>
            <a:r>
              <a:rPr lang="id-ID" dirty="0" smtClean="0"/>
              <a:t>JENIS USAHA: PRODUK</a:t>
            </a:r>
          </a:p>
          <a:p>
            <a:r>
              <a:rPr lang="id-ID" dirty="0" smtClean="0"/>
              <a:t>Terkait dengan Produk DKV:</a:t>
            </a:r>
          </a:p>
          <a:p>
            <a:r>
              <a:rPr lang="id-ID" dirty="0" smtClean="0"/>
              <a:t>T-Shirt</a:t>
            </a:r>
          </a:p>
          <a:p>
            <a:r>
              <a:rPr lang="id-ID" dirty="0" smtClean="0"/>
              <a:t>Marchandise</a:t>
            </a:r>
          </a:p>
          <a:p>
            <a:r>
              <a:rPr lang="id-ID" dirty="0" smtClean="0"/>
              <a:t>Kartu ucapan</a:t>
            </a:r>
          </a:p>
          <a:p>
            <a:r>
              <a:rPr lang="id-ID" dirty="0" smtClean="0"/>
              <a:t>Buku komik / Cergam</a:t>
            </a:r>
          </a:p>
          <a:p>
            <a:r>
              <a:rPr lang="id-ID" dirty="0" smtClean="0"/>
              <a:t>Accecoris</a:t>
            </a:r>
          </a:p>
          <a:p>
            <a:r>
              <a:rPr lang="id-ID" dirty="0" smtClean="0"/>
              <a:t>Typo Labelling</a:t>
            </a:r>
          </a:p>
          <a:p>
            <a:endParaRPr lang="id-ID" dirty="0" smtClean="0"/>
          </a:p>
          <a:p>
            <a:endParaRPr lang="id-ID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Proposal Awal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643470"/>
          </a:xfrm>
        </p:spPr>
        <p:txBody>
          <a:bodyPr>
            <a:normAutofit/>
          </a:bodyPr>
          <a:lstStyle/>
          <a:p>
            <a:r>
              <a:rPr lang="id-ID" dirty="0" smtClean="0"/>
              <a:t>JENIS USAHA: JASA</a:t>
            </a:r>
          </a:p>
          <a:p>
            <a:r>
              <a:rPr lang="id-ID" dirty="0" smtClean="0"/>
              <a:t>Konsultan DKV</a:t>
            </a:r>
          </a:p>
          <a:p>
            <a:r>
              <a:rPr lang="id-ID" dirty="0" smtClean="0"/>
              <a:t>Advertising</a:t>
            </a:r>
          </a:p>
          <a:p>
            <a:r>
              <a:rPr lang="id-ID" dirty="0" smtClean="0"/>
              <a:t>Production House</a:t>
            </a:r>
          </a:p>
          <a:p>
            <a:r>
              <a:rPr lang="id-ID" dirty="0" smtClean="0"/>
              <a:t>Digital Printing</a:t>
            </a:r>
          </a:p>
          <a:p>
            <a:r>
              <a:rPr lang="id-ID" dirty="0" smtClean="0"/>
              <a:t>Studio Fotografi &amp; Videografi</a:t>
            </a:r>
          </a:p>
          <a:p>
            <a:r>
              <a:rPr lang="id-ID" dirty="0" smtClean="0"/>
              <a:t>Percetakan</a:t>
            </a:r>
          </a:p>
          <a:p>
            <a:r>
              <a:rPr lang="id-ID" dirty="0" smtClean="0"/>
              <a:t>Dan lain-lain</a:t>
            </a:r>
          </a:p>
          <a:p>
            <a:endParaRPr lang="id-ID" dirty="0" smtClean="0"/>
          </a:p>
          <a:p>
            <a:endParaRPr lang="id-ID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Proposal Awal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19374"/>
          </a:xfrm>
        </p:spPr>
        <p:txBody>
          <a:bodyPr>
            <a:normAutofit lnSpcReduction="10000"/>
          </a:bodyPr>
          <a:lstStyle/>
          <a:p>
            <a:r>
              <a:rPr lang="id-ID" b="1" dirty="0" smtClean="0"/>
              <a:t>Badan Usaha</a:t>
            </a:r>
          </a:p>
          <a:p>
            <a:r>
              <a:rPr lang="id-ID" b="1" dirty="0" smtClean="0"/>
              <a:t>Team Kerja + Jabatan</a:t>
            </a:r>
            <a:endParaRPr lang="id-ID" b="1" dirty="0" smtClean="0"/>
          </a:p>
          <a:p>
            <a:r>
              <a:rPr lang="id-ID" b="1" dirty="0" smtClean="0"/>
              <a:t>Jenis Usaha : Jasa / Produk</a:t>
            </a:r>
          </a:p>
          <a:p>
            <a:r>
              <a:rPr lang="id-ID" b="1" dirty="0" smtClean="0"/>
              <a:t>Kelayakan </a:t>
            </a:r>
            <a:r>
              <a:rPr lang="id-ID" b="1" dirty="0" smtClean="0"/>
              <a:t>Usaha</a:t>
            </a:r>
          </a:p>
          <a:p>
            <a:r>
              <a:rPr lang="id-ID" b="1" dirty="0" smtClean="0"/>
              <a:t>Target Audience</a:t>
            </a:r>
            <a:endParaRPr lang="id-ID" b="1" dirty="0" smtClean="0"/>
          </a:p>
          <a:p>
            <a:r>
              <a:rPr lang="id-ID" b="1" dirty="0" smtClean="0">
                <a:solidFill>
                  <a:srgbClr val="FF0000"/>
                </a:solidFill>
              </a:rPr>
              <a:t>Strategi Bisnis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Rencana Usaha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Pemodalan</a:t>
            </a:r>
          </a:p>
          <a:p>
            <a:r>
              <a:rPr lang="id-ID" b="1" dirty="0" smtClean="0">
                <a:solidFill>
                  <a:srgbClr val="FF0000"/>
                </a:solidFill>
              </a:rPr>
              <a:t>Jalankan Usaha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PROPOSAL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857628"/>
            <a:ext cx="8229600" cy="2114552"/>
          </a:xfrm>
        </p:spPr>
        <p:txBody>
          <a:bodyPr/>
          <a:lstStyle/>
          <a:p>
            <a:r>
              <a:rPr lang="id-ID" dirty="0"/>
              <a:t>Mahasiswa mampu mengembangkan dan menjalankan usaha secara mandiri atau bersama di bidang Profesi Desain Komunikasi Visual</a:t>
            </a: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id-ID" b="1" dirty="0"/>
              <a:t>Unsur </a:t>
            </a:r>
            <a:r>
              <a:rPr lang="id-ID" dirty="0" smtClean="0"/>
              <a:t>C</a:t>
            </a:r>
            <a:r>
              <a:rPr lang="id-ID" b="1" dirty="0" smtClean="0"/>
              <a:t>apaian Pembelajaran  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4" name="Picture 3" descr="http://upj.ac.id/wp-content/uploads/2012/01/Logo-2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1500198" cy="799717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857282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543164"/>
                <a:gridCol w="5686436"/>
              </a:tblGrid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Kemampuan Akhir Yang Diharapkan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Mampu menjelaskan gagasan Rencana Usaha yang akan dibangun dan dijalankan sesuai dengan bidang profesi DKV. Melalui proposal awal.</a:t>
                      </a:r>
                      <a:endParaRPr lang="id-ID" sz="20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Bahan Kajian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Pengantar MK Kewirausahaan 2, Pengertian umum, jenis usaha dan proses kerja Manajemen Bisnis usaha di bidang DKV, penyusunan proposal awal &amp; lanjutan</a:t>
                      </a:r>
                      <a:endParaRPr lang="id-ID" sz="20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Bentuk Pembelajaran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Kuliah &amp; Diskusi, tugas makalah </a:t>
                      </a:r>
                      <a:endParaRPr lang="id-ID" sz="20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Kriteria Penilaian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Kesesuaian penjelasan  materi pada makalah dan presentasi</a:t>
                      </a:r>
                      <a:endParaRPr lang="id-ID" sz="20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Bobot Nilai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10 %</a:t>
                      </a:r>
                      <a:endParaRPr lang="id-ID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dirty="0" smtClean="0"/>
              <a:t>PERTEMUAN MINGGU KE 1 - 2</a:t>
            </a:r>
            <a:endParaRPr lang="id-ID" sz="3200" dirty="0"/>
          </a:p>
        </p:txBody>
      </p:sp>
      <p:pic>
        <p:nvPicPr>
          <p:cNvPr id="5" name="Picture 4" descr="http://upj.ac.id/wp-content/uploads/2012/01/Logo-2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1500198" cy="799717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987176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543164"/>
                <a:gridCol w="5686436"/>
              </a:tblGrid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Kemampuan Akhir Yang Diharapkan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Mampu menyusun Proposal lanjutan tentang usaha yang akan dibangun </a:t>
                      </a:r>
                      <a:endParaRPr lang="id-ID" sz="20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Bahan Kajian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Proposal Lanjutan: jenis usaha yang dibangun, kelayakan usaha, strategi bisnis, rencana kerja dan profitable.</a:t>
                      </a:r>
                      <a:endParaRPr lang="id-ID" sz="20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Bentuk Pembelajaran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Kuliah, diskusi, tugas makalah dan presentasi.</a:t>
                      </a:r>
                      <a:endParaRPr lang="id-ID" sz="20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Kriteria Penilaian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Kesesuaian penjelasan dengan gagasan, kreatifitas dan Presentasi</a:t>
                      </a:r>
                      <a:endParaRPr lang="id-ID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Bobot Nilai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10 %</a:t>
                      </a:r>
                      <a:endParaRPr lang="id-ID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dirty="0" smtClean="0"/>
              <a:t>PERTEMUAN MINGGU KE 3 - 4</a:t>
            </a:r>
            <a:endParaRPr lang="id-ID" sz="3200" dirty="0"/>
          </a:p>
        </p:txBody>
      </p:sp>
      <p:pic>
        <p:nvPicPr>
          <p:cNvPr id="5" name="Picture 4" descr="http://upj.ac.id/wp-content/uploads/2012/01/Logo-2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1500198" cy="799717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91068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543164"/>
                <a:gridCol w="5686436"/>
              </a:tblGrid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Kemampuan Akhir Yang Diharapkan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/>
                        <a:t>Mampu membuat dan menyusun produk / jasa usaha yang ditawarkan.</a:t>
                      </a:r>
                      <a:endParaRPr lang="id-ID" sz="24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Bahan Kajian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/>
                        <a:t>Menyusun berbagai instrumen utama dan pendukung untuk</a:t>
                      </a:r>
                      <a:r>
                        <a:rPr lang="id-ID" sz="2400" kern="1200" baseline="0" dirty="0" smtClean="0"/>
                        <a:t> </a:t>
                      </a:r>
                      <a:r>
                        <a:rPr lang="id-ID" sz="2400" kern="1200" dirty="0" smtClean="0"/>
                        <a:t>produk atau jasa yang ditawarkan.</a:t>
                      </a:r>
                      <a:endParaRPr lang="id-ID" sz="24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Bentuk Pembelajaran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/>
                        <a:t>Tugas praktika, asistensi, </a:t>
                      </a:r>
                      <a:endParaRPr lang="id-ID" sz="24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Kriteria Penilaian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/>
                        <a:t> Kesesuaian materi, kreatifitas produk</a:t>
                      </a:r>
                      <a:endParaRPr lang="id-ID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Bobot Nilai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20 %</a:t>
                      </a:r>
                      <a:endParaRPr lang="id-ID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dirty="0" smtClean="0"/>
              <a:t>PERTEMUAN MINGGU KE 5 - 7</a:t>
            </a:r>
            <a:endParaRPr lang="id-ID" sz="3200" dirty="0"/>
          </a:p>
        </p:txBody>
      </p:sp>
      <p:pic>
        <p:nvPicPr>
          <p:cNvPr id="5" name="Picture 4" descr="http://upj.ac.id/wp-content/uploads/2012/01/Logo-2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1500198" cy="799717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904428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543164"/>
                <a:gridCol w="5686436"/>
              </a:tblGrid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Kemampuan Akhir Yang Diharapkan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Mampu menjelaskan rencana usaha kerja, baik jasa maupun produk yang sesuai dengan profesi DKV</a:t>
                      </a:r>
                      <a:endParaRPr lang="id-ID" sz="20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Bahan Kajian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/>
                        <a:t>Jenis Usaha produk / jasa yang ditawarkan, berikut instrumen pendukung dan strategi bisnis, rencana kerja dan hasil yang diharapkan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Bentuk Pembelajaran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Tugas praktika dan presentasi</a:t>
                      </a:r>
                      <a:endParaRPr lang="id-ID" sz="20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Kriteria Penilaian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 Kesesuaian materi, kelayakan usaha  dan teknik presentasi</a:t>
                      </a:r>
                    </a:p>
                    <a:p>
                      <a:r>
                        <a:rPr lang="id-ID" sz="2000" kern="1200" dirty="0" smtClean="0"/>
                        <a:t>(UTS)</a:t>
                      </a:r>
                      <a:endParaRPr lang="id-ID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Bobot Nilai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25 %</a:t>
                      </a:r>
                      <a:endParaRPr lang="id-ID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dirty="0" smtClean="0"/>
              <a:t>PERTEMUAN MINGGU KE 8</a:t>
            </a:r>
            <a:endParaRPr lang="id-ID" sz="3200" dirty="0"/>
          </a:p>
        </p:txBody>
      </p:sp>
      <p:pic>
        <p:nvPicPr>
          <p:cNvPr id="5" name="Picture 4" descr="http://upj.ac.id/wp-content/uploads/2012/01/Logo-2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1500198" cy="799717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6422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543164"/>
                <a:gridCol w="5686436"/>
              </a:tblGrid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Kemampuan Akhir Yang Diharapkan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/>
                        <a:t>Mampu membuat rencana kerja untuk mempromosikan jasa atau produk yang ditawarkan ke pasar </a:t>
                      </a:r>
                      <a:endParaRPr lang="id-ID" sz="24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Bahan Kajian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kern="1200" dirty="0" smtClean="0"/>
                        <a:t>Rencana Kerja marketing dalam menawarkan produk atu jasa yang ke target pasar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Bentuk Pembelajaran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/>
                        <a:t>Tugas Makalah &amp; presentasi</a:t>
                      </a:r>
                      <a:endParaRPr lang="id-ID" sz="24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Kriteria Penilaian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/>
                        <a:t> Kesesuaian materi, konsep &amp; strategi marketing.</a:t>
                      </a:r>
                      <a:endParaRPr lang="id-ID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Bobot Nilai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10 %</a:t>
                      </a:r>
                      <a:endParaRPr lang="id-ID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dirty="0" smtClean="0"/>
              <a:t>PERTEMUAN MINGGU KE 9 - 10</a:t>
            </a:r>
            <a:endParaRPr lang="id-ID" sz="3200" dirty="0"/>
          </a:p>
        </p:txBody>
      </p:sp>
      <p:pic>
        <p:nvPicPr>
          <p:cNvPr id="5" name="Picture 4" descr="http://upj.ac.id/wp-content/uploads/2012/01/Logo-2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1500198" cy="799717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421222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543164"/>
                <a:gridCol w="5686436"/>
              </a:tblGrid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Kemampuan Akhir Yang Diharapkan</a:t>
                      </a:r>
                      <a:endParaRPr lang="id-ID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/>
                        <a:t>Mampu membuat laporan hasil kerja bisnis usaha yang sudah / sedang dijalankan. </a:t>
                      </a:r>
                      <a:endParaRPr lang="id-ID" sz="24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Bahan Kajian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kern="1200" dirty="0" smtClean="0"/>
                        <a:t>Laporan Hasil Kerja bisnis usaha di bidang DKV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Bentuk Pembelajaran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/>
                        <a:t>Diskusi, tugas makalah dan presentasi</a:t>
                      </a:r>
                      <a:endParaRPr lang="id-ID" sz="2400" dirty="0"/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Kriteria Penilaian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kern="1200" dirty="0" smtClean="0"/>
                        <a:t> Kelengkapan laporan, dan presentasi (UAS)</a:t>
                      </a:r>
                      <a:endParaRPr lang="id-ID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id-ID" sz="1800" kern="1200" dirty="0" smtClean="0"/>
                        <a:t>Bobot Nilai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kern="1200" dirty="0" smtClean="0"/>
                        <a:t>25 %</a:t>
                      </a:r>
                      <a:endParaRPr lang="id-ID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dirty="0" smtClean="0"/>
              <a:t>PERTEMUAN MINGGU KE 11 - 16</a:t>
            </a:r>
            <a:endParaRPr lang="id-ID" sz="3200" dirty="0"/>
          </a:p>
        </p:txBody>
      </p:sp>
      <p:pic>
        <p:nvPicPr>
          <p:cNvPr id="5" name="Picture 4" descr="http://upj.ac.id/wp-content/uploads/2012/01/Logo-2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1500198" cy="799717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2714644"/>
          </a:xfrm>
        </p:spPr>
        <p:txBody>
          <a:bodyPr>
            <a:normAutofit/>
          </a:bodyPr>
          <a:lstStyle/>
          <a:p>
            <a:r>
              <a:rPr lang="id-ID" dirty="0" smtClean="0"/>
              <a:t>Team Usaha:</a:t>
            </a:r>
          </a:p>
          <a:p>
            <a:r>
              <a:rPr lang="id-ID" dirty="0" smtClean="0"/>
              <a:t>Anggota + Jabatan + </a:t>
            </a:r>
            <a:r>
              <a:rPr lang="id-ID" dirty="0" smtClean="0"/>
              <a:t>Kompetensi</a:t>
            </a:r>
            <a:endParaRPr lang="id-ID" dirty="0" smtClean="0"/>
          </a:p>
          <a:p>
            <a:r>
              <a:rPr lang="id-ID" dirty="0" smtClean="0"/>
              <a:t>Domisili Badan Usaha </a:t>
            </a:r>
          </a:p>
          <a:p>
            <a:r>
              <a:rPr lang="id-ID" dirty="0" smtClean="0"/>
              <a:t>Alternatif Bentuk / Jenis Usaha + Alasannya (min. 2)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Proposal Awal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</TotalTime>
  <Words>510</Words>
  <Application>Microsoft Office PowerPoint</Application>
  <PresentationFormat>On-screen Show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RENCANA PEMBELAJARAN MK KEWIRAUSAHAAN II </vt:lpstr>
      <vt:lpstr>Unsur Capaian Pembelajaran   </vt:lpstr>
      <vt:lpstr>PERTEMUAN MINGGU KE 1 - 2</vt:lpstr>
      <vt:lpstr>PERTEMUAN MINGGU KE 3 - 4</vt:lpstr>
      <vt:lpstr>PERTEMUAN MINGGU KE 5 - 7</vt:lpstr>
      <vt:lpstr>PERTEMUAN MINGGU KE 8</vt:lpstr>
      <vt:lpstr>PERTEMUAN MINGGU KE 9 - 10</vt:lpstr>
      <vt:lpstr>PERTEMUAN MINGGU KE 11 - 16</vt:lpstr>
      <vt:lpstr>Proposal Awal</vt:lpstr>
      <vt:lpstr>Proposal Awal</vt:lpstr>
      <vt:lpstr>Proposal Awal</vt:lpstr>
      <vt:lpstr>Proposal Awal</vt:lpstr>
      <vt:lpstr>PROPOSAL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PEMBELAJARAN</dc:title>
  <dc:creator>user</dc:creator>
  <cp:lastModifiedBy>user</cp:lastModifiedBy>
  <cp:revision>10</cp:revision>
  <dcterms:created xsi:type="dcterms:W3CDTF">2015-02-06T00:35:45Z</dcterms:created>
  <dcterms:modified xsi:type="dcterms:W3CDTF">2015-02-12T05:26:43Z</dcterms:modified>
</cp:coreProperties>
</file>