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14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19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150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676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11/26/2018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471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708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635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232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951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06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11/26/2018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598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11/26/2018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52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11/26/2018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826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590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29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11/26/2018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2781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Rapat Koordinasi DKV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 Nop 2018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/>
              <a:t>Desi Dwi Kristanto, M.Ds</a:t>
            </a:r>
            <a:r>
              <a:rPr lang="en-US" b="1" smtClean="0"/>
              <a:t>.</a:t>
            </a:r>
            <a:endParaRPr lang="en-US" b="1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5790" t="36863" r="35790" b="36863"/>
          <a:stretch/>
        </p:blipFill>
        <p:spPr>
          <a:xfrm>
            <a:off x="7732360" y="0"/>
            <a:ext cx="1610033" cy="19262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551" y="5653142"/>
            <a:ext cx="2205618" cy="1038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34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RKAT 2018 - 2019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smtClean="0"/>
              <a:t>Penggunaan anggaran per oktober 2018</a:t>
            </a:r>
          </a:p>
          <a:p>
            <a:pPr lvl="1"/>
            <a:r>
              <a:rPr lang="en-US" smtClean="0"/>
              <a:t>Total</a:t>
            </a:r>
            <a:r>
              <a:rPr lang="en-US" b="1" smtClean="0"/>
              <a:t> 	: </a:t>
            </a:r>
            <a:r>
              <a:rPr lang="en-US" b="1" smtClean="0">
                <a:solidFill>
                  <a:srgbClr val="FFFF00"/>
                </a:solidFill>
              </a:rPr>
              <a:t>Rp. </a:t>
            </a:r>
            <a:r>
              <a:rPr lang="en-US" b="1">
                <a:solidFill>
                  <a:srgbClr val="FFFF00"/>
                </a:solidFill>
              </a:rPr>
              <a:t>170.550.000 </a:t>
            </a:r>
            <a:endParaRPr lang="en-US" b="1" smtClean="0">
              <a:solidFill>
                <a:srgbClr val="FFFF00"/>
              </a:solidFill>
            </a:endParaRPr>
          </a:p>
          <a:p>
            <a:pPr lvl="1"/>
            <a:r>
              <a:rPr lang="en-US" smtClean="0"/>
              <a:t>Terserap</a:t>
            </a:r>
            <a:r>
              <a:rPr lang="en-US" b="1" smtClean="0"/>
              <a:t> 	:</a:t>
            </a:r>
            <a:r>
              <a:rPr lang="en-US" b="1" smtClean="0">
                <a:solidFill>
                  <a:srgbClr val="FFFF00"/>
                </a:solidFill>
              </a:rPr>
              <a:t> Rp. </a:t>
            </a:r>
            <a:r>
              <a:rPr lang="en-US" b="1">
                <a:solidFill>
                  <a:srgbClr val="FFFF00"/>
                </a:solidFill>
              </a:rPr>
              <a:t>76.107.961 </a:t>
            </a:r>
            <a:r>
              <a:rPr lang="en-US" b="1" smtClean="0">
                <a:solidFill>
                  <a:srgbClr val="FFFF00"/>
                </a:solidFill>
              </a:rPr>
              <a:t> (45%)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2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PK Belum Terlaksana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/>
              <a:t>DKV Trial </a:t>
            </a:r>
            <a:r>
              <a:rPr lang="en-US" smtClean="0"/>
              <a:t>Class – workshop untuk SMA/SMK</a:t>
            </a:r>
          </a:p>
          <a:p>
            <a:r>
              <a:rPr lang="en-US" smtClean="0"/>
              <a:t>Lomba Desain untuk SMA/SMK</a:t>
            </a:r>
          </a:p>
          <a:p>
            <a:r>
              <a:rPr lang="en-US"/>
              <a:t>Kegiatan Bakti </a:t>
            </a:r>
            <a:r>
              <a:rPr lang="en-US" smtClean="0"/>
              <a:t>Sosial</a:t>
            </a:r>
          </a:p>
          <a:p>
            <a:r>
              <a:rPr lang="en-US" smtClean="0"/>
              <a:t>Studi Banding DKV Jabodetabek</a:t>
            </a:r>
          </a:p>
          <a:p>
            <a:r>
              <a:rPr lang="en-US" smtClean="0"/>
              <a:t>Acara ASPRODKVI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3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OPS Belum Terlaksana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6"/>
            <a:ext cx="7914903" cy="4280113"/>
          </a:xfrm>
        </p:spPr>
        <p:txBody>
          <a:bodyPr anchor="t">
            <a:normAutofit/>
          </a:bodyPr>
          <a:lstStyle/>
          <a:p>
            <a:r>
              <a:rPr lang="en-US" sz="2400" smtClean="0"/>
              <a:t>Pembuatan Buku Motion Graphic</a:t>
            </a:r>
          </a:p>
          <a:p>
            <a:r>
              <a:rPr lang="en-US" sz="2400" smtClean="0"/>
              <a:t>modul </a:t>
            </a:r>
            <a:r>
              <a:rPr lang="en-US" sz="2400"/>
              <a:t>kuliah </a:t>
            </a:r>
            <a:endParaRPr lang="en-US" sz="2400" smtClean="0"/>
          </a:p>
          <a:p>
            <a:pPr lvl="1"/>
            <a:r>
              <a:rPr lang="en-US" sz="2000" smtClean="0"/>
              <a:t>Teknik </a:t>
            </a:r>
            <a:r>
              <a:rPr lang="en-US" sz="2000"/>
              <a:t>Model &amp; Animasi 3D</a:t>
            </a:r>
          </a:p>
          <a:p>
            <a:pPr lvl="1"/>
            <a:r>
              <a:rPr lang="en-US" sz="2000" smtClean="0"/>
              <a:t>Animasi </a:t>
            </a:r>
            <a:r>
              <a:rPr lang="en-US" sz="2000"/>
              <a:t>Dasar 2D</a:t>
            </a:r>
          </a:p>
          <a:p>
            <a:pPr lvl="1"/>
            <a:r>
              <a:rPr lang="en-US" sz="2000" smtClean="0"/>
              <a:t>Fotografi </a:t>
            </a:r>
            <a:r>
              <a:rPr lang="en-US" sz="2000"/>
              <a:t>Dasar</a:t>
            </a:r>
          </a:p>
          <a:p>
            <a:pPr lvl="1"/>
            <a:r>
              <a:rPr lang="en-US" sz="2000" smtClean="0"/>
              <a:t>DKV </a:t>
            </a:r>
            <a:r>
              <a:rPr lang="en-US" sz="2000"/>
              <a:t>Multimedia</a:t>
            </a:r>
          </a:p>
          <a:p>
            <a:pPr lvl="1"/>
            <a:r>
              <a:rPr lang="en-US" sz="2000" smtClean="0"/>
              <a:t>Rupa </a:t>
            </a:r>
            <a:r>
              <a:rPr lang="en-US" sz="2000"/>
              <a:t>Dasar </a:t>
            </a:r>
            <a:r>
              <a:rPr lang="en-US" sz="2000" smtClean="0"/>
              <a:t>2D</a:t>
            </a:r>
          </a:p>
          <a:p>
            <a:pPr lvl="1"/>
            <a:endParaRPr lang="en-US" sz="2000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71294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OPS Belum Terlaksana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6"/>
            <a:ext cx="7914903" cy="4280113"/>
          </a:xfrm>
        </p:spPr>
        <p:txBody>
          <a:bodyPr anchor="t">
            <a:normAutofit/>
          </a:bodyPr>
          <a:lstStyle/>
          <a:p>
            <a:r>
              <a:rPr lang="en-US" sz="2400"/>
              <a:t>Kuliah Lapangan</a:t>
            </a:r>
          </a:p>
          <a:p>
            <a:pPr lvl="1"/>
            <a:r>
              <a:rPr lang="en-US" sz="2200"/>
              <a:t>Fotografi Dasar</a:t>
            </a:r>
          </a:p>
          <a:p>
            <a:pPr lvl="1"/>
            <a:r>
              <a:rPr lang="en-US" sz="2200"/>
              <a:t>Gambar Bentuk</a:t>
            </a:r>
          </a:p>
          <a:p>
            <a:r>
              <a:rPr lang="en-US" sz="2400"/>
              <a:t>Kunjungan Industri Bidang Multimedia &amp; Animasi</a:t>
            </a:r>
          </a:p>
          <a:p>
            <a:r>
              <a:rPr lang="en-US" sz="2400"/>
              <a:t>Alat Peraga</a:t>
            </a:r>
          </a:p>
          <a:p>
            <a:pPr lvl="1"/>
            <a:r>
              <a:rPr lang="en-US" sz="2200"/>
              <a:t>Gambar Bentuk</a:t>
            </a:r>
          </a:p>
          <a:p>
            <a:pPr lvl="1"/>
            <a:endParaRPr lang="en-US" sz="2000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9825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INV </a:t>
            </a:r>
            <a:r>
              <a:rPr lang="en-US" smtClean="0"/>
              <a:t>Belum Terlaksana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6"/>
            <a:ext cx="7914903" cy="4280113"/>
          </a:xfrm>
        </p:spPr>
        <p:txBody>
          <a:bodyPr anchor="t">
            <a:normAutofit/>
          </a:bodyPr>
          <a:lstStyle/>
          <a:p>
            <a:r>
              <a:rPr lang="en-US" smtClean="0"/>
              <a:t>Rak Dosen (Pak Heri)				</a:t>
            </a:r>
            <a:r>
              <a:rPr lang="en-US" smtClean="0">
                <a:sym typeface="Wingdings" panose="05000000000000000000" pitchFamily="2" charset="2"/>
              </a:rPr>
              <a:t> Rp. 2.500.000</a:t>
            </a:r>
            <a:endParaRPr lang="en-US" smtClean="0"/>
          </a:p>
          <a:p>
            <a:r>
              <a:rPr lang="en-US" smtClean="0"/>
              <a:t>White Board (R. Rapat)			</a:t>
            </a:r>
            <a:r>
              <a:rPr lang="en-US" smtClean="0">
                <a:sym typeface="Wingdings" panose="05000000000000000000" pitchFamily="2" charset="2"/>
              </a:rPr>
              <a:t> </a:t>
            </a:r>
            <a:r>
              <a:rPr lang="en-US">
                <a:sym typeface="Wingdings" panose="05000000000000000000" pitchFamily="2" charset="2"/>
              </a:rPr>
              <a:t>Rp</a:t>
            </a:r>
            <a:r>
              <a:rPr lang="en-US">
                <a:sym typeface="Wingdings" panose="05000000000000000000" pitchFamily="2" charset="2"/>
              </a:rPr>
              <a:t>. </a:t>
            </a:r>
            <a:r>
              <a:rPr lang="en-US" smtClean="0">
                <a:sym typeface="Wingdings" panose="05000000000000000000" pitchFamily="2" charset="2"/>
              </a:rPr>
              <a:t>2.000.000</a:t>
            </a:r>
            <a:endParaRPr lang="en-US" smtClean="0"/>
          </a:p>
          <a:p>
            <a:r>
              <a:rPr lang="en-US" smtClean="0"/>
              <a:t>Panel Pameran Karya (Sam)		</a:t>
            </a:r>
            <a:r>
              <a:rPr lang="en-US" smtClean="0">
                <a:sym typeface="Wingdings" panose="05000000000000000000" pitchFamily="2" charset="2"/>
              </a:rPr>
              <a:t> Rp. 4.000.000</a:t>
            </a:r>
          </a:p>
          <a:p>
            <a:r>
              <a:rPr lang="en-US" smtClean="0">
                <a:sym typeface="Wingdings" panose="05000000000000000000" pitchFamily="2" charset="2"/>
              </a:rPr>
              <a:t>Kamar gelap knock down (Sam)	 Rp. 1.000.000</a:t>
            </a:r>
            <a:endParaRPr lang="en-US" smtClean="0">
              <a:sym typeface="Wingdings" panose="05000000000000000000" pitchFamily="2" charset="2"/>
            </a:endParaRPr>
          </a:p>
          <a:p>
            <a:r>
              <a:rPr lang="en-US" smtClean="0">
                <a:sym typeface="Wingdings" panose="05000000000000000000" pitchFamily="2" charset="2"/>
              </a:rPr>
              <a:t>Adobe CC (Pengalihan sisa WACOM)</a:t>
            </a:r>
            <a:endParaRPr lang="en-US" smtClean="0">
              <a:sym typeface="Wingdings" panose="05000000000000000000" pitchFamily="2" charset="2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61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6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EVALUASI KURIKULUM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63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20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336</TotalTime>
  <Words>96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Century Gothic</vt:lpstr>
      <vt:lpstr>Trebuchet MS</vt:lpstr>
      <vt:lpstr>Wingdings</vt:lpstr>
      <vt:lpstr>Wingdings 2</vt:lpstr>
      <vt:lpstr>Quotable</vt:lpstr>
      <vt:lpstr>Rapat Koordinasi DKV 26 Nop 2018</vt:lpstr>
      <vt:lpstr>RKAT 2018 - 2019</vt:lpstr>
      <vt:lpstr>PK Belum Terlaksana</vt:lpstr>
      <vt:lpstr>OPS Belum Terlaksana</vt:lpstr>
      <vt:lpstr>OPS Belum Terlaksana</vt:lpstr>
      <vt:lpstr>INV Belum Terlaksana</vt:lpstr>
      <vt:lpstr>PowerPoint Presentation</vt:lpstr>
      <vt:lpstr>EVALUASI KURIKULUM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Desi Dwi Kristanto</dc:creator>
  <cp:lastModifiedBy>Desi Dwi Kristanto</cp:lastModifiedBy>
  <cp:revision>29</cp:revision>
  <dcterms:created xsi:type="dcterms:W3CDTF">2018-09-07T05:04:32Z</dcterms:created>
  <dcterms:modified xsi:type="dcterms:W3CDTF">2018-11-26T07:15:20Z</dcterms:modified>
</cp:coreProperties>
</file>