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sldIdLst>
    <p:sldId id="256" r:id="rId2"/>
    <p:sldId id="265" r:id="rId3"/>
    <p:sldId id="276" r:id="rId4"/>
    <p:sldId id="277" r:id="rId5"/>
    <p:sldId id="278" r:id="rId6"/>
    <p:sldId id="279" r:id="rId7"/>
    <p:sldId id="280" r:id="rId8"/>
    <p:sldId id="281" r:id="rId9"/>
    <p:sldId id="283" r:id="rId10"/>
    <p:sldId id="282" r:id="rId11"/>
    <p:sldId id="284" r:id="rId12"/>
    <p:sldId id="285" r:id="rId13"/>
    <p:sldId id="286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2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29482328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7885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9282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1457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240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977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1642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302838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654762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226002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709465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865168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518646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771679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881069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606739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878773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B658E64-B071-45FB-ABC8-9839BBE035EB}" type="datetimeFigureOut">
              <a:rPr lang="id-ID" smtClean="0"/>
              <a:t>21/01/2019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7C04E8-11B5-4488-85AC-03F85102136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498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  <p:sldLayoutId id="2147483957" r:id="rId15"/>
    <p:sldLayoutId id="2147483958" r:id="rId16"/>
    <p:sldLayoutId id="2147483959" r:id="rId17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371601"/>
            <a:ext cx="7134784" cy="2352675"/>
          </a:xfrm>
        </p:spPr>
        <p:txBody>
          <a:bodyPr>
            <a:noAutofit/>
          </a:bodyPr>
          <a:lstStyle/>
          <a:p>
            <a:r>
              <a:rPr lang="en-US" sz="3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VCD403 Seminar</a:t>
            </a:r>
            <a:endParaRPr lang="id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7" y="4095751"/>
            <a:ext cx="7134784" cy="619124"/>
          </a:xfrm>
        </p:spPr>
        <p:txBody>
          <a:bodyPr/>
          <a:lstStyle/>
          <a:p>
            <a:r>
              <a:rPr lang="en-US" b="1" smtClean="0"/>
              <a:t>Desi Dwi Kristanto, M.Ds.</a:t>
            </a:r>
            <a:endParaRPr lang="id-ID" b="1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4949428"/>
            <a:ext cx="6858000" cy="4607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/>
              <a:t>Week </a:t>
            </a:r>
            <a:r>
              <a:rPr lang="en-US" sz="1800" dirty="0" smtClean="0"/>
              <a:t>10</a:t>
            </a:r>
            <a:endParaRPr lang="id-ID" sz="1800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07182" y="1371603"/>
            <a:ext cx="2393819" cy="1126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9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>
            <a:normAutofit lnSpcReduction="10000"/>
          </a:bodyPr>
          <a:lstStyle/>
          <a:p>
            <a:r>
              <a:rPr lang="en-US" sz="2100" dirty="0" err="1" smtClean="0"/>
              <a:t>Analisis</a:t>
            </a:r>
            <a:r>
              <a:rPr lang="en-US" sz="2100" dirty="0" smtClean="0"/>
              <a:t> </a:t>
            </a:r>
            <a:r>
              <a:rPr lang="en-US" sz="2100" dirty="0" err="1" smtClean="0"/>
              <a:t>induktif</a:t>
            </a:r>
            <a:endParaRPr lang="en-US" sz="2100" dirty="0"/>
          </a:p>
          <a:p>
            <a:pPr lvl="1"/>
            <a:r>
              <a:rPr lang="en-US" sz="1800" dirty="0" err="1" smtClean="0"/>
              <a:t>Mengamati</a:t>
            </a:r>
            <a:r>
              <a:rPr lang="en-US" sz="1800" dirty="0" smtClean="0"/>
              <a:t>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kasus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populasi</a:t>
            </a:r>
            <a:r>
              <a:rPr lang="en-US" sz="1800" dirty="0" smtClean="0"/>
              <a:t> yang </a:t>
            </a:r>
            <a:r>
              <a:rPr lang="en-US" sz="1800" dirty="0" err="1" smtClean="0"/>
              <a:t>sudah</a:t>
            </a:r>
            <a:r>
              <a:rPr lang="en-US" sz="1800" dirty="0" smtClean="0"/>
              <a:t> </a:t>
            </a:r>
            <a:r>
              <a:rPr lang="en-US" sz="1800" dirty="0" err="1" smtClean="0"/>
              <a:t>ditentukan</a:t>
            </a:r>
            <a:r>
              <a:rPr lang="en-US" sz="1800" dirty="0" smtClean="0"/>
              <a:t> </a:t>
            </a:r>
            <a:r>
              <a:rPr lang="en-US" sz="1800" dirty="0" err="1" smtClean="0"/>
              <a:t>sebelumnya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memformulasikan</a:t>
            </a:r>
            <a:r>
              <a:rPr lang="en-US" sz="1800" dirty="0" smtClean="0"/>
              <a:t>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pernyataan</a:t>
            </a:r>
            <a:r>
              <a:rPr lang="en-US" sz="1800" dirty="0" smtClean="0"/>
              <a:t> </a:t>
            </a:r>
            <a:r>
              <a:rPr lang="en-US" sz="1800" dirty="0" err="1" smtClean="0"/>
              <a:t>umum</a:t>
            </a:r>
            <a:r>
              <a:rPr lang="en-US" sz="1800" dirty="0" smtClean="0"/>
              <a:t> </a:t>
            </a:r>
            <a:r>
              <a:rPr lang="en-US" sz="1800" dirty="0" err="1" smtClean="0"/>
              <a:t>tentang</a:t>
            </a:r>
            <a:r>
              <a:rPr lang="en-US" sz="1800" dirty="0" smtClean="0"/>
              <a:t> </a:t>
            </a:r>
            <a:r>
              <a:rPr lang="en-US" sz="1800" dirty="0" err="1" smtClean="0"/>
              <a:t>populasi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,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konsep</a:t>
            </a:r>
            <a:r>
              <a:rPr lang="en-US" sz="1800" dirty="0" smtClean="0"/>
              <a:t>,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hipotesis</a:t>
            </a:r>
            <a:endParaRPr lang="en-US" sz="1800" dirty="0" smtClean="0"/>
          </a:p>
          <a:p>
            <a:pPr lvl="1"/>
            <a:r>
              <a:rPr lang="en-US" sz="1800" dirty="0" err="1" smtClean="0"/>
              <a:t>Peneliti</a:t>
            </a:r>
            <a:r>
              <a:rPr lang="en-US" sz="1800" dirty="0" smtClean="0"/>
              <a:t> </a:t>
            </a:r>
            <a:r>
              <a:rPr lang="en-US" sz="1800" dirty="0" err="1" smtClean="0"/>
              <a:t>menguji</a:t>
            </a:r>
            <a:r>
              <a:rPr lang="en-US" sz="1800" dirty="0" smtClean="0"/>
              <a:t> </a:t>
            </a:r>
            <a:r>
              <a:rPr lang="en-US" sz="1800" dirty="0" err="1" smtClean="0"/>
              <a:t>kasus</a:t>
            </a:r>
            <a:r>
              <a:rPr lang="en-US" sz="1800" dirty="0" smtClean="0"/>
              <a:t> lain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melihat</a:t>
            </a:r>
            <a:r>
              <a:rPr lang="en-US" sz="1800" dirty="0" smtClean="0"/>
              <a:t> </a:t>
            </a:r>
            <a:r>
              <a:rPr lang="en-US" sz="1800" dirty="0" err="1" smtClean="0"/>
              <a:t>kesesuaian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pernyataan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dibuatnya</a:t>
            </a:r>
            <a:endParaRPr lang="en-US" sz="1800" dirty="0" smtClean="0"/>
          </a:p>
          <a:p>
            <a:pPr lvl="1"/>
            <a:r>
              <a:rPr lang="en-US" sz="1800" dirty="0" err="1" smtClean="0"/>
              <a:t>Jika</a:t>
            </a:r>
            <a:r>
              <a:rPr lang="en-US" sz="1800" dirty="0" smtClean="0"/>
              <a:t> </a:t>
            </a:r>
            <a:r>
              <a:rPr lang="en-US" sz="1800" dirty="0" err="1" smtClean="0"/>
              <a:t>sesuai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dipilihlah</a:t>
            </a:r>
            <a:r>
              <a:rPr lang="en-US" sz="1800" dirty="0" smtClean="0"/>
              <a:t> </a:t>
            </a:r>
            <a:r>
              <a:rPr lang="en-US" sz="1800" dirty="0" err="1" smtClean="0"/>
              <a:t>kasus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lanjut</a:t>
            </a:r>
            <a:endParaRPr lang="en-US" sz="1800" dirty="0" smtClean="0"/>
          </a:p>
          <a:p>
            <a:pPr lvl="1"/>
            <a:r>
              <a:rPr lang="en-US" sz="1800" dirty="0" err="1" smtClean="0"/>
              <a:t>Jika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dua</a:t>
            </a:r>
            <a:r>
              <a:rPr lang="en-US" sz="1800" dirty="0" smtClean="0"/>
              <a:t> </a:t>
            </a:r>
            <a:r>
              <a:rPr lang="en-US" sz="1800" dirty="0" err="1" smtClean="0"/>
              <a:t>pilihan</a:t>
            </a:r>
            <a:endParaRPr lang="en-US" sz="1800" dirty="0" smtClean="0"/>
          </a:p>
          <a:p>
            <a:pPr lvl="2"/>
            <a:r>
              <a:rPr lang="en-US" sz="1600" dirty="0" err="1" smtClean="0"/>
              <a:t>Pernyataannya</a:t>
            </a:r>
            <a:r>
              <a:rPr lang="en-US" sz="1600" dirty="0" smtClean="0"/>
              <a:t> </a:t>
            </a:r>
            <a:r>
              <a:rPr lang="en-US" sz="1600" dirty="0" err="1" smtClean="0"/>
              <a:t>diubah</a:t>
            </a:r>
            <a:r>
              <a:rPr lang="en-US" sz="1600" dirty="0" smtClean="0"/>
              <a:t> agar </a:t>
            </a:r>
            <a:r>
              <a:rPr lang="en-US" sz="1600" dirty="0" err="1" smtClean="0"/>
              <a:t>sesuai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kedua</a:t>
            </a:r>
            <a:r>
              <a:rPr lang="en-US" sz="1600" dirty="0" smtClean="0"/>
              <a:t> </a:t>
            </a:r>
            <a:r>
              <a:rPr lang="en-US" sz="1600" dirty="0" err="1" smtClean="0"/>
              <a:t>kasusnya</a:t>
            </a:r>
            <a:r>
              <a:rPr lang="en-US" sz="1600" dirty="0" smtClean="0"/>
              <a:t>, </a:t>
            </a:r>
            <a:r>
              <a:rPr lang="en-US" sz="1600" dirty="0" err="1" smtClean="0"/>
              <a:t>atau</a:t>
            </a:r>
            <a:endParaRPr lang="en-US" sz="1600" dirty="0" smtClean="0"/>
          </a:p>
          <a:p>
            <a:pPr lvl="2"/>
            <a:r>
              <a:rPr lang="en-US" sz="1600" dirty="0" err="1" smtClean="0"/>
              <a:t>Definisi</a:t>
            </a:r>
            <a:r>
              <a:rPr lang="en-US" sz="1600" dirty="0" smtClean="0"/>
              <a:t> </a:t>
            </a:r>
            <a:r>
              <a:rPr lang="en-US" sz="1600" dirty="0" err="1" smtClean="0"/>
              <a:t>populasi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diubah</a:t>
            </a:r>
            <a:r>
              <a:rPr lang="en-US" sz="1600" dirty="0" smtClean="0"/>
              <a:t> </a:t>
            </a:r>
            <a:r>
              <a:rPr lang="en-US" sz="1600" dirty="0" err="1" smtClean="0"/>
              <a:t>sedemikian</a:t>
            </a:r>
            <a:r>
              <a:rPr lang="en-US" sz="1600" dirty="0" smtClean="0"/>
              <a:t> </a:t>
            </a:r>
            <a:r>
              <a:rPr lang="en-US" sz="1600" dirty="0" err="1" smtClean="0"/>
              <a:t>rupa</a:t>
            </a:r>
            <a:r>
              <a:rPr lang="en-US" sz="1600" dirty="0" smtClean="0"/>
              <a:t>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kasus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berbeda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334217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 anchor="t">
            <a:normAutofit/>
          </a:bodyPr>
          <a:lstStyle/>
          <a:p>
            <a:pPr lvl="1"/>
            <a:r>
              <a:rPr lang="en-US" sz="1800" dirty="0" err="1" smtClean="0"/>
              <a:t>Kasus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isu</a:t>
            </a:r>
            <a:r>
              <a:rPr lang="en-US" sz="1800" dirty="0" smtClean="0"/>
              <a:t> lain </a:t>
            </a:r>
            <a:r>
              <a:rPr lang="en-US" sz="1800" dirty="0" err="1" smtClean="0"/>
              <a:t>dipilih</a:t>
            </a:r>
            <a:r>
              <a:rPr lang="en-US" sz="1800" dirty="0" smtClean="0"/>
              <a:t> </a:t>
            </a:r>
            <a:r>
              <a:rPr lang="en-US" sz="1800" dirty="0" err="1" smtClean="0"/>
              <a:t>lalu</a:t>
            </a:r>
            <a:r>
              <a:rPr lang="en-US" sz="1800" dirty="0" smtClean="0"/>
              <a:t> proses </a:t>
            </a:r>
            <a:r>
              <a:rPr lang="en-US" sz="1800" dirty="0" err="1" smtClean="0"/>
              <a:t>analisis</a:t>
            </a:r>
            <a:r>
              <a:rPr lang="en-US" sz="1800" dirty="0" smtClean="0"/>
              <a:t> </a:t>
            </a:r>
            <a:r>
              <a:rPr lang="en-US" sz="1800" dirty="0" err="1" smtClean="0"/>
              <a:t>ditlanjutkan</a:t>
            </a:r>
            <a:r>
              <a:rPr lang="en-US" sz="1800" dirty="0" smtClean="0"/>
              <a:t> </a:t>
            </a:r>
            <a:r>
              <a:rPr lang="en-US" sz="1800" dirty="0" err="1" smtClean="0"/>
              <a:t>hingga</a:t>
            </a:r>
            <a:r>
              <a:rPr lang="en-US" sz="1800" dirty="0" smtClean="0"/>
              <a:t> </a:t>
            </a:r>
            <a:r>
              <a:rPr lang="en-US" sz="1800" dirty="0" err="1" smtClean="0"/>
              <a:t>muncul</a:t>
            </a:r>
            <a:r>
              <a:rPr lang="en-US" sz="1800" dirty="0" smtClean="0"/>
              <a:t> </a:t>
            </a:r>
            <a:r>
              <a:rPr lang="en-US" sz="1800" dirty="0" err="1" smtClean="0"/>
              <a:t>pernyataan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sesuai</a:t>
            </a:r>
            <a:r>
              <a:rPr lang="en-US" sz="1800" dirty="0" smtClean="0"/>
              <a:t> </a:t>
            </a:r>
            <a:r>
              <a:rPr lang="en-US" sz="1800" dirty="0" err="1" smtClean="0"/>
              <a:t>populasi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endParaRPr lang="en-US" sz="1800" dirty="0"/>
          </a:p>
          <a:p>
            <a:pPr lvl="1"/>
            <a:r>
              <a:rPr lang="en-US" sz="1800" dirty="0" err="1" smtClean="0"/>
              <a:t>Metode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dibatasi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hal-hal</a:t>
            </a:r>
            <a:r>
              <a:rPr lang="en-US" sz="1800" dirty="0" smtClean="0"/>
              <a:t> yang bias </a:t>
            </a:r>
            <a:r>
              <a:rPr lang="en-US" sz="1800" dirty="0" err="1" smtClean="0"/>
              <a:t>diselesaikan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</a:t>
            </a:r>
            <a:r>
              <a:rPr lang="en-US" sz="1800" dirty="0" err="1" smtClean="0"/>
              <a:t>beberapa</a:t>
            </a:r>
            <a:r>
              <a:rPr lang="en-US" sz="1800" dirty="0" smtClean="0"/>
              <a:t> </a:t>
            </a:r>
            <a:r>
              <a:rPr lang="en-US" sz="1800" dirty="0" err="1" smtClean="0"/>
              <a:t>pernyataan</a:t>
            </a:r>
            <a:r>
              <a:rPr lang="en-US" sz="1800" dirty="0" smtClean="0"/>
              <a:t> </a:t>
            </a:r>
            <a:r>
              <a:rPr lang="en-US" sz="1800" dirty="0" err="1" smtClean="0"/>
              <a:t>umum</a:t>
            </a:r>
            <a:endParaRPr lang="en-US" sz="1800" dirty="0"/>
          </a:p>
          <a:p>
            <a:endParaRPr lang="en-US" sz="21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29887430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/>
              <a:t>Strategies for analyzing observations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Chronology</a:t>
            </a:r>
            <a:r>
              <a:rPr lang="en-US" dirty="0"/>
              <a:t>: describe what was observed chronologically overtime, to tell the story from the beginning to the end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events</a:t>
            </a:r>
            <a:r>
              <a:rPr lang="en-US" dirty="0"/>
              <a:t>: describing critical incidents or major events, not necessarily in order of occurrence but in order of importance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Various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settings</a:t>
            </a:r>
            <a:r>
              <a:rPr lang="en-US" dirty="0"/>
              <a:t>: describe various places, sites, settings, or locations in which events/</a:t>
            </a:r>
            <a:r>
              <a:rPr lang="en-US" dirty="0" err="1"/>
              <a:t>behaviours</a:t>
            </a:r>
            <a:r>
              <a:rPr lang="en-US" dirty="0"/>
              <a:t> of interest happen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dirty="0"/>
              <a:t>: describing individuals or groups involved in the events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dirty="0"/>
              <a:t>: describing important processes (e.g. Control, recruitment, decision-making, socialization, communication)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Issues</a:t>
            </a:r>
            <a:r>
              <a:rPr lang="en-US" dirty="0"/>
              <a:t>: Illuminating key issues –how did participants change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6400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1196789"/>
            <a:ext cx="7053542" cy="6841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Quality in Qualitative studies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84583" y="1880981"/>
          <a:ext cx="8132643" cy="365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0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161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Criteria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		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Issues </a:t>
                      </a:r>
                      <a:endParaRPr lang="en-US" sz="14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baseline="0" dirty="0" smtClean="0">
                          <a:solidFill>
                            <a:schemeClr val="lt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Solution</a:t>
                      </a:r>
                      <a:endParaRPr lang="en-US" sz="1400" dirty="0"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676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Credibility</a:t>
                      </a:r>
                    </a:p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(internal validity)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Truth value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Prolonged &amp; persistent observation, Triangulation, peer-debriefing, member checks, deviant case analysis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94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Transferability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(external validity)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Applicability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Thick description, referential adequacy, prevention of premature closure of the data, 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Dependability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(reliability)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Consistency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Dependability audit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Conformability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(objectivity)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Neutrality	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Conformability audit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Reflexive journal	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83735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77006"/>
          <a:ext cx="8839200" cy="6628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2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PROSES 	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INPUT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PENGOLAHAN 	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OUTPUT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KETERANGAN 	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6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INFORMASI 	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ANALISA 	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SINTESA 	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KREATIF 	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FASE EKSEKUSI 	</a:t>
                      </a:r>
                    </a:p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3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AKTIVITAS 	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PENGUMPULAN DATA (LITERATUR, SURVEY LAPANGAN DAN INTERVIEW) 	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MENGANALISA SELURUH DATA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IDENTIFIKASI PEMASALAHAN </a:t>
                      </a:r>
                    </a:p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IDENTIFIKASI TARGET AUDIENCE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MENCARI CARA-CARA PEMECAHAN MASALAH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MENENTUKAN </a:t>
                      </a:r>
                    </a:p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KONSEP   KOMUNIKASI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KONSEP KREATIF DESAIN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KONSEP PERENCANAAN MEDIA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SKETSA ALTERNATIF IDE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 KOMUNIKASI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 VISUAL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PERENCANAAN MEDIA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ESTIMASI BIAYA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EVALUASI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EKSEKUSI DESAIN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TEKNIK PRODUKSI/ PEMBUATAN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FINISHING 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18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BRIEF YANG DIGUNAKAN DALAM PERIKLANAN 	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Latar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Belakang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Masalah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Tujuan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Target Market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Target Audience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Brand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Kompetitor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communication objective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consumers journey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consumer insights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consumer benefit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tone and manner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proposition (</a:t>
                      </a:r>
                      <a:r>
                        <a:rPr lang="en-US" sz="10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pesan</a:t>
                      </a:r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komunikasi</a:t>
                      </a:r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Analisa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SWOT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Positioning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Dll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Komunikasi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“WHAT TO SAY?”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Kreatif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“HOW TO SAY?”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Perencanaan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Media </a:t>
                      </a:r>
                    </a:p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“WHEN TO SAY?”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Budget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Mandatory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SKETSA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Eksekusi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Komputer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Comperhensive</a:t>
                      </a:r>
                      <a:r>
                        <a:rPr lang="en-US" sz="10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Design)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PRESENTASI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109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COMMUNICATION BRIEF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CREATIVE BRIEF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BRIEF YANG DIGUNAKAN DALAM DESAIN GRAFIS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s-ES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SILAHKAN MENCARI INFORMASI / BUTIR PROSES APA SAJA YANG PERLU DILAKUKAN PADA BRIEF DESAIN GRAFIS DAN MULTIMEDIA !!! </a:t>
                      </a:r>
                      <a:endParaRPr lang="en-US" sz="10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BRIEF YANG DIGUNAKAN DALAM MULTIMEDIA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87565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Qualitative</a:t>
            </a:r>
            <a:r>
              <a:rPr 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500" b="1" dirty="0" smtClean="0"/>
              <a:t>Analysis</a:t>
            </a:r>
          </a:p>
          <a:p>
            <a:pPr marL="0" indent="0" algn="ctr">
              <a:buNone/>
            </a:pPr>
            <a:r>
              <a:rPr lang="en-US" sz="4500" b="1" dirty="0" smtClean="0"/>
              <a:t>#2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28131530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66" y="504062"/>
            <a:ext cx="7053542" cy="723949"/>
          </a:xfrm>
        </p:spPr>
        <p:txBody>
          <a:bodyPr/>
          <a:lstStyle/>
          <a:p>
            <a:r>
              <a:rPr lang="en-US" b="1" dirty="0" smtClean="0"/>
              <a:t>5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Tahap</a:t>
            </a:r>
            <a:r>
              <a:rPr lang="en-US" b="1" dirty="0" smtClean="0"/>
              <a:t> </a:t>
            </a:r>
            <a:r>
              <a:rPr lang="en-US" b="1" dirty="0" err="1" smtClean="0"/>
              <a:t>Lanjut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20738"/>
            <a:ext cx="6709906" cy="362281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Pahami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dirty="0" err="1" smtClean="0"/>
              <a:t>Kenali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Kenali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responden</a:t>
            </a:r>
            <a:endParaRPr lang="en-US" dirty="0" smtClean="0"/>
          </a:p>
          <a:p>
            <a:pPr lvl="1"/>
            <a:r>
              <a:rPr lang="en-US" dirty="0" smtClean="0"/>
              <a:t>Search for causality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related themes</a:t>
            </a:r>
          </a:p>
          <a:p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endParaRPr lang="en-US" dirty="0"/>
          </a:p>
          <a:p>
            <a:r>
              <a:rPr lang="en-US" dirty="0" err="1" smtClean="0"/>
              <a:t>Cari</a:t>
            </a:r>
            <a:r>
              <a:rPr lang="en-US" dirty="0" smtClean="0"/>
              <a:t> data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  <a:p>
            <a:r>
              <a:rPr lang="en-US" dirty="0" err="1" smtClean="0"/>
              <a:t>Bangun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4082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Kualitatif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Narrative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analysis 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>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7735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2010190"/>
            <a:ext cx="6709906" cy="353336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Content Analysis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mengategorikan</a:t>
            </a:r>
            <a:r>
              <a:rPr lang="en-US" dirty="0" smtClean="0"/>
              <a:t> data verbal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klasifikasi</a:t>
            </a:r>
            <a:r>
              <a:rPr lang="en-US" dirty="0" smtClean="0"/>
              <a:t>, </a:t>
            </a:r>
            <a:r>
              <a:rPr lang="en-US" dirty="0" err="1" smtClean="0"/>
              <a:t>perangkuman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tabulasi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Level </a:t>
            </a:r>
            <a:r>
              <a:rPr lang="en-US" dirty="0" err="1" smtClean="0"/>
              <a:t>dalam</a:t>
            </a:r>
            <a:r>
              <a:rPr lang="en-US" dirty="0" smtClean="0"/>
              <a:t> content </a:t>
            </a:r>
            <a:r>
              <a:rPr lang="en-US" dirty="0" err="1" smtClean="0"/>
              <a:t>analisis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</a:t>
            </a:r>
            <a:r>
              <a:rPr lang="en-US" dirty="0"/>
              <a:t>: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apa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datanya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Interpretative</a:t>
            </a:r>
            <a:r>
              <a:rPr lang="en-US" dirty="0"/>
              <a:t>: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data </a:t>
            </a:r>
            <a:r>
              <a:rPr lang="en-US" dirty="0" err="1" smtClean="0"/>
              <a:t>tersebut</a:t>
            </a:r>
            <a:r>
              <a:rPr lang="en-US" dirty="0" smtClean="0"/>
              <a:t>?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07584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Narrative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Narratives Analysis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yang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endParaRPr lang="en-US" dirty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/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naratif</a:t>
            </a:r>
            <a:r>
              <a:rPr lang="en-US" dirty="0" smtClean="0"/>
              <a:t>,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, </a:t>
            </a:r>
            <a:r>
              <a:rPr lang="en-US" dirty="0" err="1" smtClean="0"/>
              <a:t>mengolah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endParaRPr lang="en-US" dirty="0" smtClean="0"/>
          </a:p>
          <a:p>
            <a:r>
              <a:rPr lang="en-US" dirty="0" err="1" smtClean="0"/>
              <a:t>Aktifitas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Narrative Analysis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orang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67210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20000"/>
          </a:bodyPr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endParaRPr lang="en-US" dirty="0" smtClean="0"/>
          </a:p>
          <a:p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orang-orang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social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mis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r>
              <a:rPr lang="en-US" dirty="0" err="1" smtClean="0">
                <a:sym typeface="Wingdings" panose="05000000000000000000" pitchFamily="2" charset="2"/>
              </a:rPr>
              <a:t>Bagaimana</a:t>
            </a:r>
            <a:r>
              <a:rPr lang="en-US" dirty="0" smtClean="0">
                <a:sym typeface="Wingdings" panose="05000000000000000000" pitchFamily="2" charset="2"/>
              </a:rPr>
              <a:t> Bahasa </a:t>
            </a:r>
            <a:r>
              <a:rPr lang="en-US" dirty="0" err="1" smtClean="0">
                <a:sym typeface="Wingdings" panose="05000000000000000000" pitchFamily="2" charset="2"/>
              </a:rPr>
              <a:t>digunakan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keadaan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sehari-hari</a:t>
            </a:r>
            <a:r>
              <a:rPr lang="en-US" dirty="0" smtClean="0">
                <a:sym typeface="Wingdings" panose="05000000000000000000" pitchFamily="2" charset="2"/>
              </a:rPr>
              <a:t>?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Kadang-kadang</a:t>
            </a:r>
            <a:r>
              <a:rPr lang="en-US" dirty="0" smtClean="0">
                <a:sym typeface="Wingdings" panose="05000000000000000000" pitchFamily="2" charset="2"/>
              </a:rPr>
              <a:t> orang </a:t>
            </a:r>
            <a:r>
              <a:rPr lang="en-US" dirty="0" err="1" smtClean="0">
                <a:sym typeface="Wingdings" panose="05000000000000000000" pitchFamily="2" charset="2"/>
              </a:rPr>
              <a:t>mengekspresikan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secara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sederhana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langsung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apa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adanya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Kadang-kadang</a:t>
            </a:r>
            <a:r>
              <a:rPr lang="en-US" dirty="0" smtClean="0">
                <a:sym typeface="Wingdings" panose="05000000000000000000" pitchFamily="2" charset="2"/>
              </a:rPr>
              <a:t> orang </a:t>
            </a:r>
            <a:r>
              <a:rPr lang="en-US" dirty="0" err="1" smtClean="0">
                <a:sym typeface="Wingdings" panose="05000000000000000000" pitchFamily="2" charset="2"/>
              </a:rPr>
              <a:t>mengekspresikan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secara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tidak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langsung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Analis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harus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mengacu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konteks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ketika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sedang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memahami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makna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karena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sebuah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pesan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disampaikan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melalui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berbagai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macam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cara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tergantung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konteks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51605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Familiarization</a:t>
            </a:r>
            <a:r>
              <a:rPr lang="en-US" dirty="0"/>
              <a:t>: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transkrip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data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Identifying a thematic framework</a:t>
            </a:r>
            <a:r>
              <a:rPr lang="en-US" dirty="0"/>
              <a:t>: </a:t>
            </a:r>
            <a:r>
              <a:rPr lang="en-US" dirty="0" err="1" smtClean="0"/>
              <a:t>mengidentifikasi</a:t>
            </a:r>
            <a:r>
              <a:rPr lang="en-US" dirty="0" smtClean="0"/>
              <a:t> coding framework yang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Coding</a:t>
            </a:r>
            <a:r>
              <a:rPr lang="en-US" dirty="0"/>
              <a:t>: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data </a:t>
            </a:r>
            <a:r>
              <a:rPr lang="en-US" dirty="0" err="1" smtClean="0"/>
              <a:t>tertentu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Charting</a:t>
            </a:r>
            <a:r>
              <a:rPr lang="en-US" dirty="0"/>
              <a:t>: </a:t>
            </a:r>
            <a:r>
              <a:rPr lang="en-US" dirty="0" smtClean="0"/>
              <a:t>Chart </a:t>
            </a:r>
            <a:r>
              <a:rPr lang="en-US" dirty="0" err="1" smtClean="0"/>
              <a:t>atau</a:t>
            </a:r>
            <a:r>
              <a:rPr lang="en-US" dirty="0" smtClean="0"/>
              <a:t> diagram,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kata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Mapping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</a:t>
            </a:r>
            <a:r>
              <a:rPr lang="en-US" dirty="0"/>
              <a:t>: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, </a:t>
            </a:r>
            <a:r>
              <a:rPr lang="en-US" dirty="0" err="1" smtClean="0"/>
              <a:t>keterkaitan</a:t>
            </a:r>
            <a:r>
              <a:rPr lang="en-US" dirty="0" smtClean="0"/>
              <a:t>,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4015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Grounded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/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84" y="1980372"/>
            <a:ext cx="7740047" cy="37470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yang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data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empirik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data),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evidensi</a:t>
            </a:r>
            <a:r>
              <a:rPr lang="en-US" dirty="0" smtClean="0"/>
              <a:t>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konstruktif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proses </a:t>
            </a:r>
            <a:r>
              <a:rPr lang="en-US" dirty="0" err="1" smtClean="0"/>
              <a:t>mengabstraksi</a:t>
            </a:r>
            <a:r>
              <a:rPr lang="en-US" dirty="0" smtClean="0"/>
              <a:t>,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subyektif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merekonstruksi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pemaknaan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konseptualisasi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9222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2848</TotalTime>
  <Words>837</Words>
  <Application>Microsoft Office PowerPoint</Application>
  <PresentationFormat>On-screen Show (4:3)</PresentationFormat>
  <Paragraphs>167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Corbel</vt:lpstr>
      <vt:lpstr>Roboto</vt:lpstr>
      <vt:lpstr>Wingdings</vt:lpstr>
      <vt:lpstr>Parallax</vt:lpstr>
      <vt:lpstr>VCD403 Seminar</vt:lpstr>
      <vt:lpstr>PowerPoint Presentation</vt:lpstr>
      <vt:lpstr>5 Analisis Tahap Lanjut</vt:lpstr>
      <vt:lpstr>Jenis Analisis Kualitatif</vt:lpstr>
      <vt:lpstr>Content analysis</vt:lpstr>
      <vt:lpstr>Narrative analysis</vt:lpstr>
      <vt:lpstr>Discourse analysis</vt:lpstr>
      <vt:lpstr>Framework Analysis</vt:lpstr>
      <vt:lpstr>Grounded Theory</vt:lpstr>
      <vt:lpstr>Grounded Theory</vt:lpstr>
      <vt:lpstr>Grounded Theory</vt:lpstr>
      <vt:lpstr>Strategies for analyzing observations</vt:lpstr>
      <vt:lpstr>Quality in Qualitative studies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Senjaya</dc:creator>
  <cp:lastModifiedBy>masdhesi@outlook.com</cp:lastModifiedBy>
  <cp:revision>189</cp:revision>
  <dcterms:created xsi:type="dcterms:W3CDTF">2017-03-07T07:46:56Z</dcterms:created>
  <dcterms:modified xsi:type="dcterms:W3CDTF">2019-01-20T19:40:51Z</dcterms:modified>
</cp:coreProperties>
</file>