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44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19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9/21/2018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5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76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9/21/2018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71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708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3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3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5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9/21/2018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6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9/21/2018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9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9/21/2018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2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9/21/2018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2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9/21/2018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9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9/21/2018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9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9/21/2018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78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3D Visualization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/>
              <a:t>Desi Dwi Kristanto, M.Ds</a:t>
            </a:r>
            <a:r>
              <a:rPr lang="en-US" b="1" smtClean="0"/>
              <a:t>.</a:t>
            </a:r>
            <a:endParaRPr lang="en-US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90" t="36863" r="35790" b="36863"/>
          <a:stretch/>
        </p:blipFill>
        <p:spPr>
          <a:xfrm>
            <a:off x="7732360" y="0"/>
            <a:ext cx="1610033" cy="1926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51" y="5653142"/>
            <a:ext cx="2205618" cy="103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4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Shape Based </a:t>
            </a:r>
            <a:r>
              <a:rPr lang="en-US" smtClean="0"/>
              <a:t>Modeling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1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9997" y="2222287"/>
            <a:ext cx="2758703" cy="3636510"/>
          </a:xfrm>
        </p:spPr>
        <p:txBody>
          <a:bodyPr anchor="t"/>
          <a:lstStyle/>
          <a:p>
            <a:r>
              <a:rPr lang="en-US" smtClean="0"/>
              <a:t>Create </a:t>
            </a:r>
            <a:r>
              <a:rPr lang="en-US" smtClean="0">
                <a:sym typeface="Wingdings" panose="05000000000000000000" pitchFamily="2" charset="2"/>
              </a:rPr>
              <a:t> Shapes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1040" t="9548" b="43056"/>
          <a:stretch/>
        </p:blipFill>
        <p:spPr>
          <a:xfrm>
            <a:off x="809997" y="2768600"/>
            <a:ext cx="2466975" cy="3467100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 rot="5400000">
            <a:off x="633598" y="2741798"/>
            <a:ext cx="342900" cy="396503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5400000">
            <a:off x="879846" y="3101700"/>
            <a:ext cx="342900" cy="396503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80649" t="9896" b="23566"/>
          <a:stretch/>
        </p:blipFill>
        <p:spPr>
          <a:xfrm>
            <a:off x="6220197" y="1879599"/>
            <a:ext cx="2517775" cy="4867414"/>
          </a:xfrm>
          <a:prstGeom prst="rect">
            <a:avLst/>
          </a:prstGeom>
        </p:spPr>
      </p:pic>
      <p:sp>
        <p:nvSpPr>
          <p:cNvPr id="16" name="Isosceles Triangle 15"/>
          <p:cNvSpPr/>
          <p:nvPr/>
        </p:nvSpPr>
        <p:spPr>
          <a:xfrm rot="5400000">
            <a:off x="6320397" y="1852692"/>
            <a:ext cx="342900" cy="396503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4914243" y="1911136"/>
            <a:ext cx="2758703" cy="363651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Modify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029842" y="2023507"/>
            <a:ext cx="7304158" cy="4298331"/>
            <a:chOff x="1574799" y="635000"/>
            <a:chExt cx="9258301" cy="54483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6964" t="11806" r="1879" b="13715"/>
            <a:stretch/>
          </p:blipFill>
          <p:spPr>
            <a:xfrm>
              <a:off x="1574799" y="635000"/>
              <a:ext cx="9258301" cy="5448300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6070600" y="1193800"/>
              <a:ext cx="2834899" cy="54610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7607300" y="1918896"/>
              <a:ext cx="1298199" cy="303391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585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4622" t="27778" r="19449" b="14236"/>
          <a:stretch/>
        </p:blipFill>
        <p:spPr>
          <a:xfrm>
            <a:off x="933447" y="1919642"/>
            <a:ext cx="7277101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6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3d model wireframe rend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42" y="1914791"/>
            <a:ext cx="7551511" cy="425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9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513" t="19792" r="13077" b="7589"/>
          <a:stretch/>
        </p:blipFill>
        <p:spPr>
          <a:xfrm>
            <a:off x="522512" y="1848069"/>
            <a:ext cx="8098972" cy="43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Polygon Modeling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984" t="14410" r="10859" b="16319"/>
          <a:stretch/>
        </p:blipFill>
        <p:spPr>
          <a:xfrm>
            <a:off x="0" y="1911291"/>
            <a:ext cx="6819901" cy="3732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5627" t="10591" r="513" b="41319"/>
          <a:stretch/>
        </p:blipFill>
        <p:spPr>
          <a:xfrm>
            <a:off x="6819901" y="1911291"/>
            <a:ext cx="1803401" cy="35179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200525" y="2343150"/>
            <a:ext cx="3009900" cy="72390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47975" y="2812502"/>
            <a:ext cx="4411476" cy="46935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206750" y="3541320"/>
            <a:ext cx="4052701" cy="30660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124325" y="2266950"/>
            <a:ext cx="152400" cy="152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633663" y="2419351"/>
            <a:ext cx="1385887" cy="485774"/>
          </a:xfrm>
          <a:prstGeom prst="line">
            <a:avLst/>
          </a:prstGeom>
          <a:ln w="28575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1417638"/>
            <a:ext cx="7524003" cy="431859"/>
          </a:xfrm>
        </p:spPr>
        <p:txBody>
          <a:bodyPr anchor="t"/>
          <a:lstStyle/>
          <a:p>
            <a:r>
              <a:rPr lang="en-US" smtClean="0"/>
              <a:t>Converting object to editable poly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71" t="15289" r="58439" b="13533"/>
          <a:stretch/>
        </p:blipFill>
        <p:spPr>
          <a:xfrm>
            <a:off x="1378856" y="3178630"/>
            <a:ext cx="3004457" cy="3091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81" t="15622" r="58713" b="13868"/>
          <a:stretch/>
        </p:blipFill>
        <p:spPr>
          <a:xfrm>
            <a:off x="1422401" y="3193144"/>
            <a:ext cx="2943860" cy="3062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942" t="15956" r="58172" b="13199"/>
          <a:stretch/>
        </p:blipFill>
        <p:spPr>
          <a:xfrm>
            <a:off x="1378856" y="3185886"/>
            <a:ext cx="3004094" cy="3077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Polygon Modeling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smtClean="0"/>
              <a:t>Transform sub-object (vertex/edge/polygon) using move-rotate-scale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8082" t="15692" r="37852" b="17291"/>
          <a:stretch/>
        </p:blipFill>
        <p:spPr>
          <a:xfrm>
            <a:off x="5704114" y="2859314"/>
            <a:ext cx="2873829" cy="3178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28082" t="16609" r="38368" b="17902"/>
          <a:stretch/>
        </p:blipFill>
        <p:spPr>
          <a:xfrm>
            <a:off x="5704114" y="2902857"/>
            <a:ext cx="2830286" cy="310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1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117</TotalTime>
  <Words>31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Trebuchet MS</vt:lpstr>
      <vt:lpstr>Wingdings</vt:lpstr>
      <vt:lpstr>Wingdings 2</vt:lpstr>
      <vt:lpstr>Quotable</vt:lpstr>
      <vt:lpstr>3D Visualization</vt:lpstr>
      <vt:lpstr>Shape Based Modeling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Polygon Modeling</vt:lpstr>
      <vt:lpstr>Polygon Modeling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 Dwi Kristanto</dc:creator>
  <cp:lastModifiedBy>Desi Dwi Kristanto</cp:lastModifiedBy>
  <cp:revision>17</cp:revision>
  <dcterms:created xsi:type="dcterms:W3CDTF">2018-09-07T05:04:32Z</dcterms:created>
  <dcterms:modified xsi:type="dcterms:W3CDTF">2018-09-21T04:36:09Z</dcterms:modified>
</cp:coreProperties>
</file>