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83" r:id="rId5"/>
    <p:sldId id="267" r:id="rId6"/>
    <p:sldId id="284" r:id="rId7"/>
    <p:sldId id="263" r:id="rId8"/>
    <p:sldId id="264" r:id="rId9"/>
    <p:sldId id="276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1" d="100"/>
          <a:sy n="41" d="100"/>
        </p:scale>
        <p:origin x="-13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7E2763-1386-AD4F-AAE2-4CB5648FBF64}" type="doc">
      <dgm:prSet loTypeId="urn:microsoft.com/office/officeart/2008/layout/PictureStrip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9A17D4-06DF-CB44-BA01-D6A3233F3165}">
      <dgm:prSet phldrT="[Text]"/>
      <dgm:spPr>
        <a:solidFill>
          <a:srgbClr val="FF6600">
            <a:alpha val="40000"/>
          </a:srgbClr>
        </a:solidFill>
      </dgm:spPr>
      <dgm:t>
        <a:bodyPr/>
        <a:lstStyle/>
        <a:p>
          <a:r>
            <a:rPr lang="en-US" dirty="0" err="1" smtClean="0"/>
            <a:t>Statis</a:t>
          </a:r>
          <a:endParaRPr lang="en-US" dirty="0"/>
        </a:p>
      </dgm:t>
    </dgm:pt>
    <dgm:pt modelId="{1D28F5B3-9CEB-C249-B451-AB51BFCF3856}" type="parTrans" cxnId="{E824FF15-BD88-2D40-A67E-1694956555A2}">
      <dgm:prSet/>
      <dgm:spPr/>
      <dgm:t>
        <a:bodyPr/>
        <a:lstStyle/>
        <a:p>
          <a:endParaRPr lang="en-US"/>
        </a:p>
      </dgm:t>
    </dgm:pt>
    <dgm:pt modelId="{5C0E5CBB-5800-2049-B07B-AE4C06FF9B35}" type="sibTrans" cxnId="{E824FF15-BD88-2D40-A67E-1694956555A2}">
      <dgm:prSet/>
      <dgm:spPr/>
      <dgm:t>
        <a:bodyPr/>
        <a:lstStyle/>
        <a:p>
          <a:endParaRPr lang="en-US"/>
        </a:p>
      </dgm:t>
    </dgm:pt>
    <dgm:pt modelId="{D0E702A7-0916-8A44-9EDC-D8FFA5419B55}">
      <dgm:prSet phldrT="[Text]"/>
      <dgm:spPr>
        <a:solidFill>
          <a:srgbClr val="008000">
            <a:alpha val="40000"/>
          </a:srgbClr>
        </a:solidFill>
      </dgm:spPr>
      <dgm:t>
        <a:bodyPr/>
        <a:lstStyle/>
        <a:p>
          <a:r>
            <a:rPr lang="en-US" dirty="0" err="1" smtClean="0"/>
            <a:t>Dinamis</a:t>
          </a:r>
          <a:endParaRPr lang="en-US" dirty="0"/>
        </a:p>
      </dgm:t>
    </dgm:pt>
    <dgm:pt modelId="{82DAA0AD-B04E-0941-8B9E-3E043BF5CC4C}" type="parTrans" cxnId="{4CB1A324-7A94-F94B-8354-6967CE66DDDD}">
      <dgm:prSet/>
      <dgm:spPr/>
      <dgm:t>
        <a:bodyPr/>
        <a:lstStyle/>
        <a:p>
          <a:endParaRPr lang="en-US"/>
        </a:p>
      </dgm:t>
    </dgm:pt>
    <dgm:pt modelId="{23010AAB-6BAA-6544-AAB0-A2F403DB1DDB}" type="sibTrans" cxnId="{4CB1A324-7A94-F94B-8354-6967CE66DDDD}">
      <dgm:prSet/>
      <dgm:spPr/>
      <dgm:t>
        <a:bodyPr/>
        <a:lstStyle/>
        <a:p>
          <a:endParaRPr lang="en-US"/>
        </a:p>
      </dgm:t>
    </dgm:pt>
    <dgm:pt modelId="{E3F7CC6D-11F7-7349-9887-21B799D97DB3}">
      <dgm:prSet phldrT="[Text]"/>
      <dgm:spPr>
        <a:solidFill>
          <a:srgbClr val="3366FF">
            <a:alpha val="40000"/>
          </a:srgbClr>
        </a:solidFill>
      </dgm:spPr>
      <dgm:t>
        <a:bodyPr/>
        <a:lstStyle/>
        <a:p>
          <a:r>
            <a:rPr lang="en-US" dirty="0" err="1" smtClean="0"/>
            <a:t>Interaktif</a:t>
          </a:r>
          <a:endParaRPr lang="en-US" dirty="0"/>
        </a:p>
      </dgm:t>
    </dgm:pt>
    <dgm:pt modelId="{3FA795CF-F7EA-5645-A951-853C1B0C0C44}" type="parTrans" cxnId="{7720796F-8AE2-394C-984A-042A0002DBC6}">
      <dgm:prSet/>
      <dgm:spPr/>
      <dgm:t>
        <a:bodyPr/>
        <a:lstStyle/>
        <a:p>
          <a:endParaRPr lang="en-US"/>
        </a:p>
      </dgm:t>
    </dgm:pt>
    <dgm:pt modelId="{820A2D34-3C4A-964E-B918-90F1844708E8}" type="sibTrans" cxnId="{7720796F-8AE2-394C-984A-042A0002DBC6}">
      <dgm:prSet/>
      <dgm:spPr/>
      <dgm:t>
        <a:bodyPr/>
        <a:lstStyle/>
        <a:p>
          <a:endParaRPr lang="en-US"/>
        </a:p>
      </dgm:t>
    </dgm:pt>
    <dgm:pt modelId="{1903026A-7711-BC4E-AA8F-4655CF4C9ED8}" type="pres">
      <dgm:prSet presAssocID="{C17E2763-1386-AD4F-AAE2-4CB5648FBF6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81A572E-F1C7-4543-B4F1-9ED4C3E44DF8}" type="pres">
      <dgm:prSet presAssocID="{599A17D4-06DF-CB44-BA01-D6A3233F3165}" presName="composite" presStyleCnt="0"/>
      <dgm:spPr/>
    </dgm:pt>
    <dgm:pt modelId="{D19061BC-BD4C-8940-AEE3-FDE650C08C48}" type="pres">
      <dgm:prSet presAssocID="{599A17D4-06DF-CB44-BA01-D6A3233F3165}" presName="rect1" presStyleLbl="tr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C894A2-83C3-0743-B09B-2B090A44C303}" type="pres">
      <dgm:prSet presAssocID="{599A17D4-06DF-CB44-BA01-D6A3233F3165}" presName="rect2" presStyleLbl="fgImgPlace1" presStyleIdx="0" presStyleCnt="3"/>
      <dgm:spPr/>
    </dgm:pt>
    <dgm:pt modelId="{57FE0F49-A9FE-CD45-818A-72E3501AB201}" type="pres">
      <dgm:prSet presAssocID="{5C0E5CBB-5800-2049-B07B-AE4C06FF9B35}" presName="sibTrans" presStyleCnt="0"/>
      <dgm:spPr/>
    </dgm:pt>
    <dgm:pt modelId="{39479043-9932-7148-A55A-B82DFE0BCA9D}" type="pres">
      <dgm:prSet presAssocID="{D0E702A7-0916-8A44-9EDC-D8FFA5419B55}" presName="composite" presStyleCnt="0"/>
      <dgm:spPr/>
    </dgm:pt>
    <dgm:pt modelId="{B7A268C0-9AA2-C146-99BE-D1BEDFAC8106}" type="pres">
      <dgm:prSet presAssocID="{D0E702A7-0916-8A44-9EDC-D8FFA5419B55}" presName="rect1" presStyleLbl="tr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A62DC6-10A4-0744-84D5-F9E9CD1B08F2}" type="pres">
      <dgm:prSet presAssocID="{D0E702A7-0916-8A44-9EDC-D8FFA5419B55}" presName="rect2" presStyleLbl="fgImgPlace1" presStyleIdx="1" presStyleCnt="3"/>
      <dgm:spPr/>
    </dgm:pt>
    <dgm:pt modelId="{2BFFAF7A-B062-9D41-A41E-4902A2740456}" type="pres">
      <dgm:prSet presAssocID="{23010AAB-6BAA-6544-AAB0-A2F403DB1DDB}" presName="sibTrans" presStyleCnt="0"/>
      <dgm:spPr/>
    </dgm:pt>
    <dgm:pt modelId="{270A9FE3-F382-8C4F-8FA7-8A74B1D85EA8}" type="pres">
      <dgm:prSet presAssocID="{E3F7CC6D-11F7-7349-9887-21B799D97DB3}" presName="composite" presStyleCnt="0"/>
      <dgm:spPr/>
    </dgm:pt>
    <dgm:pt modelId="{00158781-B3BB-2F4C-ADB0-CB6E83237F95}" type="pres">
      <dgm:prSet presAssocID="{E3F7CC6D-11F7-7349-9887-21B799D97DB3}" presName="rect1" presStyleLbl="trAlignAcc1" presStyleIdx="2" presStyleCnt="3" custLinFactNeighborX="1955" custLinFactNeighborY="-2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DFC647-45BD-9049-A577-EABB0E38ED04}" type="pres">
      <dgm:prSet presAssocID="{E3F7CC6D-11F7-7349-9887-21B799D97DB3}" presName="rect2" presStyleLbl="fgImgPlace1" presStyleIdx="2" presStyleCnt="3"/>
      <dgm:spPr/>
    </dgm:pt>
  </dgm:ptLst>
  <dgm:cxnLst>
    <dgm:cxn modelId="{E5EABEA4-E971-D14B-A1AB-68630E18D31B}" type="presOf" srcId="{599A17D4-06DF-CB44-BA01-D6A3233F3165}" destId="{D19061BC-BD4C-8940-AEE3-FDE650C08C48}" srcOrd="0" destOrd="0" presId="urn:microsoft.com/office/officeart/2008/layout/PictureStrips"/>
    <dgm:cxn modelId="{306E3D53-222F-8C44-958E-2653021446D8}" type="presOf" srcId="{C17E2763-1386-AD4F-AAE2-4CB5648FBF64}" destId="{1903026A-7711-BC4E-AA8F-4655CF4C9ED8}" srcOrd="0" destOrd="0" presId="urn:microsoft.com/office/officeart/2008/layout/PictureStrips"/>
    <dgm:cxn modelId="{4EFA8FBB-1797-C146-822A-61C23B2114A0}" type="presOf" srcId="{D0E702A7-0916-8A44-9EDC-D8FFA5419B55}" destId="{B7A268C0-9AA2-C146-99BE-D1BEDFAC8106}" srcOrd="0" destOrd="0" presId="urn:microsoft.com/office/officeart/2008/layout/PictureStrips"/>
    <dgm:cxn modelId="{6F8929E4-9450-FE43-9728-125B77CEB803}" type="presOf" srcId="{E3F7CC6D-11F7-7349-9887-21B799D97DB3}" destId="{00158781-B3BB-2F4C-ADB0-CB6E83237F95}" srcOrd="0" destOrd="0" presId="urn:microsoft.com/office/officeart/2008/layout/PictureStrips"/>
    <dgm:cxn modelId="{4CB1A324-7A94-F94B-8354-6967CE66DDDD}" srcId="{C17E2763-1386-AD4F-AAE2-4CB5648FBF64}" destId="{D0E702A7-0916-8A44-9EDC-D8FFA5419B55}" srcOrd="1" destOrd="0" parTransId="{82DAA0AD-B04E-0941-8B9E-3E043BF5CC4C}" sibTransId="{23010AAB-6BAA-6544-AAB0-A2F403DB1DDB}"/>
    <dgm:cxn modelId="{7720796F-8AE2-394C-984A-042A0002DBC6}" srcId="{C17E2763-1386-AD4F-AAE2-4CB5648FBF64}" destId="{E3F7CC6D-11F7-7349-9887-21B799D97DB3}" srcOrd="2" destOrd="0" parTransId="{3FA795CF-F7EA-5645-A951-853C1B0C0C44}" sibTransId="{820A2D34-3C4A-964E-B918-90F1844708E8}"/>
    <dgm:cxn modelId="{E824FF15-BD88-2D40-A67E-1694956555A2}" srcId="{C17E2763-1386-AD4F-AAE2-4CB5648FBF64}" destId="{599A17D4-06DF-CB44-BA01-D6A3233F3165}" srcOrd="0" destOrd="0" parTransId="{1D28F5B3-9CEB-C249-B451-AB51BFCF3856}" sibTransId="{5C0E5CBB-5800-2049-B07B-AE4C06FF9B35}"/>
    <dgm:cxn modelId="{CAFA442D-7E39-994F-92F1-2631366CE2EE}" type="presParOf" srcId="{1903026A-7711-BC4E-AA8F-4655CF4C9ED8}" destId="{281A572E-F1C7-4543-B4F1-9ED4C3E44DF8}" srcOrd="0" destOrd="0" presId="urn:microsoft.com/office/officeart/2008/layout/PictureStrips"/>
    <dgm:cxn modelId="{AB303A17-286E-E942-AF24-24FA38A79887}" type="presParOf" srcId="{281A572E-F1C7-4543-B4F1-9ED4C3E44DF8}" destId="{D19061BC-BD4C-8940-AEE3-FDE650C08C48}" srcOrd="0" destOrd="0" presId="urn:microsoft.com/office/officeart/2008/layout/PictureStrips"/>
    <dgm:cxn modelId="{DC784385-C471-2F4C-8E07-31ACD2D3540B}" type="presParOf" srcId="{281A572E-F1C7-4543-B4F1-9ED4C3E44DF8}" destId="{2BC894A2-83C3-0743-B09B-2B090A44C303}" srcOrd="1" destOrd="0" presId="urn:microsoft.com/office/officeart/2008/layout/PictureStrips"/>
    <dgm:cxn modelId="{224301F4-B8B0-6447-88B6-A02507FFEAD8}" type="presParOf" srcId="{1903026A-7711-BC4E-AA8F-4655CF4C9ED8}" destId="{57FE0F49-A9FE-CD45-818A-72E3501AB201}" srcOrd="1" destOrd="0" presId="urn:microsoft.com/office/officeart/2008/layout/PictureStrips"/>
    <dgm:cxn modelId="{D00138FE-502D-1847-9772-E6ED7D264CBB}" type="presParOf" srcId="{1903026A-7711-BC4E-AA8F-4655CF4C9ED8}" destId="{39479043-9932-7148-A55A-B82DFE0BCA9D}" srcOrd="2" destOrd="0" presId="urn:microsoft.com/office/officeart/2008/layout/PictureStrips"/>
    <dgm:cxn modelId="{07464D94-76C0-4745-9760-5349E13A2C46}" type="presParOf" srcId="{39479043-9932-7148-A55A-B82DFE0BCA9D}" destId="{B7A268C0-9AA2-C146-99BE-D1BEDFAC8106}" srcOrd="0" destOrd="0" presId="urn:microsoft.com/office/officeart/2008/layout/PictureStrips"/>
    <dgm:cxn modelId="{E91E831C-14E9-8045-AD41-8DA9EB5E55C0}" type="presParOf" srcId="{39479043-9932-7148-A55A-B82DFE0BCA9D}" destId="{1FA62DC6-10A4-0744-84D5-F9E9CD1B08F2}" srcOrd="1" destOrd="0" presId="urn:microsoft.com/office/officeart/2008/layout/PictureStrips"/>
    <dgm:cxn modelId="{A02CFDD4-DAB5-4148-AFB4-0A1EEF930C3A}" type="presParOf" srcId="{1903026A-7711-BC4E-AA8F-4655CF4C9ED8}" destId="{2BFFAF7A-B062-9D41-A41E-4902A2740456}" srcOrd="3" destOrd="0" presId="urn:microsoft.com/office/officeart/2008/layout/PictureStrips"/>
    <dgm:cxn modelId="{5D9502A0-75F6-B040-92CF-B8AA5188A3D5}" type="presParOf" srcId="{1903026A-7711-BC4E-AA8F-4655CF4C9ED8}" destId="{270A9FE3-F382-8C4F-8FA7-8A74B1D85EA8}" srcOrd="4" destOrd="0" presId="urn:microsoft.com/office/officeart/2008/layout/PictureStrips"/>
    <dgm:cxn modelId="{31B15174-2BE1-B047-BC50-A1CFAFFB4A93}" type="presParOf" srcId="{270A9FE3-F382-8C4F-8FA7-8A74B1D85EA8}" destId="{00158781-B3BB-2F4C-ADB0-CB6E83237F95}" srcOrd="0" destOrd="0" presId="urn:microsoft.com/office/officeart/2008/layout/PictureStrips"/>
    <dgm:cxn modelId="{B966BBBC-CAE2-5C46-ABCA-298C6E476BBE}" type="presParOf" srcId="{270A9FE3-F382-8C4F-8FA7-8A74B1D85EA8}" destId="{23DFC647-45BD-9049-A577-EABB0E38ED04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9061BC-BD4C-8940-AEE3-FDE650C08C48}">
      <dsp:nvSpPr>
        <dsp:cNvPr id="0" name=""/>
        <dsp:cNvSpPr/>
      </dsp:nvSpPr>
      <dsp:spPr>
        <a:xfrm>
          <a:off x="1443275" y="266803"/>
          <a:ext cx="3348990" cy="1046559"/>
        </a:xfrm>
        <a:prstGeom prst="rect">
          <a:avLst/>
        </a:prstGeom>
        <a:solidFill>
          <a:srgbClr val="FF6600">
            <a:alpha val="40000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8870" tIns="182880" rIns="182880" bIns="18288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err="1" smtClean="0"/>
            <a:t>Statis</a:t>
          </a:r>
          <a:endParaRPr lang="en-US" sz="4800" kern="1200" dirty="0"/>
        </a:p>
      </dsp:txBody>
      <dsp:txXfrm>
        <a:off x="1443275" y="266803"/>
        <a:ext cx="3348990" cy="1046559"/>
      </dsp:txXfrm>
    </dsp:sp>
    <dsp:sp modelId="{2BC894A2-83C3-0743-B09B-2B090A44C303}">
      <dsp:nvSpPr>
        <dsp:cNvPr id="0" name=""/>
        <dsp:cNvSpPr/>
      </dsp:nvSpPr>
      <dsp:spPr>
        <a:xfrm>
          <a:off x="1303734" y="115633"/>
          <a:ext cx="732591" cy="1098887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7A268C0-9AA2-C146-99BE-D1BEDFAC8106}">
      <dsp:nvSpPr>
        <dsp:cNvPr id="0" name=""/>
        <dsp:cNvSpPr/>
      </dsp:nvSpPr>
      <dsp:spPr>
        <a:xfrm>
          <a:off x="1443275" y="1584305"/>
          <a:ext cx="3348990" cy="1046559"/>
        </a:xfrm>
        <a:prstGeom prst="rect">
          <a:avLst/>
        </a:prstGeom>
        <a:solidFill>
          <a:srgbClr val="008000">
            <a:alpha val="40000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8870" tIns="182880" rIns="182880" bIns="18288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err="1" smtClean="0"/>
            <a:t>Dinamis</a:t>
          </a:r>
          <a:endParaRPr lang="en-US" sz="4800" kern="1200" dirty="0"/>
        </a:p>
      </dsp:txBody>
      <dsp:txXfrm>
        <a:off x="1443275" y="1584305"/>
        <a:ext cx="3348990" cy="1046559"/>
      </dsp:txXfrm>
    </dsp:sp>
    <dsp:sp modelId="{1FA62DC6-10A4-0744-84D5-F9E9CD1B08F2}">
      <dsp:nvSpPr>
        <dsp:cNvPr id="0" name=""/>
        <dsp:cNvSpPr/>
      </dsp:nvSpPr>
      <dsp:spPr>
        <a:xfrm>
          <a:off x="1303734" y="1433135"/>
          <a:ext cx="732591" cy="1098887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0158781-B3BB-2F4C-ADB0-CB6E83237F95}">
      <dsp:nvSpPr>
        <dsp:cNvPr id="0" name=""/>
        <dsp:cNvSpPr/>
      </dsp:nvSpPr>
      <dsp:spPr>
        <a:xfrm>
          <a:off x="1508748" y="2899598"/>
          <a:ext cx="3348990" cy="1046559"/>
        </a:xfrm>
        <a:prstGeom prst="rect">
          <a:avLst/>
        </a:prstGeom>
        <a:solidFill>
          <a:srgbClr val="3366FF">
            <a:alpha val="40000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8870" tIns="182880" rIns="182880" bIns="18288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err="1" smtClean="0"/>
            <a:t>Interaktif</a:t>
          </a:r>
          <a:endParaRPr lang="en-US" sz="4800" kern="1200" dirty="0"/>
        </a:p>
      </dsp:txBody>
      <dsp:txXfrm>
        <a:off x="1508748" y="2899598"/>
        <a:ext cx="3348990" cy="1046559"/>
      </dsp:txXfrm>
    </dsp:sp>
    <dsp:sp modelId="{23DFC647-45BD-9049-A577-EABB0E38ED04}">
      <dsp:nvSpPr>
        <dsp:cNvPr id="0" name=""/>
        <dsp:cNvSpPr/>
      </dsp:nvSpPr>
      <dsp:spPr>
        <a:xfrm>
          <a:off x="1303734" y="2750637"/>
          <a:ext cx="732591" cy="1098887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E3F245-3820-6042-B75A-DAED2372D423}" type="datetimeFigureOut">
              <a:rPr lang="en-US" smtClean="0"/>
              <a:t>6/22/18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21F99-AE82-6147-B595-90BA327F3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393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6CDFB-E21C-5843-BB40-B7ACD98B1074}" type="datetimeFigureOut">
              <a:rPr lang="en-US" smtClean="0"/>
              <a:t>6/22/18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7001-2DC5-4344-8ED8-6FE4B3084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713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6CDFB-E21C-5843-BB40-B7ACD98B1074}" type="datetimeFigureOut">
              <a:rPr lang="en-US" smtClean="0"/>
              <a:t>6/22/18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7001-2DC5-4344-8ED8-6FE4B3084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089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6CDFB-E21C-5843-BB40-B7ACD98B1074}" type="datetimeFigureOut">
              <a:rPr lang="en-US" smtClean="0"/>
              <a:t>6/22/18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7001-2DC5-4344-8ED8-6FE4B3084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861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6CDFB-E21C-5843-BB40-B7ACD98B1074}" type="datetimeFigureOut">
              <a:rPr lang="en-US" smtClean="0"/>
              <a:t>6/22/18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7001-2DC5-4344-8ED8-6FE4B3084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941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6CDFB-E21C-5843-BB40-B7ACD98B1074}" type="datetimeFigureOut">
              <a:rPr lang="en-US" smtClean="0"/>
              <a:t>6/22/18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7001-2DC5-4344-8ED8-6FE4B3084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812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6CDFB-E21C-5843-BB40-B7ACD98B1074}" type="datetimeFigureOut">
              <a:rPr lang="en-US" smtClean="0"/>
              <a:t>6/22/18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7001-2DC5-4344-8ED8-6FE4B3084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155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6CDFB-E21C-5843-BB40-B7ACD98B1074}" type="datetimeFigureOut">
              <a:rPr lang="en-US" smtClean="0"/>
              <a:t>6/22/18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7001-2DC5-4344-8ED8-6FE4B3084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98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6CDFB-E21C-5843-BB40-B7ACD98B1074}" type="datetimeFigureOut">
              <a:rPr lang="en-US" smtClean="0"/>
              <a:t>6/22/18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7001-2DC5-4344-8ED8-6FE4B3084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426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6CDFB-E21C-5843-BB40-B7ACD98B1074}" type="datetimeFigureOut">
              <a:rPr lang="en-US" smtClean="0"/>
              <a:t>6/22/18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7001-2DC5-4344-8ED8-6FE4B3084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955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6CDFB-E21C-5843-BB40-B7ACD98B1074}" type="datetimeFigureOut">
              <a:rPr lang="en-US" smtClean="0"/>
              <a:t>6/22/18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7001-2DC5-4344-8ED8-6FE4B3084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408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6CDFB-E21C-5843-BB40-B7ACD98B1074}" type="datetimeFigureOut">
              <a:rPr lang="en-US" smtClean="0"/>
              <a:t>6/22/18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7001-2DC5-4344-8ED8-6FE4B3084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666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6CDFB-E21C-5843-BB40-B7ACD98B1074}" type="datetimeFigureOut">
              <a:rPr lang="en-US" smtClean="0"/>
              <a:t>6/22/18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37001-2DC5-4344-8ED8-6FE4B3084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592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p Arrow 3"/>
          <p:cNvSpPr/>
          <p:nvPr/>
        </p:nvSpPr>
        <p:spPr>
          <a:xfrm>
            <a:off x="931333" y="0"/>
            <a:ext cx="7327900" cy="6858000"/>
          </a:xfrm>
          <a:prstGeom prst="upArrow">
            <a:avLst>
              <a:gd name="adj1" fmla="val 62132"/>
              <a:gd name="adj2" fmla="val 5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1000" y="1274232"/>
            <a:ext cx="3048000" cy="1470025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accent2"/>
                </a:solidFill>
              </a:rPr>
              <a:t>Proses </a:t>
            </a:r>
            <a:br>
              <a:rPr lang="en-US" sz="3600" dirty="0" smtClean="0">
                <a:solidFill>
                  <a:schemeClr val="accent2"/>
                </a:solidFill>
              </a:rPr>
            </a:br>
            <a:r>
              <a:rPr lang="en-US" sz="3600" dirty="0" err="1" smtClean="0">
                <a:solidFill>
                  <a:schemeClr val="accent2"/>
                </a:solidFill>
              </a:rPr>
              <a:t>Pembuatan</a:t>
            </a:r>
            <a:r>
              <a:rPr lang="en-US" sz="3600" dirty="0" smtClean="0">
                <a:solidFill>
                  <a:schemeClr val="accent2"/>
                </a:solidFill>
              </a:rPr>
              <a:t> </a:t>
            </a:r>
            <a:br>
              <a:rPr lang="en-US" sz="3600" dirty="0" smtClean="0">
                <a:solidFill>
                  <a:schemeClr val="accent2"/>
                </a:solidFill>
              </a:rPr>
            </a:br>
            <a:r>
              <a:rPr lang="en-US" sz="3600" dirty="0" err="1" smtClean="0">
                <a:solidFill>
                  <a:schemeClr val="accent2"/>
                </a:solidFill>
              </a:rPr>
              <a:t>Infografis</a:t>
            </a:r>
            <a:r>
              <a:rPr lang="en-US" sz="3600" dirty="0" smtClean="0">
                <a:solidFill>
                  <a:schemeClr val="accent2"/>
                </a:solidFill>
              </a:rPr>
              <a:t> </a:t>
            </a: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17874"/>
            <a:ext cx="6400800" cy="3095626"/>
          </a:xfrm>
        </p:spPr>
        <p:txBody>
          <a:bodyPr>
            <a:norm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3500" dirty="0" smtClean="0">
                <a:solidFill>
                  <a:srgbClr val="FF0000"/>
                </a:solidFill>
              </a:rPr>
              <a:t>Data Visualization</a:t>
            </a:r>
          </a:p>
          <a:p>
            <a:pPr marL="457200" indent="-457200">
              <a:buFont typeface="Arial"/>
              <a:buChar char="•"/>
            </a:pPr>
            <a:r>
              <a:rPr lang="en-US" sz="3500" dirty="0">
                <a:solidFill>
                  <a:srgbClr val="FF6600"/>
                </a:solidFill>
              </a:rPr>
              <a:t>I</a:t>
            </a:r>
            <a:r>
              <a:rPr lang="en-US" sz="3500" dirty="0" smtClean="0">
                <a:solidFill>
                  <a:srgbClr val="FF6600"/>
                </a:solidFill>
              </a:rPr>
              <a:t>nformation design</a:t>
            </a:r>
          </a:p>
          <a:p>
            <a:pPr marL="457200" indent="-457200">
              <a:buFont typeface="Arial"/>
              <a:buChar char="•"/>
            </a:pPr>
            <a:endParaRPr lang="en-US" sz="3500" dirty="0">
              <a:solidFill>
                <a:srgbClr val="FF6600"/>
              </a:solidFill>
            </a:endParaRPr>
          </a:p>
          <a:p>
            <a:pPr marL="274638" indent="-274638">
              <a:lnSpc>
                <a:spcPct val="60000"/>
              </a:lnSpc>
              <a:buFont typeface="Arial"/>
              <a:buChar char="•"/>
            </a:pPr>
            <a:r>
              <a:rPr lang="en-US" sz="3500" dirty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sz="3500" dirty="0" smtClean="0">
                <a:solidFill>
                  <a:schemeClr val="accent6">
                    <a:lumMod val="75000"/>
                  </a:schemeClr>
                </a:solidFill>
              </a:rPr>
              <a:t>nformation </a:t>
            </a:r>
          </a:p>
          <a:p>
            <a:pPr>
              <a:lnSpc>
                <a:spcPct val="60000"/>
              </a:lnSpc>
            </a:pPr>
            <a:r>
              <a:rPr lang="en-US" sz="3500" dirty="0" smtClean="0">
                <a:solidFill>
                  <a:schemeClr val="accent6">
                    <a:lumMod val="75000"/>
                  </a:schemeClr>
                </a:solidFill>
              </a:rPr>
              <a:t>     architecture</a:t>
            </a:r>
            <a:r>
              <a:rPr lang="en-US" sz="46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marL="457200" indent="-45720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990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1535690"/>
            <a:ext cx="5106368" cy="67720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61"/>
          </a:xfrm>
        </p:spPr>
        <p:txBody>
          <a:bodyPr>
            <a:normAutofit fontScale="90000"/>
          </a:bodyPr>
          <a:lstStyle/>
          <a:p>
            <a:r>
              <a:rPr lang="en-US" sz="3200" b="1" dirty="0"/>
              <a:t>KERANGKA DESAIN DALAM INFO GRAFIS</a:t>
            </a:r>
            <a:br>
              <a:rPr lang="en-US" sz="3200" b="1" dirty="0"/>
            </a:br>
            <a:r>
              <a:rPr lang="en-US" sz="3200" b="1" dirty="0" err="1" smtClean="0"/>
              <a:t>berdasarkan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jenis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Alat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Infografis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III. </a:t>
            </a:r>
            <a:r>
              <a:rPr lang="en-US" sz="2800" dirty="0" err="1" smtClean="0"/>
              <a:t>Kelompok</a:t>
            </a:r>
            <a:r>
              <a:rPr lang="en-US" sz="2800" dirty="0" smtClean="0"/>
              <a:t> chart :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</a:t>
            </a:r>
          </a:p>
          <a:p>
            <a:r>
              <a:rPr lang="en-US" sz="2800" dirty="0" smtClean="0"/>
              <a:t> flow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bar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pie</a:t>
            </a:r>
          </a:p>
          <a:p>
            <a:pPr marL="444500" indent="-444500"/>
            <a:r>
              <a:rPr lang="en-US" sz="2800" dirty="0" err="1"/>
              <a:t>t</a:t>
            </a:r>
            <a:r>
              <a:rPr lang="en-US" sz="2800" dirty="0" err="1" smtClean="0"/>
              <a:t>abel</a:t>
            </a:r>
            <a:endParaRPr lang="en-US" sz="2800" dirty="0" smtClean="0"/>
          </a:p>
          <a:p>
            <a:pPr marL="444500" indent="-444500"/>
            <a:r>
              <a:rPr lang="en-US" sz="2800" dirty="0" err="1" smtClean="0"/>
              <a:t>organisasi</a:t>
            </a:r>
            <a:endParaRPr lang="en-US" sz="2800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561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417638"/>
            <a:ext cx="6337134" cy="44851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6992860" cy="4708525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endParaRPr lang="en-US" sz="2200" b="1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200" b="1" dirty="0" err="1" smtClean="0">
                <a:solidFill>
                  <a:srgbClr val="FF0000"/>
                </a:solidFill>
              </a:rPr>
              <a:t>Informasi</a:t>
            </a:r>
            <a:r>
              <a:rPr lang="en-US" sz="2200" dirty="0" smtClean="0"/>
              <a:t>  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 err="1" smtClean="0"/>
              <a:t>merupakan</a:t>
            </a:r>
            <a:r>
              <a:rPr lang="en-US" sz="2200" dirty="0" smtClean="0"/>
              <a:t> </a:t>
            </a:r>
            <a:r>
              <a:rPr lang="en-US" sz="2200" dirty="0" err="1" smtClean="0"/>
              <a:t>istilah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banyak</a:t>
            </a:r>
            <a:r>
              <a:rPr lang="en-US" sz="2200" dirty="0" smtClean="0"/>
              <a:t> </a:t>
            </a:r>
            <a:r>
              <a:rPr lang="en-US" sz="2200" dirty="0" err="1" smtClean="0"/>
              <a:t>arti</a:t>
            </a:r>
            <a:r>
              <a:rPr lang="en-US" sz="2200" dirty="0" smtClean="0"/>
              <a:t>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bergantung</a:t>
            </a:r>
            <a:r>
              <a:rPr lang="en-US" sz="2200" dirty="0" smtClean="0"/>
              <a:t> </a:t>
            </a:r>
            <a:r>
              <a:rPr lang="en-US" sz="2200" dirty="0" err="1" smtClean="0"/>
              <a:t>pada</a:t>
            </a:r>
            <a:r>
              <a:rPr lang="en-US" sz="2200" dirty="0" smtClean="0"/>
              <a:t> </a:t>
            </a:r>
            <a:r>
              <a:rPr lang="en-US" sz="2200" dirty="0" err="1" smtClean="0"/>
              <a:t>konteks</a:t>
            </a:r>
            <a:r>
              <a:rPr lang="en-US" sz="2200" dirty="0" smtClean="0"/>
              <a:t>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 smtClean="0"/>
              <a:t>(</a:t>
            </a:r>
            <a:r>
              <a:rPr lang="en-US" sz="2200" dirty="0" err="1" smtClean="0"/>
              <a:t>arti</a:t>
            </a:r>
            <a:r>
              <a:rPr lang="en-US" sz="2200" dirty="0" smtClean="0"/>
              <a:t>, </a:t>
            </a:r>
            <a:r>
              <a:rPr lang="en-US" sz="2200" dirty="0" err="1" smtClean="0"/>
              <a:t>pengetahuan</a:t>
            </a:r>
            <a:r>
              <a:rPr lang="en-US" sz="2200" dirty="0" smtClean="0"/>
              <a:t>, </a:t>
            </a:r>
            <a:r>
              <a:rPr lang="en-US" sz="2200" dirty="0" err="1" smtClean="0"/>
              <a:t>komunikasi</a:t>
            </a:r>
            <a:r>
              <a:rPr lang="en-US" sz="2200" dirty="0" smtClean="0"/>
              <a:t>, </a:t>
            </a:r>
            <a:r>
              <a:rPr lang="en-US" sz="2200" dirty="0" err="1" smtClean="0"/>
              <a:t>kebenaran</a:t>
            </a:r>
            <a:r>
              <a:rPr lang="en-US" sz="2200" dirty="0" smtClean="0"/>
              <a:t>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 smtClean="0"/>
              <a:t> </a:t>
            </a:r>
            <a:r>
              <a:rPr lang="en-US" sz="2200" dirty="0" err="1" smtClean="0"/>
              <a:t>representasi</a:t>
            </a:r>
            <a:r>
              <a:rPr lang="en-US" sz="2200" dirty="0" smtClean="0"/>
              <a:t> &amp; </a:t>
            </a:r>
            <a:r>
              <a:rPr lang="en-US" sz="2200" dirty="0" err="1" smtClean="0"/>
              <a:t>rangsangan</a:t>
            </a:r>
            <a:r>
              <a:rPr lang="en-US" sz="2200" dirty="0" smtClean="0"/>
              <a:t> mental)</a:t>
            </a:r>
            <a:endParaRPr lang="en-US" sz="2200" dirty="0"/>
          </a:p>
          <a:p>
            <a:pPr marL="0" indent="0">
              <a:lnSpc>
                <a:spcPct val="80000"/>
              </a:lnSpc>
              <a:buNone/>
            </a:pPr>
            <a:endParaRPr lang="en-US" sz="22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 err="1" smtClean="0"/>
              <a:t>Sebagai</a:t>
            </a:r>
            <a:r>
              <a:rPr lang="en-US" sz="2200" dirty="0" smtClean="0"/>
              <a:t> </a:t>
            </a:r>
            <a:r>
              <a:rPr lang="en-US" sz="2200" dirty="0" err="1" smtClean="0"/>
              <a:t>cabang</a:t>
            </a:r>
            <a:r>
              <a:rPr lang="en-US" sz="2200" dirty="0" smtClean="0"/>
              <a:t> </a:t>
            </a:r>
            <a:r>
              <a:rPr lang="en-US" sz="2200" dirty="0" err="1" smtClean="0"/>
              <a:t>keilmuan</a:t>
            </a:r>
            <a:r>
              <a:rPr lang="en-US" sz="2200" dirty="0" smtClean="0"/>
              <a:t> </a:t>
            </a:r>
            <a:r>
              <a:rPr lang="en-US" sz="2200" dirty="0" err="1" smtClean="0"/>
              <a:t>terapan</a:t>
            </a:r>
            <a:endParaRPr lang="en-US" sz="22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 err="1" smtClean="0"/>
              <a:t>Infografis</a:t>
            </a:r>
            <a:r>
              <a:rPr lang="en-US" sz="2200" dirty="0" smtClean="0"/>
              <a:t> </a:t>
            </a:r>
            <a:r>
              <a:rPr lang="en-US" sz="2200" dirty="0" err="1" smtClean="0"/>
              <a:t>tidak</a:t>
            </a:r>
            <a:r>
              <a:rPr lang="en-US" sz="2200" dirty="0" smtClean="0"/>
              <a:t> </a:t>
            </a:r>
            <a:r>
              <a:rPr lang="en-US" sz="2200" dirty="0" err="1" smtClean="0"/>
              <a:t>dapat</a:t>
            </a:r>
            <a:r>
              <a:rPr lang="en-US" sz="2200" dirty="0" smtClean="0"/>
              <a:t> </a:t>
            </a:r>
            <a:r>
              <a:rPr lang="en-US" sz="2200" dirty="0" err="1" smtClean="0"/>
              <a:t>dilepaskan</a:t>
            </a:r>
            <a:r>
              <a:rPr lang="en-US" sz="2200" dirty="0" smtClean="0"/>
              <a:t>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 err="1" smtClean="0"/>
              <a:t>dari</a:t>
            </a:r>
            <a:r>
              <a:rPr lang="en-US" sz="2200" dirty="0" smtClean="0"/>
              <a:t> </a:t>
            </a:r>
            <a:r>
              <a:rPr lang="en-US" sz="2200" dirty="0" err="1" smtClean="0"/>
              <a:t>ilmu</a:t>
            </a:r>
            <a:r>
              <a:rPr lang="en-US" sz="2200" dirty="0" smtClean="0"/>
              <a:t> </a:t>
            </a:r>
            <a:r>
              <a:rPr lang="en-US" sz="2200" dirty="0" err="1" smtClean="0"/>
              <a:t>lainnya</a:t>
            </a:r>
            <a:r>
              <a:rPr lang="en-US" sz="2200" dirty="0" smtClean="0"/>
              <a:t> </a:t>
            </a:r>
            <a:r>
              <a:rPr lang="en-US" sz="2200" dirty="0" err="1" smtClean="0"/>
              <a:t>seperti</a:t>
            </a:r>
            <a:r>
              <a:rPr lang="en-US" sz="2200" dirty="0" smtClean="0"/>
              <a:t>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 err="1" smtClean="0"/>
              <a:t>komunikasi</a:t>
            </a:r>
            <a:r>
              <a:rPr lang="en-US" sz="2200" dirty="0" smtClean="0"/>
              <a:t>, </a:t>
            </a:r>
            <a:r>
              <a:rPr lang="en-US" sz="2200" dirty="0" err="1" smtClean="0"/>
              <a:t>seni</a:t>
            </a:r>
            <a:r>
              <a:rPr lang="en-US" sz="2200" dirty="0" smtClean="0"/>
              <a:t>, </a:t>
            </a:r>
            <a:r>
              <a:rPr lang="en-US" sz="2200" dirty="0" err="1" smtClean="0"/>
              <a:t>teknologi</a:t>
            </a:r>
            <a:r>
              <a:rPr lang="en-US" sz="2200" dirty="0" smtClean="0"/>
              <a:t> </a:t>
            </a:r>
            <a:r>
              <a:rPr lang="en-US" sz="2200" dirty="0" err="1" smtClean="0"/>
              <a:t>informasi</a:t>
            </a:r>
            <a:r>
              <a:rPr lang="en-US" sz="2200" dirty="0" smtClean="0"/>
              <a:t>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 err="1" smtClean="0"/>
              <a:t>maupun</a:t>
            </a:r>
            <a:r>
              <a:rPr lang="en-US" sz="2200" dirty="0" smtClean="0"/>
              <a:t> </a:t>
            </a:r>
            <a:r>
              <a:rPr lang="en-US" sz="2200" dirty="0" err="1" smtClean="0"/>
              <a:t>interaksi</a:t>
            </a:r>
            <a:r>
              <a:rPr lang="en-US" sz="2200" dirty="0" smtClean="0"/>
              <a:t> </a:t>
            </a:r>
            <a:r>
              <a:rPr lang="en-US" sz="2200" dirty="0" err="1" smtClean="0"/>
              <a:t>antar</a:t>
            </a:r>
            <a:r>
              <a:rPr lang="en-US" sz="2200" dirty="0" smtClean="0"/>
              <a:t> </a:t>
            </a:r>
            <a:r>
              <a:rPr lang="en-US" sz="2200" dirty="0" err="1" smtClean="0"/>
              <a:t>manusia</a:t>
            </a:r>
            <a:endParaRPr lang="en-US" sz="2200" dirty="0" smtClean="0"/>
          </a:p>
          <a:p>
            <a:pPr marL="0" indent="0">
              <a:buNone/>
            </a:pPr>
            <a:endParaRPr lang="en-US" sz="2200" dirty="0" smtClean="0"/>
          </a:p>
        </p:txBody>
      </p:sp>
      <p:pic>
        <p:nvPicPr>
          <p:cNvPr id="4" name="Picture 3" descr="pohon dkv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0"/>
          <a:stretch/>
        </p:blipFill>
        <p:spPr>
          <a:xfrm>
            <a:off x="6337134" y="1417638"/>
            <a:ext cx="2806866" cy="4485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944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563380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Keunikan</a:t>
            </a:r>
            <a:r>
              <a:rPr lang="en-US" sz="3600" dirty="0" smtClean="0"/>
              <a:t> </a:t>
            </a:r>
            <a:r>
              <a:rPr lang="en-US" sz="3600" dirty="0" err="1" smtClean="0"/>
              <a:t>infografis</a:t>
            </a:r>
            <a:r>
              <a:rPr lang="en-US" sz="3600" dirty="0" smtClean="0"/>
              <a:t>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0617"/>
            <a:ext cx="8229600" cy="50655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/>
              <a:t>perubahan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/>
              <a:t>grafis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/</a:t>
            </a:r>
            <a:r>
              <a:rPr lang="en-US" sz="2400" dirty="0" err="1"/>
              <a:t>infografis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keunggulan</a:t>
            </a:r>
            <a:r>
              <a:rPr lang="en-US" sz="2400" dirty="0"/>
              <a:t>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smtClean="0"/>
              <a:t>:</a:t>
            </a:r>
          </a:p>
          <a:p>
            <a:pPr marL="0" indent="0">
              <a:buNone/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 err="1" smtClean="0"/>
              <a:t>Memperpendek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r>
              <a:rPr lang="en-US" sz="2400" dirty="0" smtClean="0"/>
              <a:t> </a:t>
            </a:r>
            <a:r>
              <a:rPr lang="en-US" sz="2400" dirty="0" err="1" smtClean="0"/>
              <a:t>baca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 err="1"/>
              <a:t>Memperjelas</a:t>
            </a:r>
            <a:r>
              <a:rPr lang="en-US" sz="2400" dirty="0"/>
              <a:t> </a:t>
            </a:r>
            <a:r>
              <a:rPr lang="en-US" sz="2400" dirty="0" err="1"/>
              <a:t>isi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 err="1"/>
              <a:t>Mempersingkat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&amp; </a:t>
            </a:r>
            <a:r>
              <a:rPr lang="en-US" sz="2400" dirty="0" err="1"/>
              <a:t>tenaga</a:t>
            </a:r>
            <a:r>
              <a:rPr lang="en-US" sz="2400" dirty="0"/>
              <a:t>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/>
              <a:t>    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mencerna</a:t>
            </a:r>
            <a:r>
              <a:rPr lang="en-US" sz="2400" dirty="0"/>
              <a:t> </a:t>
            </a:r>
            <a:r>
              <a:rPr lang="en-US" sz="2400" dirty="0" err="1" smtClean="0"/>
              <a:t>informasi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atraktif</a:t>
            </a:r>
            <a:r>
              <a:rPr lang="en-US" sz="2400" dirty="0" smtClean="0"/>
              <a:t> </a:t>
            </a:r>
            <a:r>
              <a:rPr lang="en-US" sz="2400" dirty="0" err="1" smtClean="0"/>
              <a:t>perhatian</a:t>
            </a:r>
            <a:r>
              <a:rPr lang="en-US" sz="2400" dirty="0" smtClean="0"/>
              <a:t> </a:t>
            </a:r>
            <a:r>
              <a:rPr lang="en-US" sz="2400" dirty="0" err="1" smtClean="0"/>
              <a:t>pembaca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err="1" smtClean="0"/>
              <a:t>Memperpanjang</a:t>
            </a:r>
            <a:r>
              <a:rPr lang="en-US" sz="2400" dirty="0" smtClean="0"/>
              <a:t> </a:t>
            </a:r>
            <a:r>
              <a:rPr lang="en-US" sz="2400" dirty="0" err="1" smtClean="0"/>
              <a:t>rekaman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ingatan</a:t>
            </a:r>
            <a:r>
              <a:rPr lang="en-US" sz="2400" dirty="0" smtClean="0"/>
              <a:t>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 smtClean="0"/>
              <a:t>     </a:t>
            </a:r>
            <a:r>
              <a:rPr lang="en-US" sz="2400" dirty="0" err="1" smtClean="0"/>
              <a:t>tentang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peristiwa</a:t>
            </a:r>
            <a:r>
              <a:rPr lang="en-US" sz="2400" dirty="0" smtClean="0"/>
              <a:t> (</a:t>
            </a:r>
            <a:r>
              <a:rPr lang="en-US" sz="2400" i="1" dirty="0" smtClean="0"/>
              <a:t>long term memory</a:t>
            </a:r>
            <a:r>
              <a:rPr lang="en-US" sz="24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9319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1418167"/>
            <a:ext cx="9144000" cy="41275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563380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Komponen</a:t>
            </a:r>
            <a:r>
              <a:rPr lang="en-US" sz="3600" dirty="0" smtClean="0"/>
              <a:t> </a:t>
            </a:r>
            <a:r>
              <a:rPr lang="en-US" sz="3600" dirty="0" err="1" smtClean="0"/>
              <a:t>infografis</a:t>
            </a:r>
            <a:r>
              <a:rPr lang="en-US" sz="3600" dirty="0" smtClean="0"/>
              <a:t>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8237"/>
            <a:ext cx="8229600" cy="5065547"/>
          </a:xfrm>
        </p:spPr>
        <p:txBody>
          <a:bodyPr>
            <a:normAutofit/>
          </a:bodyPr>
          <a:lstStyle/>
          <a:p>
            <a:r>
              <a:rPr lang="en-US" dirty="0" err="1"/>
              <a:t>Gambar</a:t>
            </a:r>
            <a:endParaRPr lang="en-US" dirty="0"/>
          </a:p>
          <a:p>
            <a:r>
              <a:rPr lang="en-US" dirty="0" err="1"/>
              <a:t>Komposisi</a:t>
            </a:r>
            <a:r>
              <a:rPr lang="en-US" dirty="0"/>
              <a:t> &amp; </a:t>
            </a:r>
            <a:r>
              <a:rPr lang="en-US" dirty="0" err="1"/>
              <a:t>Pemilihan</a:t>
            </a:r>
            <a:r>
              <a:rPr lang="en-US" dirty="0"/>
              <a:t> </a:t>
            </a:r>
            <a:r>
              <a:rPr lang="en-US" dirty="0" err="1"/>
              <a:t>warna</a:t>
            </a:r>
            <a:endParaRPr lang="en-US" dirty="0"/>
          </a:p>
          <a:p>
            <a:r>
              <a:rPr lang="en-US" dirty="0" err="1"/>
              <a:t>Pemilihan</a:t>
            </a:r>
            <a:r>
              <a:rPr lang="en-US" dirty="0"/>
              <a:t> </a:t>
            </a:r>
            <a:r>
              <a:rPr lang="en-US" dirty="0" err="1"/>
              <a:t>simbol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endParaRPr lang="en-US" dirty="0"/>
          </a:p>
          <a:p>
            <a:r>
              <a:rPr lang="en-US" dirty="0" err="1"/>
              <a:t>Bentuk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114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ram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832" y="661251"/>
            <a:ext cx="8030633" cy="568559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0" y="1566334"/>
            <a:ext cx="7014633" cy="3861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i="1" dirty="0" err="1" smtClean="0">
                <a:solidFill>
                  <a:srgbClr val="FF0000"/>
                </a:solidFill>
              </a:rPr>
              <a:t>Esensi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dari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infografis</a:t>
            </a:r>
            <a:r>
              <a:rPr lang="en-US" b="1" i="1" dirty="0" smtClean="0">
                <a:solidFill>
                  <a:srgbClr val="FF0000"/>
                </a:solidFill>
              </a:rPr>
              <a:t> : </a:t>
            </a:r>
          </a:p>
          <a:p>
            <a:pPr marL="0" indent="0" algn="ctr">
              <a:buNone/>
            </a:pPr>
            <a:r>
              <a:rPr lang="en-US" sz="2400" dirty="0" err="1" smtClean="0"/>
              <a:t>Mempresentasikan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 </a:t>
            </a:r>
          </a:p>
          <a:p>
            <a:pPr marL="0" indent="0" algn="ctr">
              <a:buNone/>
            </a:pP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visual</a:t>
            </a:r>
          </a:p>
          <a:p>
            <a:pPr marL="0" indent="0" algn="ctr">
              <a:buNone/>
            </a:pPr>
            <a:r>
              <a:rPr lang="en-US" sz="2400" dirty="0" smtClean="0"/>
              <a:t>“</a:t>
            </a:r>
            <a:r>
              <a:rPr lang="en-US" sz="2400" dirty="0" err="1" smtClean="0"/>
              <a:t>Meng</a:t>
            </a:r>
            <a:r>
              <a:rPr lang="en-US" sz="2400" dirty="0" smtClean="0"/>
              <a:t>-INTISARI-</a:t>
            </a:r>
            <a:r>
              <a:rPr lang="en-US" sz="2400" dirty="0" err="1" smtClean="0"/>
              <a:t>kan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</a:t>
            </a:r>
          </a:p>
          <a:p>
            <a:pPr marL="0" indent="0" algn="ctr">
              <a:buNone/>
            </a:pPr>
            <a:r>
              <a:rPr lang="en-US" sz="2400" dirty="0" smtClean="0"/>
              <a:t>CERITA PANJANG MENJADI </a:t>
            </a:r>
          </a:p>
          <a:p>
            <a:pPr marL="0" indent="0" algn="ctr">
              <a:buNone/>
            </a:pPr>
            <a:r>
              <a:rPr lang="en-US" sz="2400" dirty="0"/>
              <a:t> </a:t>
            </a:r>
            <a:r>
              <a:rPr lang="en-US" sz="2400" dirty="0" smtClean="0"/>
              <a:t> CERITA PENDEK DAN JELAS </a:t>
            </a:r>
          </a:p>
          <a:p>
            <a:pPr marL="0" indent="0" algn="ctr">
              <a:buNone/>
            </a:pP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visual</a:t>
            </a:r>
          </a:p>
        </p:txBody>
      </p:sp>
    </p:spTree>
    <p:extLst>
      <p:ext uri="{BB962C8B-B14F-4D97-AF65-F5344CB8AC3E}">
        <p14:creationId xmlns:p14="http://schemas.microsoft.com/office/powerpoint/2010/main" val="371408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638"/>
            <a:ext cx="8229600" cy="82526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KERANGKA DESAIN DALAM INFO GRAFIS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 err="1" smtClean="0">
                <a:solidFill>
                  <a:srgbClr val="FF0000"/>
                </a:solidFill>
              </a:rPr>
              <a:t>berdasarkan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Metoda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Komunikasi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endParaRPr lang="en-US" sz="3200" b="1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558938208"/>
              </p:ext>
            </p:extLst>
          </p:nvPr>
        </p:nvGraphicFramePr>
        <p:xfrm>
          <a:off x="1524000" y="19685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9333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1375834"/>
            <a:ext cx="5106368" cy="53589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61"/>
          </a:xfrm>
        </p:spPr>
        <p:txBody>
          <a:bodyPr>
            <a:noAutofit/>
          </a:bodyPr>
          <a:lstStyle/>
          <a:p>
            <a:r>
              <a:rPr lang="en-US" sz="2400" b="1" dirty="0"/>
              <a:t>KERANGKA DESAIN DALAM INFO GRAFIS</a:t>
            </a:r>
            <a:br>
              <a:rPr lang="en-US" sz="2400" b="1" dirty="0"/>
            </a:br>
            <a:r>
              <a:rPr lang="en-US" sz="2400" b="1" dirty="0" err="1" smtClean="0">
                <a:solidFill>
                  <a:srgbClr val="0000FF"/>
                </a:solidFill>
              </a:rPr>
              <a:t>berdasarkan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</a:rPr>
              <a:t>jenis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</a:rPr>
              <a:t>Alat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</a:rPr>
              <a:t>Infografis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5834"/>
            <a:ext cx="8229600" cy="47503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err="1" smtClean="0">
                <a:solidFill>
                  <a:srgbClr val="0000FF"/>
                </a:solidFill>
              </a:rPr>
              <a:t>Kelompok</a:t>
            </a:r>
            <a:r>
              <a:rPr lang="en-US" sz="2800" b="1" dirty="0" smtClean="0">
                <a:solidFill>
                  <a:srgbClr val="0000FF"/>
                </a:solidFill>
              </a:rPr>
              <a:t> diagram :</a:t>
            </a:r>
          </a:p>
          <a:p>
            <a:pPr marL="0" indent="0">
              <a:buNone/>
            </a:pPr>
            <a:r>
              <a:rPr lang="en-US" sz="2400" dirty="0" err="1" smtClean="0">
                <a:solidFill>
                  <a:srgbClr val="0000FF"/>
                </a:solidFill>
              </a:rPr>
              <a:t>Jenis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infografis</a:t>
            </a:r>
            <a:r>
              <a:rPr lang="en-US" sz="2400" dirty="0" smtClean="0">
                <a:solidFill>
                  <a:srgbClr val="0000FF"/>
                </a:solidFill>
              </a:rPr>
              <a:t> yang </a:t>
            </a:r>
            <a:r>
              <a:rPr lang="en-US" sz="2400" dirty="0" err="1" smtClean="0">
                <a:solidFill>
                  <a:srgbClr val="0000FF"/>
                </a:solidFill>
              </a:rPr>
              <a:t>masuk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dalam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2400" dirty="0" err="1" smtClean="0">
                <a:solidFill>
                  <a:srgbClr val="0000FF"/>
                </a:solidFill>
              </a:rPr>
              <a:t>kelompok</a:t>
            </a:r>
            <a:r>
              <a:rPr lang="en-US" sz="2400" dirty="0" smtClean="0">
                <a:solidFill>
                  <a:srgbClr val="0000FF"/>
                </a:solidFill>
              </a:rPr>
              <a:t> diagram </a:t>
            </a:r>
            <a:r>
              <a:rPr lang="en-US" sz="2400" dirty="0" err="1" smtClean="0">
                <a:solidFill>
                  <a:srgbClr val="0000FF"/>
                </a:solidFill>
              </a:rPr>
              <a:t>ini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adalah</a:t>
            </a:r>
            <a:r>
              <a:rPr lang="en-US" sz="2400" dirty="0" smtClean="0">
                <a:solidFill>
                  <a:srgbClr val="0000FF"/>
                </a:solidFill>
              </a:rPr>
              <a:t> :</a:t>
            </a:r>
          </a:p>
          <a:p>
            <a:pPr marL="0" indent="0">
              <a:buNone/>
            </a:pPr>
            <a:r>
              <a:rPr lang="en-US" sz="2600" dirty="0"/>
              <a:t> </a:t>
            </a:r>
            <a:r>
              <a:rPr lang="en-US" sz="2600" dirty="0" smtClean="0"/>
              <a:t>  </a:t>
            </a:r>
            <a:r>
              <a:rPr lang="en-US" sz="2600" dirty="0" smtClean="0">
                <a:solidFill>
                  <a:srgbClr val="0000FF"/>
                </a:solidFill>
              </a:rPr>
              <a:t> 1. Icon :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2600" dirty="0">
                <a:solidFill>
                  <a:srgbClr val="0000FF"/>
                </a:solidFill>
              </a:rPr>
              <a:t> </a:t>
            </a:r>
            <a:r>
              <a:rPr lang="en-US" sz="2600" dirty="0" smtClean="0">
                <a:solidFill>
                  <a:srgbClr val="0000FF"/>
                </a:solidFill>
              </a:rPr>
              <a:t>   2. </a:t>
            </a:r>
            <a:r>
              <a:rPr lang="en-US" sz="2600" dirty="0" err="1" smtClean="0">
                <a:solidFill>
                  <a:srgbClr val="0000FF"/>
                </a:solidFill>
              </a:rPr>
              <a:t>Sekuen</a:t>
            </a:r>
            <a:r>
              <a:rPr lang="en-US" sz="2600" dirty="0" smtClean="0">
                <a:solidFill>
                  <a:srgbClr val="0000FF"/>
                </a:solidFill>
              </a:rPr>
              <a:t> :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2600" dirty="0" smtClean="0">
                <a:solidFill>
                  <a:srgbClr val="0000FF"/>
                </a:solidFill>
              </a:rPr>
              <a:t>    3. Proses : </a:t>
            </a:r>
          </a:p>
          <a:p>
            <a:pPr marL="1884363" indent="-1884363">
              <a:buNone/>
            </a:pPr>
            <a:r>
              <a:rPr lang="en-US" sz="2600" dirty="0" smtClean="0">
                <a:solidFill>
                  <a:srgbClr val="0000FF"/>
                </a:solidFill>
              </a:rPr>
              <a:t>    4. </a:t>
            </a:r>
            <a:r>
              <a:rPr lang="en-US" sz="2600" dirty="0" err="1" smtClean="0">
                <a:solidFill>
                  <a:srgbClr val="0000FF"/>
                </a:solidFill>
              </a:rPr>
              <a:t>Waktu</a:t>
            </a:r>
            <a:r>
              <a:rPr lang="en-US" sz="2600" dirty="0" smtClean="0">
                <a:solidFill>
                  <a:srgbClr val="0000FF"/>
                </a:solidFill>
              </a:rPr>
              <a:t> :</a:t>
            </a:r>
            <a:endParaRPr lang="en-US" sz="2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171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1535690"/>
            <a:ext cx="5106368" cy="67720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61"/>
          </a:xfrm>
        </p:spPr>
        <p:txBody>
          <a:bodyPr>
            <a:normAutofit fontScale="90000"/>
          </a:bodyPr>
          <a:lstStyle/>
          <a:p>
            <a:r>
              <a:rPr lang="en-US" sz="3200" b="1" dirty="0"/>
              <a:t>KERANGKA DESAIN DALAM INFO GRAFIS</a:t>
            </a:r>
            <a:br>
              <a:rPr lang="en-US" sz="3200" b="1" dirty="0"/>
            </a:br>
            <a:r>
              <a:rPr lang="en-US" sz="2700" b="1" dirty="0" err="1" smtClean="0">
                <a:solidFill>
                  <a:srgbClr val="3366FF"/>
                </a:solidFill>
              </a:rPr>
              <a:t>berdasarkan</a:t>
            </a:r>
            <a:r>
              <a:rPr lang="en-US" sz="2700" b="1" dirty="0" smtClean="0">
                <a:solidFill>
                  <a:srgbClr val="3366FF"/>
                </a:solidFill>
              </a:rPr>
              <a:t> </a:t>
            </a:r>
            <a:r>
              <a:rPr lang="en-US" sz="2700" b="1" dirty="0" err="1" smtClean="0">
                <a:solidFill>
                  <a:srgbClr val="3366FF"/>
                </a:solidFill>
              </a:rPr>
              <a:t>jenis</a:t>
            </a:r>
            <a:r>
              <a:rPr lang="en-US" sz="2700" b="1" dirty="0" smtClean="0">
                <a:solidFill>
                  <a:srgbClr val="3366FF"/>
                </a:solidFill>
              </a:rPr>
              <a:t> </a:t>
            </a:r>
            <a:r>
              <a:rPr lang="en-US" sz="2700" b="1" dirty="0" err="1" smtClean="0">
                <a:solidFill>
                  <a:srgbClr val="3366FF"/>
                </a:solidFill>
              </a:rPr>
              <a:t>Alat</a:t>
            </a:r>
            <a:r>
              <a:rPr lang="en-US" sz="2700" b="1" dirty="0" smtClean="0">
                <a:solidFill>
                  <a:srgbClr val="3366FF"/>
                </a:solidFill>
              </a:rPr>
              <a:t> </a:t>
            </a:r>
            <a:r>
              <a:rPr lang="en-US" sz="2700" b="1" dirty="0" err="1" smtClean="0">
                <a:solidFill>
                  <a:srgbClr val="3366FF"/>
                </a:solidFill>
              </a:rPr>
              <a:t>Infografis</a:t>
            </a:r>
            <a:endParaRPr lang="en-US" sz="2700" b="1" dirty="0">
              <a:solidFill>
                <a:srgbClr val="33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 smtClean="0"/>
              <a:t>II. </a:t>
            </a:r>
            <a:r>
              <a:rPr lang="en-US" sz="2800" dirty="0" err="1" smtClean="0"/>
              <a:t>Kelompok</a:t>
            </a:r>
            <a:r>
              <a:rPr lang="en-US" sz="2800" dirty="0" smtClean="0"/>
              <a:t> </a:t>
            </a:r>
            <a:r>
              <a:rPr lang="en-US" sz="2800" dirty="0" err="1" smtClean="0"/>
              <a:t>Peta</a:t>
            </a:r>
            <a:r>
              <a:rPr lang="en-US" sz="2800" dirty="0" smtClean="0"/>
              <a:t> :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</a:t>
            </a:r>
          </a:p>
          <a:p>
            <a:pPr marL="0" indent="0">
              <a:buNone/>
            </a:pPr>
            <a:r>
              <a:rPr lang="en-US" sz="2400" dirty="0" err="1" smtClean="0"/>
              <a:t>Tahapan</a:t>
            </a:r>
            <a:r>
              <a:rPr lang="en-US" sz="2400" dirty="0" smtClean="0"/>
              <a:t>  </a:t>
            </a:r>
            <a:r>
              <a:rPr lang="en-US" sz="2400" dirty="0" err="1" smtClean="0"/>
              <a:t>pembuatan</a:t>
            </a:r>
            <a:r>
              <a:rPr lang="en-US" sz="2400" dirty="0" smtClean="0"/>
              <a:t> </a:t>
            </a:r>
            <a:r>
              <a:rPr lang="en-US" sz="2400" dirty="0" err="1" smtClean="0"/>
              <a:t>meliputi</a:t>
            </a:r>
            <a:r>
              <a:rPr lang="en-US" sz="2400" dirty="0" smtClean="0"/>
              <a:t>  :</a:t>
            </a:r>
          </a:p>
          <a:p>
            <a:r>
              <a:rPr lang="en-US" sz="2400" dirty="0" err="1" smtClean="0"/>
              <a:t>Lokasi</a:t>
            </a:r>
            <a:r>
              <a:rPr lang="en-US" sz="2400" dirty="0" smtClean="0"/>
              <a:t> : </a:t>
            </a:r>
            <a:r>
              <a:rPr lang="en-US" sz="2400" dirty="0" err="1" smtClean="0"/>
              <a:t>memperagakan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tempat</a:t>
            </a:r>
            <a:r>
              <a:rPr lang="en-US" sz="2400" dirty="0" smtClean="0"/>
              <a:t> </a:t>
            </a:r>
            <a:r>
              <a:rPr lang="en-US" sz="2400" dirty="0" err="1" smtClean="0"/>
              <a:t>kejadian</a:t>
            </a:r>
            <a:r>
              <a:rPr lang="en-US" sz="2400" dirty="0" smtClean="0"/>
              <a:t>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 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tempat</a:t>
            </a:r>
            <a:r>
              <a:rPr lang="en-US" sz="2400" dirty="0" smtClean="0"/>
              <a:t> </a:t>
            </a:r>
            <a:r>
              <a:rPr lang="en-US" sz="2400" dirty="0" err="1" smtClean="0"/>
              <a:t>ketempat</a:t>
            </a:r>
            <a:r>
              <a:rPr lang="en-US" sz="2400" dirty="0" smtClean="0"/>
              <a:t> </a:t>
            </a:r>
            <a:r>
              <a:rPr lang="en-US" sz="2400" dirty="0" err="1" smtClean="0"/>
              <a:t>lainnya</a:t>
            </a:r>
            <a:endParaRPr lang="en-US" sz="2400" dirty="0" smtClean="0"/>
          </a:p>
          <a:p>
            <a:r>
              <a:rPr lang="en-US" sz="2400" dirty="0"/>
              <a:t> </a:t>
            </a:r>
            <a:r>
              <a:rPr lang="en-US" sz="2400" dirty="0" smtClean="0"/>
              <a:t>Data : </a:t>
            </a:r>
            <a:r>
              <a:rPr lang="en-US" sz="2400" dirty="0" err="1" smtClean="0"/>
              <a:t>memperagakan</a:t>
            </a:r>
            <a:r>
              <a:rPr lang="en-US" sz="2400" dirty="0" smtClean="0"/>
              <a:t>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data-data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bahan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 yang </a:t>
            </a:r>
            <a:r>
              <a:rPr lang="en-US" sz="2400" dirty="0" err="1" smtClean="0"/>
              <a:t>berhubungan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tempat</a:t>
            </a:r>
            <a:r>
              <a:rPr lang="en-US" sz="2400" dirty="0" smtClean="0"/>
              <a:t> </a:t>
            </a:r>
            <a:r>
              <a:rPr lang="en-US" sz="2400" dirty="0" err="1" smtClean="0"/>
              <a:t>peristiwa</a:t>
            </a:r>
            <a:endParaRPr lang="en-US" sz="2400" dirty="0" smtClean="0"/>
          </a:p>
          <a:p>
            <a:r>
              <a:rPr lang="en-US" sz="2400" dirty="0" err="1" smtClean="0"/>
              <a:t>Skematik</a:t>
            </a:r>
            <a:r>
              <a:rPr lang="en-US" sz="2400" dirty="0" smtClean="0"/>
              <a:t> : </a:t>
            </a:r>
            <a:r>
              <a:rPr lang="en-US" sz="2400" dirty="0" err="1" smtClean="0"/>
              <a:t>memperagakan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gambaran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			    yang </a:t>
            </a:r>
            <a:r>
              <a:rPr lang="en-US" sz="2400" dirty="0" err="1" smtClean="0"/>
              <a:t>terstruktur</a:t>
            </a:r>
            <a:r>
              <a:rPr lang="en-US" sz="2400" dirty="0" smtClean="0"/>
              <a:t> </a:t>
            </a:r>
            <a:r>
              <a:rPr lang="en-US" sz="2400" dirty="0" err="1" smtClean="0"/>
              <a:t>berdasarkan</a:t>
            </a:r>
            <a:r>
              <a:rPr lang="en-US" sz="2400" dirty="0" smtClean="0"/>
              <a:t> </a:t>
            </a:r>
            <a:r>
              <a:rPr lang="en-US" sz="2400" dirty="0" err="1" smtClean="0"/>
              <a:t>lokasi</a:t>
            </a:r>
            <a:r>
              <a:rPr lang="en-US" sz="2400" dirty="0" smtClean="0"/>
              <a:t> </a:t>
            </a:r>
            <a:r>
              <a:rPr lang="en-US" sz="2400" dirty="0" err="1" smtClean="0"/>
              <a:t>kejadian</a:t>
            </a:r>
            <a:endParaRPr lang="en-US" sz="2400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310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1535690"/>
            <a:ext cx="5106368" cy="67720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61"/>
          </a:xfrm>
        </p:spPr>
        <p:txBody>
          <a:bodyPr>
            <a:normAutofit fontScale="90000"/>
          </a:bodyPr>
          <a:lstStyle/>
          <a:p>
            <a:r>
              <a:rPr lang="en-US" sz="3200" b="1" dirty="0"/>
              <a:t>KERANGKA DESAIN DALAM INFO GRAFIS</a:t>
            </a:r>
            <a:br>
              <a:rPr lang="en-US" sz="3200" b="1" dirty="0"/>
            </a:br>
            <a:r>
              <a:rPr lang="en-US" sz="3200" b="1" dirty="0" err="1" smtClean="0"/>
              <a:t>berdasarkan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jenis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Alat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Infografis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800" dirty="0" smtClean="0"/>
              <a:t>II. </a:t>
            </a:r>
            <a:r>
              <a:rPr lang="en-US" sz="2800" dirty="0" err="1" smtClean="0"/>
              <a:t>Kelompok</a:t>
            </a:r>
            <a:r>
              <a:rPr lang="en-US" sz="2800" dirty="0" smtClean="0"/>
              <a:t> </a:t>
            </a:r>
            <a:r>
              <a:rPr lang="en-US" sz="2800" dirty="0" err="1" smtClean="0"/>
              <a:t>Peta</a:t>
            </a:r>
            <a:r>
              <a:rPr lang="en-US" sz="2800" dirty="0" smtClean="0"/>
              <a:t> :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</a:t>
            </a:r>
          </a:p>
          <a:p>
            <a:r>
              <a:rPr lang="en-US" sz="2400" dirty="0" err="1" smtClean="0"/>
              <a:t>Studi</a:t>
            </a:r>
            <a:r>
              <a:rPr lang="en-US" sz="2400" dirty="0" smtClean="0"/>
              <a:t> </a:t>
            </a:r>
            <a:r>
              <a:rPr lang="en-US" sz="2400" dirty="0" err="1" smtClean="0"/>
              <a:t>kasus</a:t>
            </a:r>
            <a:r>
              <a:rPr lang="en-US" sz="2400" dirty="0" smtClean="0"/>
              <a:t> </a:t>
            </a:r>
            <a:r>
              <a:rPr lang="en-US" sz="2400" dirty="0" err="1" smtClean="0"/>
              <a:t>pemetaan</a:t>
            </a:r>
            <a:r>
              <a:rPr lang="en-US" sz="2400" dirty="0" smtClean="0"/>
              <a:t> landmark </a:t>
            </a:r>
            <a:r>
              <a:rPr lang="en-US" sz="2400" dirty="0" err="1" smtClean="0"/>
              <a:t>nusantara</a:t>
            </a:r>
            <a:r>
              <a:rPr lang="en-US" sz="2400" dirty="0" smtClean="0"/>
              <a:t> </a:t>
            </a:r>
          </a:p>
          <a:p>
            <a:pPr marL="0" indent="0">
              <a:buNone/>
            </a:pPr>
            <a:r>
              <a:rPr lang="en-US" sz="2400" dirty="0" smtClean="0"/>
              <a:t>     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</a:t>
            </a:r>
            <a:r>
              <a:rPr lang="en-US" sz="2400" dirty="0" err="1" smtClean="0"/>
              <a:t>infografis</a:t>
            </a:r>
            <a:r>
              <a:rPr lang="en-US" sz="2400" dirty="0" smtClean="0"/>
              <a:t> </a:t>
            </a:r>
            <a:r>
              <a:rPr lang="en-US" sz="2400" dirty="0" err="1" smtClean="0"/>
              <a:t>interaktif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    </a:t>
            </a:r>
            <a:r>
              <a:rPr lang="en-US" sz="2400" i="1" dirty="0" smtClean="0"/>
              <a:t>( </a:t>
            </a:r>
            <a:r>
              <a:rPr lang="en-US" sz="2400" i="1" dirty="0" err="1" smtClean="0"/>
              <a:t>karya</a:t>
            </a:r>
            <a:r>
              <a:rPr lang="en-US" sz="2400" i="1" dirty="0" smtClean="0"/>
              <a:t> house of </a:t>
            </a:r>
            <a:r>
              <a:rPr lang="en-US" sz="2400" i="1" dirty="0" err="1" smtClean="0"/>
              <a:t>infografis</a:t>
            </a:r>
            <a:r>
              <a:rPr lang="en-US" sz="2400" dirty="0" smtClean="0"/>
              <a:t>)</a:t>
            </a:r>
          </a:p>
          <a:p>
            <a:pPr marL="0" indent="0">
              <a:buNone/>
            </a:pPr>
            <a:r>
              <a:rPr lang="en-US" sz="2400" dirty="0" smtClean="0"/>
              <a:t>       </a:t>
            </a:r>
            <a:r>
              <a:rPr lang="en-US" sz="2400" dirty="0" err="1" smtClean="0"/>
              <a:t>Tahapan</a:t>
            </a:r>
            <a:r>
              <a:rPr lang="en-US" sz="2400" dirty="0" smtClean="0"/>
              <a:t> proses :</a:t>
            </a:r>
          </a:p>
          <a:p>
            <a:pPr marL="0" indent="0">
              <a:buNone/>
            </a:pPr>
            <a:endParaRPr lang="en-US" sz="2400" dirty="0" smtClean="0"/>
          </a:p>
          <a:p>
            <a:pPr marL="457200" indent="-457200">
              <a:lnSpc>
                <a:spcPct val="120000"/>
              </a:lnSpc>
              <a:buFont typeface="Arial"/>
              <a:buAutoNum type="arabicPeriod"/>
            </a:pPr>
            <a:r>
              <a:rPr lang="en-US" sz="2400" dirty="0" err="1"/>
              <a:t>Pengumpulan</a:t>
            </a:r>
            <a:r>
              <a:rPr lang="en-US" sz="2400" dirty="0"/>
              <a:t> </a:t>
            </a:r>
            <a:r>
              <a:rPr lang="en-US" sz="2400" dirty="0" smtClean="0"/>
              <a:t>data</a:t>
            </a:r>
            <a:endParaRPr lang="en-US" sz="2400" dirty="0"/>
          </a:p>
          <a:p>
            <a:pPr marL="457200" indent="-457200">
              <a:lnSpc>
                <a:spcPct val="120000"/>
              </a:lnSpc>
              <a:buAutoNum type="arabicPeriod"/>
            </a:pPr>
            <a:r>
              <a:rPr lang="en-US" sz="2400" dirty="0" err="1" smtClean="0"/>
              <a:t>Pembuatan</a:t>
            </a:r>
            <a:r>
              <a:rPr lang="en-US" sz="2400" dirty="0" smtClean="0"/>
              <a:t> </a:t>
            </a:r>
            <a:r>
              <a:rPr lang="en-US" sz="2400" dirty="0" err="1" smtClean="0"/>
              <a:t>peta</a:t>
            </a:r>
            <a:r>
              <a:rPr lang="en-US" sz="2400" dirty="0" smtClean="0"/>
              <a:t> </a:t>
            </a:r>
            <a:r>
              <a:rPr lang="en-US" sz="2400" dirty="0" err="1" smtClean="0"/>
              <a:t>statis</a:t>
            </a:r>
            <a:r>
              <a:rPr lang="en-US" sz="2400" dirty="0" smtClean="0"/>
              <a:t>/ </a:t>
            </a:r>
            <a:r>
              <a:rPr lang="en-US" sz="2400" dirty="0" err="1" smtClean="0"/>
              <a:t>interaktif</a:t>
            </a:r>
            <a:endParaRPr lang="en-US" sz="2400" dirty="0" smtClean="0"/>
          </a:p>
          <a:p>
            <a:pPr marL="457200" indent="-457200">
              <a:lnSpc>
                <a:spcPct val="120000"/>
              </a:lnSpc>
              <a:buAutoNum type="arabicPeriod"/>
            </a:pPr>
            <a:r>
              <a:rPr lang="en-US" sz="2400" dirty="0" err="1" smtClean="0"/>
              <a:t>Penentuan</a:t>
            </a:r>
            <a:r>
              <a:rPr lang="en-US" sz="2400" dirty="0" smtClean="0"/>
              <a:t> landmark</a:t>
            </a:r>
          </a:p>
          <a:p>
            <a:pPr marL="457200" indent="-457200">
              <a:lnSpc>
                <a:spcPct val="120000"/>
              </a:lnSpc>
              <a:buAutoNum type="arabicPeriod"/>
            </a:pPr>
            <a:r>
              <a:rPr lang="en-US" sz="2400" dirty="0" err="1" smtClean="0"/>
              <a:t>Pembuatan</a:t>
            </a:r>
            <a:r>
              <a:rPr lang="en-US" sz="2400" dirty="0" smtClean="0"/>
              <a:t> </a:t>
            </a:r>
            <a:r>
              <a:rPr lang="en-US" sz="2400" dirty="0" err="1" smtClean="0"/>
              <a:t>ilustrasi</a:t>
            </a:r>
            <a:endParaRPr lang="en-US" sz="2400" dirty="0" smtClean="0"/>
          </a:p>
          <a:p>
            <a:pPr marL="457200" indent="-457200">
              <a:lnSpc>
                <a:spcPct val="120000"/>
              </a:lnSpc>
              <a:buAutoNum type="arabicPeriod"/>
            </a:pPr>
            <a:r>
              <a:rPr lang="en-US" sz="2400" dirty="0" err="1" smtClean="0"/>
              <a:t>Pemrograman</a:t>
            </a:r>
            <a:endParaRPr lang="en-US" sz="2400" dirty="0" smtClean="0"/>
          </a:p>
          <a:p>
            <a:pPr marL="457200" indent="-457200">
              <a:buAutoNum type="arabicPeriod"/>
            </a:pPr>
            <a:endParaRPr lang="en-US" sz="2400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609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862</TotalTime>
  <Words>305</Words>
  <Application>Microsoft Macintosh PowerPoint</Application>
  <PresentationFormat>On-screen Show (4:3)</PresentationFormat>
  <Paragraphs>88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Proses  Pembuatan  Infografis </vt:lpstr>
      <vt:lpstr>PowerPoint Presentation</vt:lpstr>
      <vt:lpstr>Keunikan infografis </vt:lpstr>
      <vt:lpstr>Komponen infografis </vt:lpstr>
      <vt:lpstr>PowerPoint Presentation</vt:lpstr>
      <vt:lpstr>KERANGKA DESAIN DALAM INFO GRAFIS berdasarkan Metoda Komunikasi </vt:lpstr>
      <vt:lpstr>KERANGKA DESAIN DALAM INFO GRAFIS berdasarkan jenis Alat Infografis</vt:lpstr>
      <vt:lpstr>KERANGKA DESAIN DALAM INFO GRAFIS berdasarkan jenis Alat Infografis</vt:lpstr>
      <vt:lpstr>KERANGKA DESAIN DALAM INFO GRAFIS berdasarkan jenis Alat Infografis</vt:lpstr>
      <vt:lpstr>KERANGKA DESAIN DALAM INFO GRAFIS berdasarkan jenis Alat Infografis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Infografis </dc:title>
  <dc:creator>retno purwanti murdaningsih</dc:creator>
  <cp:lastModifiedBy>retno purwanti murdaningsih</cp:lastModifiedBy>
  <cp:revision>56</cp:revision>
  <dcterms:created xsi:type="dcterms:W3CDTF">2018-02-28T03:13:12Z</dcterms:created>
  <dcterms:modified xsi:type="dcterms:W3CDTF">2018-06-22T04:25:41Z</dcterms:modified>
</cp:coreProperties>
</file>