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240" y="7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9529-DBC3-154A-9151-51D10E3BB552}" type="datetimeFigureOut">
              <a:rPr lang="en-US" smtClean="0"/>
              <a:t>6/6/17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D80F-7812-5545-8248-00CA80D7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052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9529-DBC3-154A-9151-51D10E3BB552}" type="datetimeFigureOut">
              <a:rPr lang="en-US" smtClean="0"/>
              <a:t>6/6/17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D80F-7812-5545-8248-00CA80D7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44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9529-DBC3-154A-9151-51D10E3BB552}" type="datetimeFigureOut">
              <a:rPr lang="en-US" smtClean="0"/>
              <a:t>6/6/17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D80F-7812-5545-8248-00CA80D7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749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9529-DBC3-154A-9151-51D10E3BB552}" type="datetimeFigureOut">
              <a:rPr lang="en-US" smtClean="0"/>
              <a:t>6/6/17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D80F-7812-5545-8248-00CA80D7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06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9529-DBC3-154A-9151-51D10E3BB552}" type="datetimeFigureOut">
              <a:rPr lang="en-US" smtClean="0"/>
              <a:t>6/6/17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D80F-7812-5545-8248-00CA80D7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39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9529-DBC3-154A-9151-51D10E3BB552}" type="datetimeFigureOut">
              <a:rPr lang="en-US" smtClean="0"/>
              <a:t>6/6/17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D80F-7812-5545-8248-00CA80D7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968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9529-DBC3-154A-9151-51D10E3BB552}" type="datetimeFigureOut">
              <a:rPr lang="en-US" smtClean="0"/>
              <a:t>6/6/17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D80F-7812-5545-8248-00CA80D7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60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9529-DBC3-154A-9151-51D10E3BB552}" type="datetimeFigureOut">
              <a:rPr lang="en-US" smtClean="0"/>
              <a:t>6/6/17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D80F-7812-5545-8248-00CA80D7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525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9529-DBC3-154A-9151-51D10E3BB552}" type="datetimeFigureOut">
              <a:rPr lang="en-US" smtClean="0"/>
              <a:t>6/6/17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D80F-7812-5545-8248-00CA80D7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34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9529-DBC3-154A-9151-51D10E3BB552}" type="datetimeFigureOut">
              <a:rPr lang="en-US" smtClean="0"/>
              <a:t>6/6/17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D80F-7812-5545-8248-00CA80D7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164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9529-DBC3-154A-9151-51D10E3BB552}" type="datetimeFigureOut">
              <a:rPr lang="en-US" smtClean="0"/>
              <a:t>6/6/17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D80F-7812-5545-8248-00CA80D7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438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59529-DBC3-154A-9151-51D10E3BB552}" type="datetimeFigureOut">
              <a:rPr lang="en-US" smtClean="0"/>
              <a:t>6/6/17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9D80F-7812-5545-8248-00CA80D7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90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46269" y="2866090"/>
            <a:ext cx="25311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MADURA</a:t>
            </a:r>
            <a:endParaRPr lang="en-US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4777431" y="2866090"/>
            <a:ext cx="21275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err="1" smtClean="0"/>
              <a:t>madura</a:t>
            </a:r>
            <a:endParaRPr lang="en-US" sz="48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312138" y="3521010"/>
            <a:ext cx="4676588" cy="0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312138" y="3147480"/>
            <a:ext cx="4676588" cy="0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312138" y="3103030"/>
            <a:ext cx="4676588" cy="0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970731" y="3324160"/>
            <a:ext cx="5017995" cy="0"/>
          </a:xfrm>
          <a:prstGeom prst="line">
            <a:avLst/>
          </a:prstGeom>
          <a:ln w="63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312138" y="3235260"/>
            <a:ext cx="4676588" cy="0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964445" y="4076988"/>
            <a:ext cx="369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275595" y="3975388"/>
            <a:ext cx="45101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m</a:t>
            </a:r>
            <a:endParaRPr lang="en-US" sz="2600" dirty="0"/>
          </a:p>
        </p:txBody>
      </p:sp>
      <p:sp>
        <p:nvSpPr>
          <p:cNvPr id="21" name="TextBox 20"/>
          <p:cNvSpPr txBox="1"/>
          <p:nvPr/>
        </p:nvSpPr>
        <p:spPr>
          <a:xfrm>
            <a:off x="4649432" y="3949988"/>
            <a:ext cx="4916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3969304" y="4446320"/>
            <a:ext cx="3642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1/2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04094" y="4446320"/>
            <a:ext cx="3642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FF0000"/>
                </a:solidFill>
              </a:rPr>
              <a:t>3</a:t>
            </a:r>
            <a:r>
              <a:rPr lang="en-US" sz="1000" dirty="0" smtClean="0">
                <a:solidFill>
                  <a:srgbClr val="FF0000"/>
                </a:solidFill>
              </a:rPr>
              <a:t>/4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36433" y="4446320"/>
            <a:ext cx="2496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1</a:t>
            </a:r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2312138" y="4359210"/>
            <a:ext cx="4676588" cy="0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312138" y="4244910"/>
            <a:ext cx="4676588" cy="0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312138" y="4194110"/>
            <a:ext cx="4676588" cy="0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2807438" y="2866091"/>
            <a:ext cx="0" cy="830996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2864588" y="2866091"/>
            <a:ext cx="0" cy="830996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3201138" y="2866091"/>
            <a:ext cx="0" cy="830996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3258288" y="2866091"/>
            <a:ext cx="0" cy="830996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3563088" y="2866091"/>
            <a:ext cx="0" cy="830996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3620238" y="2866091"/>
            <a:ext cx="0" cy="830996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3969488" y="2866091"/>
            <a:ext cx="0" cy="830996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4026638" y="2866091"/>
            <a:ext cx="0" cy="830996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4293913" y="2866091"/>
            <a:ext cx="0" cy="830996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4351063" y="2866091"/>
            <a:ext cx="0" cy="830996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4650410" y="2866091"/>
            <a:ext cx="0" cy="830996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4707560" y="2866091"/>
            <a:ext cx="0" cy="830996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4917110" y="2866091"/>
            <a:ext cx="0" cy="830996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5317160" y="2866091"/>
            <a:ext cx="0" cy="830996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5374310" y="2866091"/>
            <a:ext cx="0" cy="830996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5609260" y="2866091"/>
            <a:ext cx="0" cy="830996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5666410" y="2866091"/>
            <a:ext cx="0" cy="830996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5926760" y="2866091"/>
            <a:ext cx="0" cy="830996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983910" y="2866091"/>
            <a:ext cx="0" cy="830996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6244260" y="2866091"/>
            <a:ext cx="0" cy="830996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6301410" y="2866091"/>
            <a:ext cx="0" cy="830996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6485560" y="2866091"/>
            <a:ext cx="0" cy="830996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6542710" y="2866091"/>
            <a:ext cx="0" cy="830996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2394688" y="2866091"/>
            <a:ext cx="0" cy="830996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6744438" y="2866091"/>
            <a:ext cx="0" cy="830996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2394688" y="2319990"/>
            <a:ext cx="412750" cy="412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2802914" y="3703252"/>
            <a:ext cx="61674" cy="616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3620238" y="2319990"/>
            <a:ext cx="349250" cy="412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864588" y="2319990"/>
            <a:ext cx="336550" cy="412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258288" y="2319990"/>
            <a:ext cx="304800" cy="412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026637" y="2319990"/>
            <a:ext cx="267275" cy="412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4351063" y="2319990"/>
            <a:ext cx="299347" cy="412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4705397" y="3697087"/>
            <a:ext cx="211713" cy="67839"/>
          </a:xfrm>
          <a:prstGeom prst="rect">
            <a:avLst/>
          </a:prstGeom>
          <a:solidFill>
            <a:srgbClr val="C0504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4904410" y="2319990"/>
            <a:ext cx="412750" cy="412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5374310" y="2319990"/>
            <a:ext cx="234950" cy="412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5666409" y="2319990"/>
            <a:ext cx="260351" cy="412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5983910" y="2319990"/>
            <a:ext cx="260350" cy="412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6301410" y="2319990"/>
            <a:ext cx="184150" cy="412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6542710" y="2319990"/>
            <a:ext cx="184150" cy="412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1947936" y="2958409"/>
            <a:ext cx="2366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1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947936" y="3103030"/>
            <a:ext cx="32828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FF0000"/>
                </a:solidFill>
              </a:rPr>
              <a:t>3</a:t>
            </a:r>
            <a:r>
              <a:rPr lang="en-US" sz="800" dirty="0" smtClean="0">
                <a:solidFill>
                  <a:srgbClr val="FF0000"/>
                </a:solidFill>
              </a:rPr>
              <a:t>/4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947936" y="3413288"/>
            <a:ext cx="2366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706636" y="3203510"/>
            <a:ext cx="32828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1/2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163152" y="1259416"/>
            <a:ext cx="27064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FONT</a:t>
            </a:r>
            <a:r>
              <a:rPr lang="en-US" sz="3600" b="1" dirty="0" smtClean="0">
                <a:solidFill>
                  <a:srgbClr val="FF0000"/>
                </a:solidFill>
              </a:rPr>
              <a:t>O</a:t>
            </a:r>
            <a:r>
              <a:rPr lang="en-US" sz="3600" b="1" dirty="0" smtClean="0"/>
              <a:t>GRAFI</a:t>
            </a:r>
            <a:endParaRPr lang="en-US" sz="3600" b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3320728" y="1747335"/>
            <a:ext cx="2288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Seni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Huruf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3201138" y="3703252"/>
            <a:ext cx="61674" cy="616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3558564" y="3703252"/>
            <a:ext cx="61674" cy="616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3964445" y="3703252"/>
            <a:ext cx="61674" cy="616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4293913" y="3703252"/>
            <a:ext cx="61674" cy="616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5312636" y="3703252"/>
            <a:ext cx="61674" cy="616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5609260" y="3703252"/>
            <a:ext cx="61674" cy="616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/>
          <p:cNvSpPr/>
          <p:nvPr/>
        </p:nvSpPr>
        <p:spPr>
          <a:xfrm>
            <a:off x="5922236" y="3703252"/>
            <a:ext cx="61674" cy="616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/>
        </p:nvSpPr>
        <p:spPr>
          <a:xfrm>
            <a:off x="6239736" y="3703252"/>
            <a:ext cx="61674" cy="616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/>
          <p:cNvSpPr/>
          <p:nvPr/>
        </p:nvSpPr>
        <p:spPr>
          <a:xfrm>
            <a:off x="6481036" y="3703252"/>
            <a:ext cx="61674" cy="616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639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26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ratno suprapto</dc:creator>
  <cp:lastModifiedBy>ratno suprapto</cp:lastModifiedBy>
  <cp:revision>5</cp:revision>
  <dcterms:created xsi:type="dcterms:W3CDTF">2016-10-10T07:33:17Z</dcterms:created>
  <dcterms:modified xsi:type="dcterms:W3CDTF">2017-06-06T04:44:06Z</dcterms:modified>
</cp:coreProperties>
</file>