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724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342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941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599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091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637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567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511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9418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407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720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0566C-E3D8-46C8-ADF9-D0ABEAC93855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9DF13-4DC7-4617-AC75-19067BF30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626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Warna" TargetMode="External"/><Relationship Id="rId2" Type="http://schemas.openxmlformats.org/officeDocument/2006/relationships/hyperlink" Target="http://id.wikipedia.org/w/index.php?title=Brewster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RUPA DASAR 2D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10 dan 11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9579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4724400" y="152401"/>
            <a:ext cx="25523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en-US" sz="3600" b="1" dirty="0">
                <a:ea typeface="Times New Roman" pitchFamily="18" charset="0"/>
                <a:cs typeface="Arial" pitchFamily="34" charset="0"/>
              </a:rPr>
              <a:t>Color Wheel</a:t>
            </a:r>
            <a:endParaRPr lang="id-ID" sz="3600" b="1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1905000" y="3733800"/>
            <a:ext cx="1752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200" b="1" dirty="0"/>
              <a:t>Teori </a:t>
            </a:r>
            <a:r>
              <a:rPr lang="id-ID" sz="1200" b="1" dirty="0">
                <a:hlinkClick r:id="rId2" tooltip="Brewster (halaman belum tersedia)"/>
              </a:rPr>
              <a:t>Brewster</a:t>
            </a:r>
            <a:r>
              <a:rPr lang="id-ID" sz="1200" dirty="0"/>
              <a:t> adalah teori yang menyederhanakan </a:t>
            </a:r>
            <a:r>
              <a:rPr lang="id-ID" sz="1200" dirty="0">
                <a:hlinkClick r:id="rId3" tooltip="Warna"/>
              </a:rPr>
              <a:t>warna</a:t>
            </a:r>
            <a:r>
              <a:rPr lang="id-ID" sz="1200" dirty="0"/>
              <a:t> yang ada di alam menjadi 4 kelompok warna. Keempat kelompok warna tersebut, yaitu: warna primer, sekunder, tersier, dan warna netral. Teori ini pertama kali dikemukakan pada tahun 1831</a:t>
            </a:r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288" y="1066800"/>
            <a:ext cx="6818312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182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743200" y="1219200"/>
            <a:ext cx="6629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Berikut ini lingkaran warna sebagai bentuk penerjemahan warna cat (opaque-RYB) berdasarkan warna primer </a:t>
            </a:r>
            <a:r>
              <a:rPr lang="id-ID" i="1" dirty="0"/>
              <a:t>traditional painter </a:t>
            </a:r>
            <a:r>
              <a:rPr lang="id-ID" dirty="0"/>
              <a:t>dalam berkarya, persebaran warnanya </a:t>
            </a:r>
            <a:r>
              <a:rPr lang="id-ID" i="1" dirty="0"/>
              <a:t>sebagai berikut: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0" y="2819400"/>
            <a:ext cx="8915400" cy="3149600"/>
            <a:chOff x="76200" y="3429000"/>
            <a:chExt cx="8915400" cy="3149600"/>
          </a:xfrm>
        </p:grpSpPr>
        <p:pic>
          <p:nvPicPr>
            <p:cNvPr id="51205" name="Picture 3"/>
            <p:cNvPicPr>
              <a:picLocks noChangeAspect="1" noChangeArrowheads="1"/>
            </p:cNvPicPr>
            <p:nvPr/>
          </p:nvPicPr>
          <p:blipFill>
            <a:blip r:embed="rId2" cstate="print">
              <a:lum contrast="20000"/>
            </a:blip>
            <a:srcRect/>
            <a:stretch>
              <a:fillRect/>
            </a:stretch>
          </p:blipFill>
          <p:spPr bwMode="auto">
            <a:xfrm>
              <a:off x="76200" y="3429000"/>
              <a:ext cx="3127375" cy="313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06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contrast="20000"/>
            </a:blip>
            <a:srcRect/>
            <a:stretch>
              <a:fillRect/>
            </a:stretch>
          </p:blipFill>
          <p:spPr bwMode="auto">
            <a:xfrm>
              <a:off x="3048000" y="3429000"/>
              <a:ext cx="3111500" cy="314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07" name="Picture 3"/>
            <p:cNvPicPr>
              <a:picLocks noChangeAspect="1" noChangeArrowheads="1"/>
            </p:cNvPicPr>
            <p:nvPr/>
          </p:nvPicPr>
          <p:blipFill>
            <a:blip r:embed="rId4" cstate="print">
              <a:lum contrast="20000"/>
            </a:blip>
            <a:srcRect r="2477"/>
            <a:stretch>
              <a:fillRect/>
            </a:stretch>
          </p:blipFill>
          <p:spPr bwMode="auto">
            <a:xfrm>
              <a:off x="5991225" y="3429000"/>
              <a:ext cx="3000375" cy="312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5597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F:\Edwin\Ed-Project\Color Theory\Color\Scan\color wheel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t="4134" b="17348"/>
          <a:stretch>
            <a:fillRect/>
          </a:stretch>
        </p:blipFill>
        <p:spPr bwMode="auto">
          <a:xfrm>
            <a:off x="1752601" y="1752600"/>
            <a:ext cx="88630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extBox 4"/>
          <p:cNvSpPr txBox="1">
            <a:spLocks noChangeArrowheads="1"/>
          </p:cNvSpPr>
          <p:nvPr/>
        </p:nvSpPr>
        <p:spPr bwMode="auto">
          <a:xfrm>
            <a:off x="2133600" y="5029200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400"/>
              <a:t>Persebaran warna </a:t>
            </a:r>
            <a:r>
              <a:rPr lang="id-ID" sz="1400" b="1"/>
              <a:t>biru</a:t>
            </a:r>
            <a:r>
              <a:rPr lang="id-ID" sz="1400"/>
              <a:t> sebagai warna kunci yang terkandung dari 7 warna tersebut</a:t>
            </a:r>
          </a:p>
        </p:txBody>
      </p:sp>
      <p:sp>
        <p:nvSpPr>
          <p:cNvPr id="52228" name="TextBox 5"/>
          <p:cNvSpPr txBox="1">
            <a:spLocks noChangeArrowheads="1"/>
          </p:cNvSpPr>
          <p:nvPr/>
        </p:nvSpPr>
        <p:spPr bwMode="auto">
          <a:xfrm>
            <a:off x="4953000" y="5029200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400"/>
              <a:t>Persebaran warna </a:t>
            </a:r>
            <a:r>
              <a:rPr lang="id-ID" sz="1400" b="1"/>
              <a:t>kuning</a:t>
            </a:r>
            <a:r>
              <a:rPr lang="id-ID" sz="1400"/>
              <a:t> sebagai warna kunci yang terkandung dari 7 warna tersebut</a:t>
            </a:r>
          </a:p>
        </p:txBody>
      </p:sp>
      <p:sp>
        <p:nvSpPr>
          <p:cNvPr id="52229" name="TextBox 6"/>
          <p:cNvSpPr txBox="1">
            <a:spLocks noChangeArrowheads="1"/>
          </p:cNvSpPr>
          <p:nvPr/>
        </p:nvSpPr>
        <p:spPr bwMode="auto">
          <a:xfrm>
            <a:off x="7696200" y="5029200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400"/>
              <a:t>Persebaran warna </a:t>
            </a:r>
            <a:r>
              <a:rPr lang="id-ID" sz="1400" b="1"/>
              <a:t>Merah </a:t>
            </a:r>
            <a:r>
              <a:rPr lang="id-ID" sz="1400"/>
              <a:t>sebagai warna kunci yang terkandung dari 7 warna tersebut</a:t>
            </a:r>
          </a:p>
        </p:txBody>
      </p:sp>
    </p:spTree>
    <p:extLst>
      <p:ext uri="{BB962C8B-B14F-4D97-AF65-F5344CB8AC3E}">
        <p14:creationId xmlns:p14="http://schemas.microsoft.com/office/powerpoint/2010/main" val="414227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 descr="C:\Users\Rizaldi\Desktop\HDColor33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838200"/>
            <a:ext cx="62484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xtBox 6"/>
          <p:cNvSpPr txBox="1">
            <a:spLocks noChangeArrowheads="1"/>
          </p:cNvSpPr>
          <p:nvPr/>
        </p:nvSpPr>
        <p:spPr bwMode="auto">
          <a:xfrm>
            <a:off x="3581401" y="304801"/>
            <a:ext cx="4436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2400" b="1"/>
              <a:t>Tint dan Shade pada Color Wheel</a:t>
            </a:r>
          </a:p>
        </p:txBody>
      </p:sp>
    </p:spTree>
    <p:extLst>
      <p:ext uri="{BB962C8B-B14F-4D97-AF65-F5344CB8AC3E}">
        <p14:creationId xmlns:p14="http://schemas.microsoft.com/office/powerpoint/2010/main" val="41640420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 descr="C:\Users\Rizaldi\Desktop\color-wheel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2606" y="129218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TextBox 2"/>
          <p:cNvSpPr txBox="1">
            <a:spLocks noChangeArrowheads="1"/>
          </p:cNvSpPr>
          <p:nvPr/>
        </p:nvSpPr>
        <p:spPr bwMode="auto">
          <a:xfrm>
            <a:off x="593502" y="394953"/>
            <a:ext cx="6477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dirty="0" smtClean="0"/>
              <a:t>PROJEK</a:t>
            </a:r>
          </a:p>
          <a:p>
            <a:endParaRPr lang="id-ID" sz="2000" dirty="0"/>
          </a:p>
          <a:p>
            <a:r>
              <a:rPr lang="en-US" sz="2000" dirty="0" err="1" smtClean="0"/>
              <a:t>Buatlah</a:t>
            </a:r>
            <a:r>
              <a:rPr lang="en-US" sz="2000" dirty="0" smtClean="0"/>
              <a:t> </a:t>
            </a:r>
            <a:r>
              <a:rPr lang="en-US" sz="2000" dirty="0" err="1"/>
              <a:t>Skema</a:t>
            </a:r>
            <a:r>
              <a:rPr lang="en-US" sz="2000" dirty="0"/>
              <a:t> Color Wheel 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smtClean="0"/>
              <a:t>di</a:t>
            </a:r>
            <a:r>
              <a:rPr lang="id-ID" sz="2000" dirty="0" smtClean="0"/>
              <a:t>smaping</a:t>
            </a:r>
            <a:r>
              <a:rPr lang="en-US" sz="2000" dirty="0" smtClean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 2 </a:t>
            </a:r>
            <a:r>
              <a:rPr lang="en-US" sz="2000" dirty="0" err="1"/>
              <a:t>tingkat</a:t>
            </a:r>
            <a:r>
              <a:rPr lang="en-US" sz="2000" dirty="0"/>
              <a:t> shade </a:t>
            </a:r>
            <a:r>
              <a:rPr lang="en-US" sz="2000" dirty="0" err="1"/>
              <a:t>dan</a:t>
            </a:r>
            <a:r>
              <a:rPr lang="en-US" sz="2000" dirty="0"/>
              <a:t> tint. </a:t>
            </a:r>
            <a:r>
              <a:rPr lang="en-US" sz="2000" dirty="0" err="1"/>
              <a:t>Gunakan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penggaris</a:t>
            </a:r>
            <a:r>
              <a:rPr lang="en-US" sz="2000" dirty="0"/>
              <a:t> !</a:t>
            </a:r>
          </a:p>
          <a:p>
            <a:endParaRPr lang="en-US" sz="2000" dirty="0"/>
          </a:p>
          <a:p>
            <a:r>
              <a:rPr lang="en-US" sz="2000" b="1" dirty="0"/>
              <a:t>Diameter </a:t>
            </a:r>
            <a:r>
              <a:rPr lang="en-US" sz="2000" b="1" dirty="0" err="1"/>
              <a:t>lingkaran</a:t>
            </a:r>
            <a:r>
              <a:rPr lang="en-US" sz="2000" b="1" dirty="0"/>
              <a:t> : 32 cm</a:t>
            </a:r>
          </a:p>
          <a:p>
            <a:r>
              <a:rPr lang="en-US" sz="2000" b="1" dirty="0" err="1"/>
              <a:t>Lebar</a:t>
            </a:r>
            <a:r>
              <a:rPr lang="en-US" sz="2000" b="1" dirty="0"/>
              <a:t> : 3 cm </a:t>
            </a:r>
            <a:r>
              <a:rPr lang="en-US" sz="2000" b="1" dirty="0" err="1"/>
              <a:t>tiap</a:t>
            </a:r>
            <a:r>
              <a:rPr lang="en-US" sz="2000" b="1" dirty="0"/>
              <a:t> </a:t>
            </a:r>
            <a:r>
              <a:rPr lang="en-US" sz="2000" b="1" dirty="0" err="1"/>
              <a:t>Alur</a:t>
            </a:r>
            <a:endParaRPr lang="en-US" sz="2000" b="1" dirty="0"/>
          </a:p>
          <a:p>
            <a:endParaRPr lang="en-US" sz="2000" b="1" dirty="0"/>
          </a:p>
          <a:p>
            <a:r>
              <a:rPr lang="en-US" sz="2000" b="1" dirty="0" err="1"/>
              <a:t>Pembuatan</a:t>
            </a:r>
            <a:r>
              <a:rPr lang="en-US" sz="2000" b="1" dirty="0"/>
              <a:t> </a:t>
            </a:r>
            <a:r>
              <a:rPr lang="en-US" sz="2000" b="1" dirty="0" err="1"/>
              <a:t>boleh</a:t>
            </a:r>
            <a:r>
              <a:rPr lang="en-US" sz="2000" b="1" dirty="0"/>
              <a:t> </a:t>
            </a:r>
            <a:r>
              <a:rPr lang="en-US" sz="2000" b="1" dirty="0" err="1"/>
              <a:t>memakai</a:t>
            </a:r>
            <a:r>
              <a:rPr lang="en-US" sz="2000" b="1" dirty="0"/>
              <a:t> </a:t>
            </a:r>
            <a:r>
              <a:rPr lang="en-US" sz="2000" b="1" dirty="0" err="1"/>
              <a:t>teknik</a:t>
            </a:r>
            <a:endParaRPr lang="en-US" sz="2000" b="1" dirty="0"/>
          </a:p>
          <a:p>
            <a:r>
              <a:rPr lang="en-US" sz="2000" b="1" dirty="0" err="1"/>
              <a:t>Kolase</a:t>
            </a:r>
            <a:r>
              <a:rPr lang="en-US" sz="2000" b="1" dirty="0"/>
              <a:t> . </a:t>
            </a:r>
          </a:p>
          <a:p>
            <a:endParaRPr lang="en-US" sz="2000" b="1" dirty="0"/>
          </a:p>
          <a:p>
            <a:r>
              <a:rPr lang="en-US" sz="2000" b="1" dirty="0" err="1"/>
              <a:t>Pengumpulan</a:t>
            </a:r>
            <a:r>
              <a:rPr lang="en-US" sz="2000" b="1" dirty="0"/>
              <a:t> </a:t>
            </a:r>
            <a:r>
              <a:rPr lang="en-US" sz="2000" b="1" dirty="0" err="1"/>
              <a:t>ditempel</a:t>
            </a:r>
            <a:endParaRPr lang="en-US" sz="2000" b="1" dirty="0"/>
          </a:p>
          <a:p>
            <a:r>
              <a:rPr lang="en-US" sz="2000" b="1" dirty="0" err="1"/>
              <a:t>Kembali</a:t>
            </a:r>
            <a:r>
              <a:rPr lang="en-US" sz="2000" b="1" dirty="0"/>
              <a:t> </a:t>
            </a:r>
            <a:r>
              <a:rPr lang="en-US" sz="2000" b="1" dirty="0" err="1"/>
              <a:t>di</a:t>
            </a:r>
            <a:r>
              <a:rPr lang="en-US" sz="2000" b="1" dirty="0"/>
              <a:t> </a:t>
            </a:r>
            <a:r>
              <a:rPr lang="en-US" sz="2000" b="1" dirty="0" err="1"/>
              <a:t>bidang</a:t>
            </a:r>
            <a:r>
              <a:rPr lang="en-US" sz="2000" b="1" dirty="0"/>
              <a:t> 35 x 35 cm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29821596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RUPA DASAR 2D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RUPA DASAR 2D</dc:title>
  <dc:creator>Taufiq Panji Wisesa</dc:creator>
  <cp:lastModifiedBy>Taufiq Panji Wisesa</cp:lastModifiedBy>
  <cp:revision>2</cp:revision>
  <dcterms:created xsi:type="dcterms:W3CDTF">2019-08-29T06:39:48Z</dcterms:created>
  <dcterms:modified xsi:type="dcterms:W3CDTF">2019-08-29T06:49:17Z</dcterms:modified>
</cp:coreProperties>
</file>