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9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25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96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32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0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48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5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45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084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328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02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33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DA54-C8E1-4FFA-A0DF-FC10D52AAE0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10D3-8277-4666-881D-D5718293C4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0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6 dan 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48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838" y="990600"/>
            <a:ext cx="49577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971550"/>
            <a:ext cx="2667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652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205" t="2330" r="2409" b="11954"/>
          <a:stretch>
            <a:fillRect/>
          </a:stretch>
        </p:blipFill>
        <p:spPr bwMode="auto">
          <a:xfrm>
            <a:off x="3429001" y="1219200"/>
            <a:ext cx="6596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276600" y="695326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/>
              <a:t>Saturation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24399549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d46"/>
          <p:cNvPicPr>
            <a:picLocks noChangeAspect="1" noChangeArrowheads="1"/>
          </p:cNvPicPr>
          <p:nvPr/>
        </p:nvPicPr>
        <p:blipFill>
          <a:blip r:embed="rId2"/>
          <a:srcRect l="6728" t="18776" r="14116" b="3702"/>
          <a:stretch>
            <a:fillRect/>
          </a:stretch>
        </p:blipFill>
        <p:spPr bwMode="auto">
          <a:xfrm>
            <a:off x="3124200" y="7620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9418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-1"/>
            <a:ext cx="8251065" cy="204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id-ID" sz="7000" dirty="0" smtClean="0">
                <a:latin typeface="+mj-lt"/>
                <a:ea typeface="+mj-ea"/>
                <a:cs typeface="+mj-cs"/>
              </a:rPr>
              <a:t>Projek</a:t>
            </a:r>
          </a:p>
          <a:p>
            <a:pPr>
              <a:spcBef>
                <a:spcPct val="0"/>
              </a:spcBef>
              <a:defRPr/>
            </a:pPr>
            <a:endParaRPr lang="id-ID" sz="4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Buatlah komposisi bidang dengan memanfaatkan warna monochromatic 4 tingkat (diluar putih dan hitam).</a:t>
            </a:r>
          </a:p>
          <a:p>
            <a:pPr>
              <a:spcBef>
                <a:spcPct val="0"/>
              </a:spcBef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Tema: Alam Sekitar</a:t>
            </a:r>
          </a:p>
          <a:p>
            <a:pPr>
              <a:spcBef>
                <a:spcPct val="0"/>
              </a:spcBef>
              <a:defRPr/>
            </a:pPr>
            <a:endParaRPr lang="id-ID" sz="4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Buatlah sketsa dalam A4 sebanyak 4 sketsa</a:t>
            </a:r>
          </a:p>
          <a:p>
            <a:pPr>
              <a:spcBef>
                <a:spcPct val="0"/>
              </a:spcBef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Sektsa terbaik akan dipin dahkan ke dalam bidang besar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3397" y="2112134"/>
            <a:ext cx="6296964" cy="45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8410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rd38"/>
          <p:cNvPicPr>
            <a:picLocks noChangeAspect="1" noChangeArrowheads="1"/>
          </p:cNvPicPr>
          <p:nvPr/>
        </p:nvPicPr>
        <p:blipFill>
          <a:blip r:embed="rId2"/>
          <a:srcRect l="8443" t="17699" r="10291" b="10767"/>
          <a:stretch>
            <a:fillRect/>
          </a:stretch>
        </p:blipFill>
        <p:spPr bwMode="auto">
          <a:xfrm>
            <a:off x="3276600" y="914400"/>
            <a:ext cx="5867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4327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d42"/>
          <p:cNvPicPr>
            <a:picLocks noChangeAspect="1" noChangeArrowheads="1"/>
          </p:cNvPicPr>
          <p:nvPr/>
        </p:nvPicPr>
        <p:blipFill>
          <a:blip r:embed="rId2"/>
          <a:srcRect l="10950" t="18776" r="14116" b="4778"/>
          <a:stretch>
            <a:fillRect/>
          </a:stretch>
        </p:blipFill>
        <p:spPr bwMode="auto">
          <a:xfrm>
            <a:off x="3581400" y="9144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0474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d44"/>
          <p:cNvPicPr>
            <a:picLocks noChangeAspect="1" noChangeArrowheads="1"/>
          </p:cNvPicPr>
          <p:nvPr/>
        </p:nvPicPr>
        <p:blipFill>
          <a:blip r:embed="rId2"/>
          <a:srcRect l="6728" t="19852" r="6728" b="20929"/>
          <a:stretch>
            <a:fillRect/>
          </a:stretch>
        </p:blipFill>
        <p:spPr bwMode="auto">
          <a:xfrm>
            <a:off x="3200400" y="1524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667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d45"/>
          <p:cNvPicPr>
            <a:picLocks noChangeAspect="1" noChangeArrowheads="1"/>
          </p:cNvPicPr>
          <p:nvPr/>
        </p:nvPicPr>
        <p:blipFill>
          <a:blip r:embed="rId2"/>
          <a:srcRect l="13062" t="19852" r="6728" b="5855"/>
          <a:stretch>
            <a:fillRect/>
          </a:stretch>
        </p:blipFill>
        <p:spPr bwMode="auto">
          <a:xfrm>
            <a:off x="3352800" y="990600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2662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752600" y="152401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WHY </a:t>
            </a:r>
            <a:r>
              <a:rPr lang="id-ID" sz="2800" b="1" dirty="0"/>
              <a:t>HUE</a:t>
            </a:r>
            <a:r>
              <a:rPr lang="en-US" sz="2800" b="1" dirty="0"/>
              <a:t> ?</a:t>
            </a:r>
            <a:endParaRPr lang="id-ID" b="1" dirty="0"/>
          </a:p>
        </p:txBody>
      </p:sp>
      <p:pic>
        <p:nvPicPr>
          <p:cNvPr id="30723" name="Picture 2" descr="D:\Kampus\Warna Picture\Gelombang Warna.JPG"/>
          <p:cNvPicPr>
            <a:picLocks noChangeAspect="1" noChangeArrowheads="1"/>
          </p:cNvPicPr>
          <p:nvPr/>
        </p:nvPicPr>
        <p:blipFill>
          <a:blip r:embed="rId2" cstate="print"/>
          <a:srcRect l="1537" t="11111" r="1189" b="11111"/>
          <a:stretch>
            <a:fillRect/>
          </a:stretch>
        </p:blipFill>
        <p:spPr bwMode="auto">
          <a:xfrm>
            <a:off x="1676400" y="914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nazdorovie.in.ua/images/the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09801"/>
            <a:ext cx="2857500" cy="2101103"/>
          </a:xfrm>
          <a:prstGeom prst="rect">
            <a:avLst/>
          </a:prstGeom>
          <a:noFill/>
        </p:spPr>
      </p:pic>
      <p:pic>
        <p:nvPicPr>
          <p:cNvPr id="2052" name="Picture 4" descr="https://www2.chemistry.msu.edu/faculty/reusch/VirtTxtJml/Spectrpy/Images/vispe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6045614" cy="1905000"/>
          </a:xfrm>
          <a:prstGeom prst="rect">
            <a:avLst/>
          </a:prstGeom>
          <a:noFill/>
        </p:spPr>
      </p:pic>
      <p:pic>
        <p:nvPicPr>
          <p:cNvPr id="2054" name="Picture 6" descr="http://www.electron.com/images/watermarked/detailed/1/330MUV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1" y="4419600"/>
            <a:ext cx="28194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3197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4948238"/>
            <a:ext cx="7467600" cy="1371896"/>
            <a:chOff x="762003" y="1219200"/>
            <a:chExt cx="7467599" cy="1371600"/>
          </a:xfrm>
        </p:grpSpPr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990603" y="2133600"/>
              <a:ext cx="7123384" cy="36925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ACHROMATIC</a:t>
              </a:r>
              <a:r>
                <a:rPr lang="id-ID" b="1">
                  <a:solidFill>
                    <a:srgbClr val="FF0000"/>
                  </a:solidFill>
                </a:rPr>
                <a:t> : Grey – Neutral Color / Without Color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 flipH="1">
              <a:off x="762003" y="1219200"/>
              <a:ext cx="7467599" cy="1371600"/>
              <a:chOff x="685800" y="1219200"/>
              <a:chExt cx="7696200" cy="1371600"/>
            </a:xfrm>
          </p:grpSpPr>
          <p:sp>
            <p:nvSpPr>
              <p:cNvPr id="2071" name="Rectangle 6"/>
              <p:cNvSpPr>
                <a:spLocks noChangeArrowheads="1"/>
              </p:cNvSpPr>
              <p:nvPr/>
            </p:nvSpPr>
            <p:spPr bwMode="auto">
              <a:xfrm>
                <a:off x="914400" y="1371600"/>
                <a:ext cx="533400" cy="6858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2" name="Rectangle 7"/>
              <p:cNvSpPr>
                <a:spLocks noChangeArrowheads="1"/>
              </p:cNvSpPr>
              <p:nvPr/>
            </p:nvSpPr>
            <p:spPr bwMode="auto">
              <a:xfrm>
                <a:off x="1524000" y="1371600"/>
                <a:ext cx="533400" cy="685800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3" name="Rectangle 8"/>
              <p:cNvSpPr>
                <a:spLocks noChangeArrowheads="1"/>
              </p:cNvSpPr>
              <p:nvPr/>
            </p:nvSpPr>
            <p:spPr bwMode="auto">
              <a:xfrm>
                <a:off x="2133600" y="1371600"/>
                <a:ext cx="533400" cy="685800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4" name="Rectangle 9"/>
              <p:cNvSpPr>
                <a:spLocks noChangeArrowheads="1"/>
              </p:cNvSpPr>
              <p:nvPr/>
            </p:nvSpPr>
            <p:spPr bwMode="auto">
              <a:xfrm>
                <a:off x="2743200" y="1371600"/>
                <a:ext cx="533400" cy="685800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5" name="Rectangle 11"/>
              <p:cNvSpPr>
                <a:spLocks noChangeArrowheads="1"/>
              </p:cNvSpPr>
              <p:nvPr/>
            </p:nvSpPr>
            <p:spPr bwMode="auto">
              <a:xfrm>
                <a:off x="3352800" y="1371600"/>
                <a:ext cx="533400" cy="6858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6" name="Rectangle 12"/>
              <p:cNvSpPr>
                <a:spLocks noChangeArrowheads="1"/>
              </p:cNvSpPr>
              <p:nvPr/>
            </p:nvSpPr>
            <p:spPr bwMode="auto">
              <a:xfrm>
                <a:off x="3962400" y="1371600"/>
                <a:ext cx="533400" cy="68580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7" name="Rectangle 13"/>
              <p:cNvSpPr>
                <a:spLocks noChangeArrowheads="1"/>
              </p:cNvSpPr>
              <p:nvPr/>
            </p:nvSpPr>
            <p:spPr bwMode="auto">
              <a:xfrm>
                <a:off x="4572000" y="1371600"/>
                <a:ext cx="533400" cy="68580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8" name="Rectangle 14"/>
              <p:cNvSpPr>
                <a:spLocks noChangeArrowheads="1"/>
              </p:cNvSpPr>
              <p:nvPr/>
            </p:nvSpPr>
            <p:spPr bwMode="auto">
              <a:xfrm>
                <a:off x="5181600" y="1371600"/>
                <a:ext cx="533400" cy="6858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79" name="Rectangle 15"/>
              <p:cNvSpPr>
                <a:spLocks noChangeArrowheads="1"/>
              </p:cNvSpPr>
              <p:nvPr/>
            </p:nvSpPr>
            <p:spPr bwMode="auto">
              <a:xfrm>
                <a:off x="5791200" y="1371600"/>
                <a:ext cx="533400" cy="6858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80" name="Rectangle 16"/>
              <p:cNvSpPr>
                <a:spLocks noChangeArrowheads="1"/>
              </p:cNvSpPr>
              <p:nvPr/>
            </p:nvSpPr>
            <p:spPr bwMode="auto">
              <a:xfrm>
                <a:off x="6400800" y="1371600"/>
                <a:ext cx="533400" cy="685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81" name="Rectangle 17"/>
              <p:cNvSpPr>
                <a:spLocks noChangeArrowheads="1"/>
              </p:cNvSpPr>
              <p:nvPr/>
            </p:nvSpPr>
            <p:spPr bwMode="auto">
              <a:xfrm>
                <a:off x="7010400" y="1371600"/>
                <a:ext cx="533400" cy="68580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82" name="Rectangle 18"/>
              <p:cNvSpPr>
                <a:spLocks noChangeArrowheads="1"/>
              </p:cNvSpPr>
              <p:nvPr/>
            </p:nvSpPr>
            <p:spPr bwMode="auto">
              <a:xfrm>
                <a:off x="7620000" y="1371600"/>
                <a:ext cx="533400" cy="685800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083" name="Rectangle 32"/>
              <p:cNvSpPr>
                <a:spLocks noChangeArrowheads="1"/>
              </p:cNvSpPr>
              <p:nvPr/>
            </p:nvSpPr>
            <p:spPr bwMode="auto">
              <a:xfrm>
                <a:off x="685800" y="1219200"/>
                <a:ext cx="7696200" cy="137160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24200" y="2971800"/>
            <a:ext cx="6629400" cy="1524000"/>
            <a:chOff x="1219200" y="2971800"/>
            <a:chExt cx="6629400" cy="1524000"/>
          </a:xfrm>
        </p:grpSpPr>
        <p:sp>
          <p:nvSpPr>
            <p:cNvPr id="2057" name="Rectangle 20"/>
            <p:cNvSpPr>
              <a:spLocks noChangeArrowheads="1"/>
            </p:cNvSpPr>
            <p:nvPr/>
          </p:nvSpPr>
          <p:spPr bwMode="auto">
            <a:xfrm>
              <a:off x="1524000" y="3200400"/>
              <a:ext cx="533400" cy="685800"/>
            </a:xfrm>
            <a:prstGeom prst="rect">
              <a:avLst/>
            </a:prstGeom>
            <a:solidFill>
              <a:srgbClr val="521DFD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58" name="Rectangle 31"/>
            <p:cNvSpPr>
              <a:spLocks noChangeArrowheads="1"/>
            </p:cNvSpPr>
            <p:nvPr/>
          </p:nvSpPr>
          <p:spPr bwMode="auto">
            <a:xfrm>
              <a:off x="7010400" y="3200400"/>
              <a:ext cx="533400" cy="6858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59" name="Rectangle 33"/>
            <p:cNvSpPr>
              <a:spLocks noChangeArrowheads="1"/>
            </p:cNvSpPr>
            <p:nvPr/>
          </p:nvSpPr>
          <p:spPr bwMode="auto">
            <a:xfrm>
              <a:off x="2133600" y="3200400"/>
              <a:ext cx="533400" cy="685800"/>
            </a:xfrm>
            <a:prstGeom prst="rect">
              <a:avLst/>
            </a:prstGeom>
            <a:solidFill>
              <a:srgbClr val="6535FD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0" name="Rectangle 34"/>
            <p:cNvSpPr>
              <a:spLocks noChangeArrowheads="1"/>
            </p:cNvSpPr>
            <p:nvPr/>
          </p:nvSpPr>
          <p:spPr bwMode="auto">
            <a:xfrm>
              <a:off x="2743200" y="3200400"/>
              <a:ext cx="533400" cy="685800"/>
            </a:xfrm>
            <a:prstGeom prst="rect">
              <a:avLst/>
            </a:prstGeom>
            <a:solidFill>
              <a:srgbClr val="7D55FD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1" name="Rectangle 35"/>
            <p:cNvSpPr>
              <a:spLocks noChangeArrowheads="1"/>
            </p:cNvSpPr>
            <p:nvPr/>
          </p:nvSpPr>
          <p:spPr bwMode="auto">
            <a:xfrm>
              <a:off x="3352800" y="3200400"/>
              <a:ext cx="533400" cy="685800"/>
            </a:xfrm>
            <a:prstGeom prst="rect">
              <a:avLst/>
            </a:prstGeom>
            <a:solidFill>
              <a:srgbClr val="9473FD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2" name="Rectangle 36"/>
            <p:cNvSpPr>
              <a:spLocks noChangeArrowheads="1"/>
            </p:cNvSpPr>
            <p:nvPr/>
          </p:nvSpPr>
          <p:spPr bwMode="auto">
            <a:xfrm>
              <a:off x="3962400" y="3200400"/>
              <a:ext cx="533400" cy="685800"/>
            </a:xfrm>
            <a:prstGeom prst="rect">
              <a:avLst/>
            </a:prstGeom>
            <a:solidFill>
              <a:srgbClr val="B29AFE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3" name="Rectangle 37"/>
            <p:cNvSpPr>
              <a:spLocks noChangeArrowheads="1"/>
            </p:cNvSpPr>
            <p:nvPr/>
          </p:nvSpPr>
          <p:spPr bwMode="auto">
            <a:xfrm>
              <a:off x="4572000" y="3200400"/>
              <a:ext cx="533400" cy="685800"/>
            </a:xfrm>
            <a:prstGeom prst="rect">
              <a:avLst/>
            </a:prstGeom>
            <a:solidFill>
              <a:srgbClr val="C4B2FE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4" name="Rectangle 38"/>
            <p:cNvSpPr>
              <a:spLocks noChangeArrowheads="1"/>
            </p:cNvSpPr>
            <p:nvPr/>
          </p:nvSpPr>
          <p:spPr bwMode="auto">
            <a:xfrm>
              <a:off x="5181600" y="3200400"/>
              <a:ext cx="533400" cy="685800"/>
            </a:xfrm>
            <a:prstGeom prst="rect">
              <a:avLst/>
            </a:prstGeom>
            <a:solidFill>
              <a:srgbClr val="D6CAFE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5" name="Rectangle 39"/>
            <p:cNvSpPr>
              <a:spLocks noChangeArrowheads="1"/>
            </p:cNvSpPr>
            <p:nvPr/>
          </p:nvSpPr>
          <p:spPr bwMode="auto">
            <a:xfrm>
              <a:off x="5791200" y="3200400"/>
              <a:ext cx="533400" cy="685800"/>
            </a:xfrm>
            <a:prstGeom prst="rect">
              <a:avLst/>
            </a:prstGeom>
            <a:solidFill>
              <a:srgbClr val="E4DCFE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6" name="Rectangle 40"/>
            <p:cNvSpPr>
              <a:spLocks noChangeArrowheads="1"/>
            </p:cNvSpPr>
            <p:nvPr/>
          </p:nvSpPr>
          <p:spPr bwMode="auto">
            <a:xfrm>
              <a:off x="6400800" y="3200400"/>
              <a:ext cx="533400" cy="685800"/>
            </a:xfrm>
            <a:prstGeom prst="rect">
              <a:avLst/>
            </a:prstGeom>
            <a:solidFill>
              <a:srgbClr val="F0ECFE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67" name="Text Box 41"/>
            <p:cNvSpPr txBox="1">
              <a:spLocks noChangeArrowheads="1"/>
            </p:cNvSpPr>
            <p:nvPr/>
          </p:nvSpPr>
          <p:spPr bwMode="auto">
            <a:xfrm>
              <a:off x="3783669" y="4038600"/>
              <a:ext cx="3261277" cy="36933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CHROMATIC</a:t>
              </a:r>
              <a:r>
                <a:rPr lang="id-ID" b="1">
                  <a:solidFill>
                    <a:srgbClr val="FF0000"/>
                  </a:solidFill>
                </a:rPr>
                <a:t> - Tint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  <a:r>
                <a:rPr lang="id-ID" b="1">
                  <a:solidFill>
                    <a:srgbClr val="FF0000"/>
                  </a:solidFill>
                </a:rPr>
                <a:t>: Hue + White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68" name="Rectangle 42"/>
            <p:cNvSpPr>
              <a:spLocks noChangeArrowheads="1"/>
            </p:cNvSpPr>
            <p:nvPr/>
          </p:nvSpPr>
          <p:spPr bwMode="auto">
            <a:xfrm>
              <a:off x="1219200" y="2971800"/>
              <a:ext cx="6629400" cy="1524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>
                <a:solidFill>
                  <a:schemeClr val="hlink"/>
                </a:solidFill>
              </a:endParaRPr>
            </a:p>
          </p:txBody>
        </p:sp>
      </p:grpSp>
      <p:sp>
        <p:nvSpPr>
          <p:cNvPr id="2053" name="Rectangle 46"/>
          <p:cNvSpPr>
            <a:spLocks noChangeArrowheads="1"/>
          </p:cNvSpPr>
          <p:nvPr/>
        </p:nvSpPr>
        <p:spPr bwMode="auto">
          <a:xfrm>
            <a:off x="3352800" y="738188"/>
            <a:ext cx="6400800" cy="1524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hlink"/>
              </a:solidFill>
            </a:endParaRPr>
          </a:p>
        </p:txBody>
      </p:sp>
      <p:graphicFrame>
        <p:nvGraphicFramePr>
          <p:cNvPr id="2050" name="Object 43"/>
          <p:cNvGraphicFramePr>
            <a:graphicFrameLocks noGrp="1" noChangeAspect="1"/>
          </p:cNvGraphicFramePr>
          <p:nvPr>
            <p:ph/>
          </p:nvPr>
        </p:nvGraphicFramePr>
        <p:xfrm>
          <a:off x="3505200" y="838200"/>
          <a:ext cx="59436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9321840" imgH="1140480" progId="">
                  <p:embed/>
                </p:oleObj>
              </mc:Choice>
              <mc:Fallback>
                <p:oleObj name="CorelDRAW" r:id="rId3" imgW="9321840" imgH="114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38200"/>
                        <a:ext cx="59436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5"/>
          <p:cNvSpPr txBox="1">
            <a:spLocks noChangeArrowheads="1"/>
          </p:cNvSpPr>
          <p:nvPr/>
        </p:nvSpPr>
        <p:spPr bwMode="auto">
          <a:xfrm>
            <a:off x="6019800" y="1804988"/>
            <a:ext cx="3321050" cy="3693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>
                <a:solidFill>
                  <a:srgbClr val="FF0000"/>
                </a:solidFill>
              </a:rPr>
              <a:t>Chroma : Hue + Gray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5" name="TextBox 36"/>
          <p:cNvSpPr txBox="1">
            <a:spLocks noChangeArrowheads="1"/>
          </p:cNvSpPr>
          <p:nvPr/>
        </p:nvSpPr>
        <p:spPr bwMode="auto">
          <a:xfrm>
            <a:off x="3276600" y="228601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/>
              <a:t>Chroma</a:t>
            </a:r>
            <a:endParaRPr lang="id-ID" b="1"/>
          </a:p>
        </p:txBody>
      </p:sp>
      <p:sp>
        <p:nvSpPr>
          <p:cNvPr id="2056" name="TextBox 37"/>
          <p:cNvSpPr txBox="1">
            <a:spLocks noChangeArrowheads="1"/>
          </p:cNvSpPr>
          <p:nvPr/>
        </p:nvSpPr>
        <p:spPr bwMode="auto">
          <a:xfrm>
            <a:off x="3276600" y="25098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/>
              <a:t>Value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1019292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4332"/>
          <a:stretch>
            <a:fillRect/>
          </a:stretch>
        </p:blipFill>
        <p:spPr bwMode="auto">
          <a:xfrm>
            <a:off x="2971800" y="228601"/>
            <a:ext cx="60198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672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1524000"/>
            <a:ext cx="5389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276600" y="695326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/>
              <a:t>Tone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15037915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CorelDRAW</vt:lpstr>
      <vt:lpstr>Rupa Dasar 2D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1</cp:revision>
  <dcterms:created xsi:type="dcterms:W3CDTF">2019-08-29T06:28:52Z</dcterms:created>
  <dcterms:modified xsi:type="dcterms:W3CDTF">2019-08-29T06:29:09Z</dcterms:modified>
</cp:coreProperties>
</file>