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7F1E95BB-4D53-421E-B3D2-F9AD17BFBF7E}" type="datetimeFigureOut">
              <a:rPr lang="id-ID" smtClean="0"/>
              <a:t>29/08/2019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2291851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F1E95BB-4D53-421E-B3D2-F9AD17BFBF7E}" type="datetimeFigureOut">
              <a:rPr lang="id-ID" smtClean="0"/>
              <a:t>29/08/2019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1392130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F1E95BB-4D53-421E-B3D2-F9AD17BFBF7E}" type="datetimeFigureOut">
              <a:rPr lang="id-ID" smtClean="0"/>
              <a:t>29/08/2019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1547774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F1E95BB-4D53-421E-B3D2-F9AD17BFBF7E}" type="datetimeFigureOut">
              <a:rPr lang="id-ID" smtClean="0"/>
              <a:t>29/08/2019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939556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1E95BB-4D53-421E-B3D2-F9AD17BFBF7E}" type="datetimeFigureOut">
              <a:rPr lang="id-ID" smtClean="0"/>
              <a:t>29/08/2019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240234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7F1E95BB-4D53-421E-B3D2-F9AD17BFBF7E}" type="datetimeFigureOut">
              <a:rPr lang="id-ID" smtClean="0"/>
              <a:t>29/08/2019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113445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7F1E95BB-4D53-421E-B3D2-F9AD17BFBF7E}" type="datetimeFigureOut">
              <a:rPr lang="id-ID" smtClean="0"/>
              <a:t>29/08/2019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401801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7F1E95BB-4D53-421E-B3D2-F9AD17BFBF7E}" type="datetimeFigureOut">
              <a:rPr lang="id-ID" smtClean="0"/>
              <a:t>29/08/2019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91047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1E95BB-4D53-421E-B3D2-F9AD17BFBF7E}" type="datetimeFigureOut">
              <a:rPr lang="id-ID" smtClean="0"/>
              <a:t>29/08/2019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408514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1E95BB-4D53-421E-B3D2-F9AD17BFBF7E}" type="datetimeFigureOut">
              <a:rPr lang="id-ID" smtClean="0"/>
              <a:t>29/08/2019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2630970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1E95BB-4D53-421E-B3D2-F9AD17BFBF7E}" type="datetimeFigureOut">
              <a:rPr lang="id-ID" smtClean="0"/>
              <a:t>29/08/2019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809578-2C70-4CFD-9D22-4E78B1A0C944}" type="slidenum">
              <a:rPr lang="id-ID" smtClean="0"/>
              <a:t>‹#›</a:t>
            </a:fld>
            <a:endParaRPr lang="id-ID"/>
          </a:p>
        </p:txBody>
      </p:sp>
    </p:spTree>
    <p:extLst>
      <p:ext uri="{BB962C8B-B14F-4D97-AF65-F5344CB8AC3E}">
        <p14:creationId xmlns:p14="http://schemas.microsoft.com/office/powerpoint/2010/main" val="199608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E95BB-4D53-421E-B3D2-F9AD17BFBF7E}" type="datetimeFigureOut">
              <a:rPr lang="id-ID" smtClean="0"/>
              <a:t>29/08/2019</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09578-2C70-4CFD-9D22-4E78B1A0C944}" type="slidenum">
              <a:rPr lang="id-ID" smtClean="0"/>
              <a:t>‹#›</a:t>
            </a:fld>
            <a:endParaRPr lang="id-ID"/>
          </a:p>
        </p:txBody>
      </p:sp>
    </p:spTree>
    <p:extLst>
      <p:ext uri="{BB962C8B-B14F-4D97-AF65-F5344CB8AC3E}">
        <p14:creationId xmlns:p14="http://schemas.microsoft.com/office/powerpoint/2010/main" val="4266313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RUPA DASAR 2D</a:t>
            </a:r>
            <a:endParaRPr lang="id-ID" dirty="0"/>
          </a:p>
        </p:txBody>
      </p:sp>
      <p:sp>
        <p:nvSpPr>
          <p:cNvPr id="3" name="Subtitle 2"/>
          <p:cNvSpPr>
            <a:spLocks noGrp="1"/>
          </p:cNvSpPr>
          <p:nvPr>
            <p:ph type="subTitle" idx="1"/>
          </p:nvPr>
        </p:nvSpPr>
        <p:spPr/>
        <p:txBody>
          <a:bodyPr/>
          <a:lstStyle/>
          <a:p>
            <a:r>
              <a:rPr lang="id-ID" dirty="0" smtClean="0"/>
              <a:t>Pertemuan 4</a:t>
            </a:r>
            <a:endParaRPr lang="id-ID" dirty="0"/>
          </a:p>
        </p:txBody>
      </p:sp>
    </p:spTree>
    <p:extLst>
      <p:ext uri="{BB962C8B-B14F-4D97-AF65-F5344CB8AC3E}">
        <p14:creationId xmlns:p14="http://schemas.microsoft.com/office/powerpoint/2010/main" val="135587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3" descr="rd39"/>
          <p:cNvPicPr>
            <a:picLocks noChangeAspect="1" noChangeArrowheads="1"/>
          </p:cNvPicPr>
          <p:nvPr/>
        </p:nvPicPr>
        <p:blipFill>
          <a:blip r:embed="rId2"/>
          <a:srcRect l="7784" t="19852" r="15172" b="10161"/>
          <a:stretch>
            <a:fillRect/>
          </a:stretch>
        </p:blipFill>
        <p:spPr bwMode="auto">
          <a:xfrm>
            <a:off x="3352800" y="1371600"/>
            <a:ext cx="5562600" cy="4953000"/>
          </a:xfrm>
          <a:prstGeom prst="rect">
            <a:avLst/>
          </a:prstGeom>
          <a:noFill/>
          <a:ln w="9525">
            <a:noFill/>
            <a:miter lim="800000"/>
            <a:headEnd/>
            <a:tailEnd/>
          </a:ln>
        </p:spPr>
      </p:pic>
      <p:sp>
        <p:nvSpPr>
          <p:cNvPr id="3" name="Rectangle 2"/>
          <p:cNvSpPr/>
          <p:nvPr/>
        </p:nvSpPr>
        <p:spPr bwMode="auto">
          <a:xfrm>
            <a:off x="2971800" y="1295400"/>
            <a:ext cx="2362200" cy="533400"/>
          </a:xfrm>
          <a:prstGeom prst="rect">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rtlCol="0" anchor="ctr" anchorCtr="0" compatLnSpc="1">
            <a:prstTxWarp prst="textNoShape">
              <a:avLst/>
            </a:prstTxWarp>
          </a:bodyPr>
          <a:lstStyle/>
          <a:p>
            <a:pPr marL="838200" indent="-838200" algn="ctr" fontAlgn="base">
              <a:spcBef>
                <a:spcPct val="0"/>
              </a:spcBef>
              <a:spcAft>
                <a:spcPct val="0"/>
              </a:spcAft>
            </a:pPr>
            <a:endParaRPr lang="en-US">
              <a:solidFill>
                <a:schemeClr val="tx1"/>
              </a:solidFill>
              <a:latin typeface="Trebuchet MS" pitchFamily="34" charset="0"/>
            </a:endParaRPr>
          </a:p>
        </p:txBody>
      </p:sp>
    </p:spTree>
    <p:extLst>
      <p:ext uri="{BB962C8B-B14F-4D97-AF65-F5344CB8AC3E}">
        <p14:creationId xmlns:p14="http://schemas.microsoft.com/office/powerpoint/2010/main" val="3344167165"/>
      </p:ext>
    </p:extLst>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rd40"/>
          <p:cNvPicPr>
            <a:picLocks noChangeAspect="1" noChangeArrowheads="1"/>
          </p:cNvPicPr>
          <p:nvPr/>
        </p:nvPicPr>
        <p:blipFill>
          <a:blip r:embed="rId2">
            <a:lum/>
          </a:blip>
          <a:srcRect l="12006" t="19852" r="12006" b="11238"/>
          <a:stretch>
            <a:fillRect/>
          </a:stretch>
        </p:blipFill>
        <p:spPr bwMode="auto">
          <a:xfrm>
            <a:off x="3505200" y="1219200"/>
            <a:ext cx="5486400" cy="4876800"/>
          </a:xfrm>
          <a:prstGeom prst="rect">
            <a:avLst/>
          </a:prstGeom>
          <a:noFill/>
          <a:ln w="9525">
            <a:noFill/>
            <a:miter lim="800000"/>
            <a:headEnd/>
            <a:tailEnd/>
          </a:ln>
        </p:spPr>
      </p:pic>
    </p:spTree>
    <p:extLst>
      <p:ext uri="{BB962C8B-B14F-4D97-AF65-F5344CB8AC3E}">
        <p14:creationId xmlns:p14="http://schemas.microsoft.com/office/powerpoint/2010/main" val="2506355677"/>
      </p:ext>
    </p:extLst>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rd41"/>
          <p:cNvPicPr>
            <a:picLocks noChangeAspect="1" noChangeArrowheads="1"/>
          </p:cNvPicPr>
          <p:nvPr/>
        </p:nvPicPr>
        <p:blipFill>
          <a:blip r:embed="rId2"/>
          <a:srcRect l="10950" t="22005" r="10950" b="10162"/>
          <a:stretch>
            <a:fillRect/>
          </a:stretch>
        </p:blipFill>
        <p:spPr bwMode="auto">
          <a:xfrm>
            <a:off x="3352800" y="1295400"/>
            <a:ext cx="5638800" cy="4800600"/>
          </a:xfrm>
          <a:prstGeom prst="rect">
            <a:avLst/>
          </a:prstGeom>
          <a:noFill/>
          <a:ln w="9525">
            <a:noFill/>
            <a:miter lim="800000"/>
            <a:headEnd/>
            <a:tailEnd/>
          </a:ln>
        </p:spPr>
      </p:pic>
    </p:spTree>
    <p:extLst>
      <p:ext uri="{BB962C8B-B14F-4D97-AF65-F5344CB8AC3E}">
        <p14:creationId xmlns:p14="http://schemas.microsoft.com/office/powerpoint/2010/main" val="686177623"/>
      </p:ext>
    </p:extLst>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rd43"/>
          <p:cNvPicPr>
            <a:picLocks noChangeAspect="1" noChangeArrowheads="1"/>
          </p:cNvPicPr>
          <p:nvPr/>
        </p:nvPicPr>
        <p:blipFill>
          <a:blip r:embed="rId2"/>
          <a:srcRect l="14116" t="23082" r="19392" b="6932"/>
          <a:stretch>
            <a:fillRect/>
          </a:stretch>
        </p:blipFill>
        <p:spPr bwMode="auto">
          <a:xfrm>
            <a:off x="3962400" y="1219200"/>
            <a:ext cx="4800600" cy="4953000"/>
          </a:xfrm>
          <a:prstGeom prst="rect">
            <a:avLst/>
          </a:prstGeom>
          <a:noFill/>
          <a:ln w="9525">
            <a:noFill/>
            <a:miter lim="800000"/>
            <a:headEnd/>
            <a:tailEnd/>
          </a:ln>
        </p:spPr>
      </p:pic>
    </p:spTree>
    <p:extLst>
      <p:ext uri="{BB962C8B-B14F-4D97-AF65-F5344CB8AC3E}">
        <p14:creationId xmlns:p14="http://schemas.microsoft.com/office/powerpoint/2010/main" val="2740260102"/>
      </p:ext>
    </p:extLst>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Projek</a:t>
            </a:r>
            <a:endParaRPr lang="id-ID" dirty="0"/>
          </a:p>
        </p:txBody>
      </p:sp>
      <p:sp>
        <p:nvSpPr>
          <p:cNvPr id="3" name="Content Placeholder 2"/>
          <p:cNvSpPr>
            <a:spLocks noGrp="1"/>
          </p:cNvSpPr>
          <p:nvPr>
            <p:ph idx="1"/>
          </p:nvPr>
        </p:nvSpPr>
        <p:spPr/>
        <p:txBody>
          <a:bodyPr/>
          <a:lstStyle/>
          <a:p>
            <a:pPr marL="0" indent="0">
              <a:buNone/>
            </a:pPr>
            <a:r>
              <a:rPr lang="id-ID" dirty="0" smtClean="0"/>
              <a:t>Buatlah komposisi bidang dasar seperti bujursangkar, segitiga, prisma, dll (pilih dua bidang) untuk diatur dalam komposisi yang baik. Tema yang diangkat adalah Gradasi dan Irama. Perhatikan prinsip desain yang menyertai unsur tersebut.</a:t>
            </a:r>
          </a:p>
          <a:p>
            <a:pPr marL="0" indent="0">
              <a:buNone/>
            </a:pPr>
            <a:endParaRPr lang="id-ID" dirty="0" smtClean="0"/>
          </a:p>
          <a:p>
            <a:pPr marL="0" indent="0">
              <a:buNone/>
            </a:pPr>
            <a:r>
              <a:rPr lang="id-ID" dirty="0" smtClean="0"/>
              <a:t>Kerjakan sketsa alternatif dalam lembar A4 sebanyak 3 sketsa.</a:t>
            </a:r>
          </a:p>
          <a:p>
            <a:pPr marL="0" indent="0">
              <a:buNone/>
            </a:pPr>
            <a:r>
              <a:rPr lang="id-ID" dirty="0" smtClean="0"/>
              <a:t>Boleh menggunakan alat bantu seperti penggaris dll.</a:t>
            </a:r>
          </a:p>
          <a:p>
            <a:pPr marL="0" indent="0">
              <a:buNone/>
            </a:pPr>
            <a:endParaRPr lang="id-ID" dirty="0"/>
          </a:p>
        </p:txBody>
      </p:sp>
    </p:spTree>
    <p:extLst>
      <p:ext uri="{BB962C8B-B14F-4D97-AF65-F5344CB8AC3E}">
        <p14:creationId xmlns:p14="http://schemas.microsoft.com/office/powerpoint/2010/main" val="2331373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Words>
  <Application>Microsoft Office PowerPoint</Application>
  <PresentationFormat>Widescreen</PresentationFormat>
  <Paragraphs>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Trebuchet MS</vt:lpstr>
      <vt:lpstr>Office Theme</vt:lpstr>
      <vt:lpstr>RUPA DASAR 2D</vt:lpstr>
      <vt:lpstr>PowerPoint Presentation</vt:lpstr>
      <vt:lpstr>PowerPoint Presentation</vt:lpstr>
      <vt:lpstr>PowerPoint Presentation</vt:lpstr>
      <vt:lpstr>PowerPoint Presentation</vt:lpstr>
      <vt:lpstr>Projek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RUPA DASAR 2D</dc:title>
  <dc:creator>Taufiq Panji Wisesa</dc:creator>
  <cp:lastModifiedBy>Taufiq Panji Wisesa</cp:lastModifiedBy>
  <cp:revision>1</cp:revision>
  <dcterms:created xsi:type="dcterms:W3CDTF">2019-08-29T06:19:32Z</dcterms:created>
  <dcterms:modified xsi:type="dcterms:W3CDTF">2019-08-29T06:20:27Z</dcterms:modified>
</cp:coreProperties>
</file>