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143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2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852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8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70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69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347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304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698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12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13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F272-710C-4D9F-862B-9D8A69D04FA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4529-AA6E-4EBE-9D28-957CB141B4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421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Rupa Dasar 2D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810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memunculkan ekspresi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31747" name="Picture 4" descr="rd25"/>
          <p:cNvPicPr>
            <a:picLocks noChangeAspect="1" noChangeArrowheads="1"/>
          </p:cNvPicPr>
          <p:nvPr/>
        </p:nvPicPr>
        <p:blipFill>
          <a:blip r:embed="rId2"/>
          <a:srcRect l="23615" t="29543" r="17282" b="10161"/>
          <a:stretch>
            <a:fillRect/>
          </a:stretch>
        </p:blipFill>
        <p:spPr bwMode="auto">
          <a:xfrm>
            <a:off x="3657600" y="2057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9321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menghasilkan kedalaman ilusif dan gerak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32771" name="Picture 4" descr="rd26"/>
          <p:cNvPicPr>
            <a:picLocks noChangeAspect="1" noChangeArrowheads="1"/>
          </p:cNvPicPr>
          <p:nvPr/>
        </p:nvPicPr>
        <p:blipFill>
          <a:blip r:embed="rId2"/>
          <a:srcRect l="19394" t="32773" r="9894" b="1547"/>
          <a:stretch>
            <a:fillRect/>
          </a:stretch>
        </p:blipFill>
        <p:spPr bwMode="auto">
          <a:xfrm>
            <a:off x="3810000" y="2133600"/>
            <a:ext cx="4800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1840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rd27"/>
          <p:cNvPicPr>
            <a:picLocks noChangeAspect="1" noChangeArrowheads="1"/>
          </p:cNvPicPr>
          <p:nvPr/>
        </p:nvPicPr>
        <p:blipFill>
          <a:blip r:embed="rId2"/>
          <a:srcRect l="10555" t="10161" r="12401" b="5284"/>
          <a:stretch>
            <a:fillRect/>
          </a:stretch>
        </p:blipFill>
        <p:spPr bwMode="auto">
          <a:xfrm>
            <a:off x="3505200" y="8382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7590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d28"/>
          <p:cNvPicPr>
            <a:picLocks noChangeAspect="1" noChangeArrowheads="1"/>
          </p:cNvPicPr>
          <p:nvPr/>
        </p:nvPicPr>
        <p:blipFill>
          <a:blip r:embed="rId2"/>
          <a:srcRect l="8636" t="16621" r="24821" b="3702"/>
          <a:stretch>
            <a:fillRect/>
          </a:stretch>
        </p:blipFill>
        <p:spPr bwMode="auto">
          <a:xfrm>
            <a:off x="3352800" y="914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6782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d29"/>
          <p:cNvPicPr>
            <a:picLocks noChangeAspect="1" noChangeArrowheads="1"/>
          </p:cNvPicPr>
          <p:nvPr/>
        </p:nvPicPr>
        <p:blipFill>
          <a:blip r:embed="rId2"/>
          <a:srcRect l="10950" t="16621" r="12006" b="3702"/>
          <a:stretch>
            <a:fillRect/>
          </a:stretch>
        </p:blipFill>
        <p:spPr bwMode="auto">
          <a:xfrm>
            <a:off x="3352801" y="838200"/>
            <a:ext cx="5337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1585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25908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mempunyai panjang tanpa lebar, mempunyai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kedudukan dan arah; kedua ujungnya berupa titik.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merupakan sisi sebuah bidang/bentuk. </a:t>
            </a: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16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1600"/>
              <a:t>Dalam gambar ini ada berapa garis yang anda lihat 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505200" y="36576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05200" y="39624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505200" y="42672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505200" y="45720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3505200" y="48768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3505200" y="51816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458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4495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Macam/Jenis Garis: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a. Garis Nyata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b. Garis Ilusi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 b="1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digunakan untuk mewujudkan bidang atau bentuk,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dan struktur. Bahkan garis dapat memberikan arti,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simbol dan ekspresi.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24401649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dan Arah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dapat memunculkan kesan gerak dan interpretasi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statis dan dinamis.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124200" y="28194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124200" y="45720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5105400" y="28194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5943600" y="31242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3429000" y="3657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3429000" y="4876800"/>
            <a:ext cx="1143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7086600" y="2819400"/>
            <a:ext cx="2590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7848600" y="3124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7848600" y="3200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7848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>
            <a:off x="7848600" y="3352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>
            <a:off x="7848600" y="3429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>
            <a:off x="7848600" y="3505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7848600" y="3581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21"/>
          <p:cNvSpPr>
            <a:spLocks noChangeShapeType="1"/>
          </p:cNvSpPr>
          <p:nvPr/>
        </p:nvSpPr>
        <p:spPr bwMode="auto">
          <a:xfrm>
            <a:off x="7848600" y="3657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22"/>
          <p:cNvSpPr>
            <a:spLocks noChangeShapeType="1"/>
          </p:cNvSpPr>
          <p:nvPr/>
        </p:nvSpPr>
        <p:spPr bwMode="auto">
          <a:xfrm>
            <a:off x="7848600" y="3733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23"/>
          <p:cNvSpPr>
            <a:spLocks noChangeShapeType="1"/>
          </p:cNvSpPr>
          <p:nvPr/>
        </p:nvSpPr>
        <p:spPr bwMode="auto">
          <a:xfrm>
            <a:off x="7848600" y="3810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>
            <a:off x="7848600" y="3886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>
            <a:off x="8001000" y="3962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8153400" y="4038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>
            <a:off x="8229600" y="4114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8229600" y="4191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Line 31"/>
          <p:cNvSpPr>
            <a:spLocks noChangeShapeType="1"/>
          </p:cNvSpPr>
          <p:nvPr/>
        </p:nvSpPr>
        <p:spPr bwMode="auto">
          <a:xfrm>
            <a:off x="8229600" y="4267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>
            <a:off x="8153400" y="4343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8001000" y="4419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7848600" y="4495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40"/>
          <p:cNvSpPr>
            <a:spLocks noChangeShapeType="1"/>
          </p:cNvSpPr>
          <p:nvPr/>
        </p:nvSpPr>
        <p:spPr bwMode="auto">
          <a:xfrm>
            <a:off x="7696200" y="4572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Line 44"/>
          <p:cNvSpPr>
            <a:spLocks noChangeShapeType="1"/>
          </p:cNvSpPr>
          <p:nvPr/>
        </p:nvSpPr>
        <p:spPr bwMode="auto">
          <a:xfrm>
            <a:off x="7620000" y="4648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Line 45"/>
          <p:cNvSpPr>
            <a:spLocks noChangeShapeType="1"/>
          </p:cNvSpPr>
          <p:nvPr/>
        </p:nvSpPr>
        <p:spPr bwMode="auto">
          <a:xfrm>
            <a:off x="7543800" y="4724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Line 46"/>
          <p:cNvSpPr>
            <a:spLocks noChangeShapeType="1"/>
          </p:cNvSpPr>
          <p:nvPr/>
        </p:nvSpPr>
        <p:spPr bwMode="auto">
          <a:xfrm>
            <a:off x="7467600" y="4800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Line 47"/>
          <p:cNvSpPr>
            <a:spLocks noChangeShapeType="1"/>
          </p:cNvSpPr>
          <p:nvPr/>
        </p:nvSpPr>
        <p:spPr bwMode="auto">
          <a:xfrm>
            <a:off x="7467600" y="4876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48"/>
          <p:cNvSpPr>
            <a:spLocks noChangeShapeType="1"/>
          </p:cNvSpPr>
          <p:nvPr/>
        </p:nvSpPr>
        <p:spPr bwMode="auto">
          <a:xfrm>
            <a:off x="7467600" y="4953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49"/>
          <p:cNvSpPr>
            <a:spLocks noChangeShapeType="1"/>
          </p:cNvSpPr>
          <p:nvPr/>
        </p:nvSpPr>
        <p:spPr bwMode="auto">
          <a:xfrm>
            <a:off x="7543800" y="5029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50"/>
          <p:cNvSpPr>
            <a:spLocks noChangeShapeType="1"/>
          </p:cNvSpPr>
          <p:nvPr/>
        </p:nvSpPr>
        <p:spPr bwMode="auto">
          <a:xfrm>
            <a:off x="7620000" y="5105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Line 51"/>
          <p:cNvSpPr>
            <a:spLocks noChangeShapeType="1"/>
          </p:cNvSpPr>
          <p:nvPr/>
        </p:nvSpPr>
        <p:spPr bwMode="auto">
          <a:xfrm>
            <a:off x="7696200" y="5181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Line 52"/>
          <p:cNvSpPr>
            <a:spLocks noChangeShapeType="1"/>
          </p:cNvSpPr>
          <p:nvPr/>
        </p:nvSpPr>
        <p:spPr bwMode="auto">
          <a:xfrm>
            <a:off x="7772400" y="5257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Line 53"/>
          <p:cNvSpPr>
            <a:spLocks noChangeShapeType="1"/>
          </p:cNvSpPr>
          <p:nvPr/>
        </p:nvSpPr>
        <p:spPr bwMode="auto">
          <a:xfrm>
            <a:off x="7848600" y="5334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0" name="Line 54"/>
          <p:cNvSpPr>
            <a:spLocks noChangeShapeType="1"/>
          </p:cNvSpPr>
          <p:nvPr/>
        </p:nvSpPr>
        <p:spPr bwMode="auto">
          <a:xfrm>
            <a:off x="7924800" y="541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Line 55"/>
          <p:cNvSpPr>
            <a:spLocks noChangeShapeType="1"/>
          </p:cNvSpPr>
          <p:nvPr/>
        </p:nvSpPr>
        <p:spPr bwMode="auto">
          <a:xfrm>
            <a:off x="8001000" y="5486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Line 56"/>
          <p:cNvSpPr>
            <a:spLocks noChangeShapeType="1"/>
          </p:cNvSpPr>
          <p:nvPr/>
        </p:nvSpPr>
        <p:spPr bwMode="auto">
          <a:xfrm>
            <a:off x="8001000" y="5562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Line 57"/>
          <p:cNvSpPr>
            <a:spLocks noChangeShapeType="1"/>
          </p:cNvSpPr>
          <p:nvPr/>
        </p:nvSpPr>
        <p:spPr bwMode="auto">
          <a:xfrm>
            <a:off x="8001000" y="5638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Line 58"/>
          <p:cNvSpPr>
            <a:spLocks noChangeShapeType="1"/>
          </p:cNvSpPr>
          <p:nvPr/>
        </p:nvSpPr>
        <p:spPr bwMode="auto">
          <a:xfrm>
            <a:off x="8001000" y="5715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Line 59"/>
          <p:cNvSpPr>
            <a:spLocks noChangeShapeType="1"/>
          </p:cNvSpPr>
          <p:nvPr/>
        </p:nvSpPr>
        <p:spPr bwMode="auto">
          <a:xfrm>
            <a:off x="8001000" y="5791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6" name="Line 60"/>
          <p:cNvSpPr>
            <a:spLocks noChangeShapeType="1"/>
          </p:cNvSpPr>
          <p:nvPr/>
        </p:nvSpPr>
        <p:spPr bwMode="auto">
          <a:xfrm>
            <a:off x="8001000" y="5867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Line 61"/>
          <p:cNvSpPr>
            <a:spLocks noChangeShapeType="1"/>
          </p:cNvSpPr>
          <p:nvPr/>
        </p:nvSpPr>
        <p:spPr bwMode="auto">
          <a:xfrm>
            <a:off x="8001000" y="5943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56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4495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Macam/Jenis Garis: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a. Garis Nyata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b. Garis Ilusi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 b="1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digunakan untuk mewujudkan bidang atau bentuk,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dan struktur. Bahkan garis dapat memberikan arti,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simbol dan ekspresi.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31473588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menggambarkan bidang/bentuk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dapat menggambarkan contur bidang/bentuk 2D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maupun 3D.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29000" y="3352800"/>
            <a:ext cx="2438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2" name="AutoShape 49"/>
          <p:cNvSpPr>
            <a:spLocks noChangeArrowheads="1"/>
          </p:cNvSpPr>
          <p:nvPr/>
        </p:nvSpPr>
        <p:spPr bwMode="auto">
          <a:xfrm>
            <a:off x="6248400" y="3124200"/>
            <a:ext cx="2667000" cy="25146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01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menciptakan gambar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28675" name="Picture 5" descr="rd22"/>
          <p:cNvPicPr>
            <a:picLocks noChangeAspect="1" noChangeArrowheads="1"/>
          </p:cNvPicPr>
          <p:nvPr/>
        </p:nvPicPr>
        <p:blipFill>
          <a:blip r:embed="rId2"/>
          <a:srcRect l="26385" t="36003" r="24010" b="29543"/>
          <a:stretch>
            <a:fillRect/>
          </a:stretch>
        </p:blipFill>
        <p:spPr bwMode="auto">
          <a:xfrm>
            <a:off x="4267200" y="22860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3202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sebagai notasi (bentuk/gambar/catatan) suatu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sistem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29699" name="Picture 4" descr="rd23"/>
          <p:cNvPicPr>
            <a:picLocks noChangeAspect="1" noChangeArrowheads="1"/>
          </p:cNvPicPr>
          <p:nvPr/>
        </p:nvPicPr>
        <p:blipFill>
          <a:blip r:embed="rId2"/>
          <a:srcRect l="16226" t="38156" r="13062" b="15546"/>
          <a:stretch>
            <a:fillRect/>
          </a:stretch>
        </p:blipFill>
        <p:spPr bwMode="auto">
          <a:xfrm>
            <a:off x="3276600" y="2362200"/>
            <a:ext cx="5638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141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sebagai pembentuk tulisan dan tipografi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(huruf)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30723" name="Picture 4" descr="rd24"/>
          <p:cNvPicPr>
            <a:picLocks noChangeAspect="1" noChangeArrowheads="1"/>
          </p:cNvPicPr>
          <p:nvPr/>
        </p:nvPicPr>
        <p:blipFill>
          <a:blip r:embed="rId2"/>
          <a:srcRect l="15172" t="37079" r="16226" b="8008"/>
          <a:stretch>
            <a:fillRect/>
          </a:stretch>
        </p:blipFill>
        <p:spPr bwMode="auto">
          <a:xfrm>
            <a:off x="3657600" y="2438400"/>
            <a:ext cx="48006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3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Rupa Dasar 2D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2D</dc:title>
  <dc:creator>Taufiq Panji Wisesa</dc:creator>
  <cp:lastModifiedBy>Taufiq Panji Wisesa</cp:lastModifiedBy>
  <cp:revision>1</cp:revision>
  <dcterms:created xsi:type="dcterms:W3CDTF">2019-08-29T06:21:57Z</dcterms:created>
  <dcterms:modified xsi:type="dcterms:W3CDTF">2019-08-29T06:22:07Z</dcterms:modified>
</cp:coreProperties>
</file>