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3D9843-CAE0-41A7-8F00-CAC388D509EB}" type="datetimeFigureOut">
              <a:rPr lang="id-ID" smtClean="0"/>
              <a:pPr/>
              <a:t>23/09/2015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9C501A-DF9C-416D-AA8A-24150B078740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GAMBAR BENTUK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TEAM DKV UPJ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8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357562"/>
            <a:ext cx="8229600" cy="2565090"/>
          </a:xfrm>
        </p:spPr>
        <p:txBody>
          <a:bodyPr>
            <a:normAutofit/>
          </a:bodyPr>
          <a:lstStyle/>
          <a:p>
            <a:r>
              <a:rPr lang="id-ID" dirty="0" smtClean="0"/>
              <a:t>Pengantar Ujian Tengah Semester, 25’</a:t>
            </a:r>
          </a:p>
          <a:p>
            <a:r>
              <a:rPr lang="id-ID" dirty="0" smtClean="0"/>
              <a:t>Sebaran daftar hadir dan  Pembagian Lembar Soal + Lembar Jawaban, 25’ </a:t>
            </a:r>
          </a:p>
          <a:p>
            <a:r>
              <a:rPr lang="id-ID" dirty="0" smtClean="0"/>
              <a:t>Pelaksanaan Ujian Tengah Semester (Praktika), 250’</a:t>
            </a:r>
          </a:p>
          <a:p>
            <a:r>
              <a:rPr lang="id-ID" dirty="0" smtClean="0"/>
              <a:t>Pengumpulan Berkas Ujian Tengah Semester.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9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429000"/>
            <a:ext cx="8229600" cy="2850842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6: Obyek Hewan “Kuda”, 50’</a:t>
            </a:r>
          </a:p>
          <a:p>
            <a:r>
              <a:rPr lang="id-ID" dirty="0" smtClean="0"/>
              <a:t>Menggambar sketsa Obyek Kuda, min 5 - 10 alt., A4, di lapangan, 150’ </a:t>
            </a:r>
          </a:p>
          <a:p>
            <a:r>
              <a:rPr lang="id-ID" dirty="0" smtClean="0"/>
              <a:t>Menggambar Detail Obyek Kuda dengan media Pensil Warna dan Cat Air, dalam ukuran A3, Di Studio, 100’</a:t>
            </a:r>
          </a:p>
          <a:p>
            <a:r>
              <a:rPr lang="id-ID" dirty="0" smtClean="0"/>
              <a:t>Evaluasi Gambar Obyek Kuda,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10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714752"/>
            <a:ext cx="8229600" cy="2422214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7: Menggambar Obyek Aneka Binatang Di Lapangan (Kebun Binatang), 50 menit </a:t>
            </a:r>
          </a:p>
          <a:p>
            <a:r>
              <a:rPr lang="id-ID" dirty="0" smtClean="0"/>
              <a:t>Menggambar Sketsa untuk minimal 10 jenis binatang @min. 5 sketsa, A4, 200 menit</a:t>
            </a:r>
          </a:p>
          <a:p>
            <a:r>
              <a:rPr lang="id-ID" dirty="0" smtClean="0"/>
              <a:t>Evaluasi hasil sketsa,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286124"/>
            <a:ext cx="8229600" cy="2922280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7 Lanjutan: </a:t>
            </a:r>
            <a:r>
              <a:rPr lang="id-ID" dirty="0" smtClean="0"/>
              <a:t>Menggambar </a:t>
            </a:r>
            <a:r>
              <a:rPr lang="id-ID" dirty="0" smtClean="0"/>
              <a:t>Obyek Aneka Binatang Pilihan di Studio, 50 menit </a:t>
            </a:r>
          </a:p>
          <a:p>
            <a:r>
              <a:rPr lang="id-ID" dirty="0" smtClean="0"/>
              <a:t>Menggambar Detail Hewan Pilihan, dengan media gambar, Pensil warna, Cat air atau crayon A3, 200 menit</a:t>
            </a:r>
          </a:p>
          <a:p>
            <a:r>
              <a:rPr lang="id-ID" dirty="0" smtClean="0"/>
              <a:t>Evaluasi hasil gambar,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000372"/>
            <a:ext cx="8229600" cy="3279470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8: Menggambar Obyek Kepala dan Wajah Manusia dan anggota badan, 50’</a:t>
            </a:r>
          </a:p>
          <a:p>
            <a:r>
              <a:rPr lang="id-ID" dirty="0" smtClean="0"/>
              <a:t>Menggambar Sketsa dan detail anggota badan (tangan dan kaki), A4, minimal 5 sketsa, 100’</a:t>
            </a:r>
          </a:p>
          <a:p>
            <a:r>
              <a:rPr lang="id-ID" dirty="0" smtClean="0"/>
              <a:t>Menggambar Sketsa dan detail (media cat air dan pensil warna) kepala dan wajah teman, A3, 100’</a:t>
            </a:r>
          </a:p>
          <a:p>
            <a:r>
              <a:rPr lang="id-ID" dirty="0" smtClean="0"/>
              <a:t>Evaluasi hasil gambar,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3279470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9: Menggambar Model Manusia (Laki-laki), 50’</a:t>
            </a:r>
          </a:p>
          <a:p>
            <a:r>
              <a:rPr lang="id-ID" dirty="0" smtClean="0"/>
              <a:t>Menggambar Sketsa Model Manusia, A4, minimal 5 sketsa dari berbagai sudut pandang, 100’</a:t>
            </a:r>
          </a:p>
          <a:p>
            <a:r>
              <a:rPr lang="id-ID" dirty="0" smtClean="0"/>
              <a:t>Menggambar detail (media cat air dan pensil warna) Model Manusia, A3, 100’</a:t>
            </a:r>
          </a:p>
          <a:p>
            <a:r>
              <a:rPr lang="id-ID" dirty="0" smtClean="0"/>
              <a:t>Evaluasi hasil gambar,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Pengantar Tugas 10: Menggambar aneka model dengan berbagai aktifitas manusia (pria dewasa, wanita dewasa, remaja, anak-anak, bayi), 50’</a:t>
            </a:r>
          </a:p>
          <a:p>
            <a:r>
              <a:rPr lang="id-ID" dirty="0" smtClean="0"/>
              <a:t>Menggambar Sketsa aneka Model dengan berbagai aktifitas Manusia, A4, minimal 10 sketsa dari berbagai sudut pandang, 100’</a:t>
            </a:r>
          </a:p>
          <a:p>
            <a:r>
              <a:rPr lang="id-ID" dirty="0" smtClean="0"/>
              <a:t>Menggambar detail (media cat air dan pensil warna</a:t>
            </a:r>
            <a:r>
              <a:rPr lang="id-ID" smtClean="0"/>
              <a:t>) aneka Model dengan berbagai aktifitas Manusia</a:t>
            </a:r>
            <a:r>
              <a:rPr lang="id-ID" dirty="0" smtClean="0"/>
              <a:t>, A3, 100’</a:t>
            </a:r>
          </a:p>
          <a:p>
            <a:r>
              <a:rPr lang="id-ID" dirty="0" smtClean="0"/>
              <a:t>Evaluasi hasil gambar,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15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928934"/>
            <a:ext cx="8229600" cy="3279470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11: Menggambar Suasana In-door, Kampus, Kantin, Kelas dan lain-lain, 50’</a:t>
            </a:r>
          </a:p>
          <a:p>
            <a:r>
              <a:rPr lang="id-ID" dirty="0" smtClean="0"/>
              <a:t>Menggambar Sketsa Suasana In-door, minmal 5, A4, 100’</a:t>
            </a:r>
          </a:p>
          <a:p>
            <a:r>
              <a:rPr lang="id-ID" dirty="0" smtClean="0"/>
              <a:t>Menggambar detail (pensil warna dan cat air ) out-door, A3, 100’</a:t>
            </a:r>
          </a:p>
          <a:p>
            <a:r>
              <a:rPr lang="id-ID" dirty="0" smtClean="0"/>
              <a:t>Evaluasi hasil gambar suasana in-door,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16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3565222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12: Menggambar Suasana out-door, pasar, pedagang kaki lima, perempatan jalan, pankalan ojek dll, 50’</a:t>
            </a:r>
          </a:p>
          <a:p>
            <a:r>
              <a:rPr lang="id-ID" dirty="0" smtClean="0"/>
              <a:t>Menggambar Sketsa Suasana out-door, minmal 5, A4, 100’</a:t>
            </a:r>
          </a:p>
          <a:p>
            <a:r>
              <a:rPr lang="id-ID" dirty="0" smtClean="0"/>
              <a:t>Menggambar detail (Crayon dan pensil warna) out-door, A3, 100’</a:t>
            </a:r>
          </a:p>
          <a:p>
            <a:r>
              <a:rPr lang="id-ID" dirty="0" smtClean="0"/>
              <a:t>Evaluasi hasil gambar suasana out-door,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16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143380"/>
            <a:ext cx="8229600" cy="2071702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Ujian Akhir Semester, penyerahan berkas ujian dan daftar hadir, 50’</a:t>
            </a:r>
          </a:p>
          <a:p>
            <a:r>
              <a:rPr lang="id-ID" dirty="0" smtClean="0"/>
              <a:t>Kegiatan Ujian Akhir Semester, 250’</a:t>
            </a:r>
          </a:p>
          <a:p>
            <a:r>
              <a:rPr lang="id-ID" dirty="0" smtClean="0"/>
              <a:t>Pengumpulan berkas ujian UAS, 50’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DESKRIPSI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357562"/>
            <a:ext cx="8229600" cy="2779404"/>
          </a:xfrm>
        </p:spPr>
        <p:txBody>
          <a:bodyPr/>
          <a:lstStyle/>
          <a:p>
            <a:r>
              <a:rPr lang="id-ID" dirty="0" smtClean="0"/>
              <a:t>Memperkenalkan </a:t>
            </a:r>
            <a:r>
              <a:rPr lang="id-ID" dirty="0"/>
              <a:t>prinsip dasar menggambar bentuk, seperti: </a:t>
            </a:r>
            <a:r>
              <a:rPr lang="id-ID" dirty="0" smtClean="0"/>
              <a:t>komposisi  </a:t>
            </a:r>
            <a:r>
              <a:rPr lang="id-ID" dirty="0"/>
              <a:t>(rana), struktur, proporsi, dan lain-lain. </a:t>
            </a:r>
          </a:p>
          <a:p>
            <a:r>
              <a:rPr lang="id-ID" dirty="0" smtClean="0"/>
              <a:t>Memperkenalkan </a:t>
            </a:r>
            <a:r>
              <a:rPr lang="id-ID" dirty="0"/>
              <a:t>teknik dalam menggambar bentuk dengan  </a:t>
            </a:r>
            <a:r>
              <a:rPr lang="id-ID" dirty="0" smtClean="0"/>
              <a:t>pensil</a:t>
            </a:r>
            <a:r>
              <a:rPr lang="id-ID" dirty="0"/>
              <a:t>, </a:t>
            </a:r>
            <a:r>
              <a:rPr lang="id-ID" dirty="0" smtClean="0"/>
              <a:t>pensil  </a:t>
            </a:r>
            <a:r>
              <a:rPr lang="id-ID" dirty="0"/>
              <a:t>warna, crayon, </a:t>
            </a:r>
            <a:r>
              <a:rPr lang="id-ID" dirty="0" smtClean="0"/>
              <a:t>cat air dan lain-lain 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KOMPETENSI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3208032"/>
          </a:xfrm>
        </p:spPr>
        <p:txBody>
          <a:bodyPr/>
          <a:lstStyle/>
          <a:p>
            <a:r>
              <a:rPr lang="id-ID" dirty="0" smtClean="0"/>
              <a:t>Mahasiswa </a:t>
            </a:r>
            <a:r>
              <a:rPr lang="id-ID" dirty="0"/>
              <a:t>mampu menggambar bentuk objek </a:t>
            </a:r>
            <a:r>
              <a:rPr lang="id-ID" i="1" dirty="0"/>
              <a:t>still life</a:t>
            </a:r>
            <a:r>
              <a:rPr lang="id-ID" dirty="0"/>
              <a:t>, </a:t>
            </a:r>
            <a:r>
              <a:rPr lang="id-ID" dirty="0" smtClean="0"/>
              <a:t>tumbuhan</a:t>
            </a:r>
            <a:r>
              <a:rPr lang="id-ID" dirty="0"/>
              <a:t>,   binatang, dan manusia.</a:t>
            </a:r>
          </a:p>
          <a:p>
            <a:r>
              <a:rPr lang="id-ID" dirty="0" smtClean="0"/>
              <a:t>Mahasiswa </a:t>
            </a:r>
            <a:r>
              <a:rPr lang="id-ID" dirty="0"/>
              <a:t>mengenal teknik menggambar bentuk dengan pinsil, </a:t>
            </a:r>
            <a:r>
              <a:rPr lang="id-ID" dirty="0" smtClean="0"/>
              <a:t>pinsil  </a:t>
            </a:r>
            <a:r>
              <a:rPr lang="id-ID" dirty="0"/>
              <a:t>warna,  crayon, </a:t>
            </a:r>
            <a:r>
              <a:rPr lang="id-ID" dirty="0" smtClean="0"/>
              <a:t>cat air dan lain-lain.</a:t>
            </a:r>
            <a:endParaRPr lang="id-ID" dirty="0"/>
          </a:p>
          <a:p>
            <a:r>
              <a:rPr lang="id-ID" dirty="0" smtClean="0"/>
              <a:t>Mahasiswa </a:t>
            </a:r>
            <a:r>
              <a:rPr lang="id-ID" dirty="0"/>
              <a:t>mengenal prinsip dasar dalam menggambar bentuk.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214686"/>
            <a:ext cx="8229600" cy="2993718"/>
          </a:xfrm>
        </p:spPr>
        <p:txBody>
          <a:bodyPr/>
          <a:lstStyle/>
          <a:p>
            <a:r>
              <a:rPr lang="id-ID" dirty="0" smtClean="0"/>
              <a:t>Introducing , 50’</a:t>
            </a:r>
          </a:p>
          <a:p>
            <a:r>
              <a:rPr lang="id-ID" dirty="0" smtClean="0"/>
              <a:t>Tata Aturan Perkuliahaan , 50’</a:t>
            </a:r>
          </a:p>
          <a:p>
            <a:r>
              <a:rPr lang="id-ID" dirty="0" smtClean="0"/>
              <a:t>Pengantar Mata Kuliah Gambar Bentuk, 50’</a:t>
            </a:r>
          </a:p>
          <a:p>
            <a:r>
              <a:rPr lang="id-ID" dirty="0" smtClean="0"/>
              <a:t>Test Kemampuan Gambar Mahasiswa, 100’</a:t>
            </a:r>
          </a:p>
          <a:p>
            <a:r>
              <a:rPr lang="id-ID" dirty="0" smtClean="0"/>
              <a:t>Evaluasi Test Gambar Mahasiswa,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214686"/>
            <a:ext cx="8229600" cy="3136594"/>
          </a:xfrm>
        </p:spPr>
        <p:txBody>
          <a:bodyPr/>
          <a:lstStyle/>
          <a:p>
            <a:r>
              <a:rPr lang="id-ID" dirty="0" smtClean="0"/>
              <a:t>Pengantar Tugas 1: Menggambar Daun , 20’</a:t>
            </a:r>
          </a:p>
          <a:p>
            <a:r>
              <a:rPr lang="id-ID" dirty="0" smtClean="0"/>
              <a:t>Mengumpulkan Daun 10 – 20 jenis, 30’</a:t>
            </a:r>
          </a:p>
          <a:p>
            <a:r>
              <a:rPr lang="id-ID" dirty="0" smtClean="0"/>
              <a:t>Menggambar sketsa Daun 10 – 20 jenis dalam kertas gambar A4, 100’</a:t>
            </a:r>
          </a:p>
          <a:p>
            <a:r>
              <a:rPr lang="id-ID" dirty="0" smtClean="0"/>
              <a:t>Menggambar Jadi Daun dalam ukuran A3, 100’</a:t>
            </a:r>
          </a:p>
          <a:p>
            <a:r>
              <a:rPr lang="id-ID" dirty="0" smtClean="0"/>
              <a:t>Evaluasi Gambar Daun,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4136726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2: Menggambar Ranting dan Kelompok Daun , 50’</a:t>
            </a:r>
          </a:p>
          <a:p>
            <a:r>
              <a:rPr lang="id-ID" dirty="0" smtClean="0"/>
              <a:t>Menggambar Sketsa Ranting dan kelompok Daun min 5 - 10 jenis, Di Lapangan, 100’ </a:t>
            </a:r>
          </a:p>
          <a:p>
            <a:r>
              <a:rPr lang="id-ID" dirty="0" smtClean="0"/>
              <a:t>Menggambar Detail Ranting dan Kelompok Daun dalam ukuran A3, di Studio, 100’</a:t>
            </a:r>
          </a:p>
          <a:p>
            <a:r>
              <a:rPr lang="id-ID" dirty="0" smtClean="0"/>
              <a:t>Menggambar silhoutte Ranting dan Kelompok Daun, Media Tinta, Ukuran A3, di studio, 50’</a:t>
            </a:r>
          </a:p>
          <a:p>
            <a:r>
              <a:rPr lang="id-ID" dirty="0" smtClean="0"/>
              <a:t>Evaluasi Gambar Ranting dan Daun,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708098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3: Menggambar Pohon, 50’</a:t>
            </a:r>
          </a:p>
          <a:p>
            <a:r>
              <a:rPr lang="id-ID" dirty="0" smtClean="0"/>
              <a:t>Menggambar Sketsa Pohon, min 5 - 10 jenis, A4, Di Lapangan, 100’ </a:t>
            </a:r>
          </a:p>
          <a:p>
            <a:r>
              <a:rPr lang="id-ID" dirty="0" smtClean="0"/>
              <a:t>Menggambar Detail Pohon, dalam ukuran A3, Di Studio, 100’</a:t>
            </a:r>
          </a:p>
          <a:p>
            <a:r>
              <a:rPr lang="id-ID" dirty="0" smtClean="0"/>
              <a:t>Menggambar silhoutte Pohon, Media Tinta, Ukuran A3, Di studio, 50’</a:t>
            </a:r>
          </a:p>
          <a:p>
            <a:r>
              <a:rPr lang="id-ID" dirty="0" smtClean="0"/>
              <a:t>Evaluasi Gambar Pohon,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5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3636660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4: Menggambar Alam Benda (Still life: Komposisi bunga, buah-buahan, kain, dalam tempat dari bahan anyaman bambu/logam), 50’</a:t>
            </a:r>
          </a:p>
          <a:p>
            <a:r>
              <a:rPr lang="id-ID" dirty="0" smtClean="0"/>
              <a:t>Menggambar Sketsa Alam Benda, min 5 - 10 alt., A4, 100’ </a:t>
            </a:r>
          </a:p>
          <a:p>
            <a:r>
              <a:rPr lang="id-ID" dirty="0" smtClean="0"/>
              <a:t>Menggambar Detail Alam Benda dengan media pensil warna atau Crayon, dalam ukuran A3, Di Studio, 150’</a:t>
            </a:r>
          </a:p>
          <a:p>
            <a:r>
              <a:rPr lang="id-ID" dirty="0" smtClean="0"/>
              <a:t>Evaluasi Gambar Alam Benda,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id-ID" dirty="0" smtClean="0"/>
              <a:t>6 - 7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3708098"/>
          </a:xfrm>
        </p:spPr>
        <p:txBody>
          <a:bodyPr>
            <a:normAutofit/>
          </a:bodyPr>
          <a:lstStyle/>
          <a:p>
            <a:r>
              <a:rPr lang="id-ID" dirty="0" smtClean="0"/>
              <a:t>Pengantar Tugas 5: Menggambar Alam Benda (Still life: Benda-benda dari bahan kain, plastik, kayu dan logam dengan beraneka bentuk), 50’</a:t>
            </a:r>
          </a:p>
          <a:p>
            <a:r>
              <a:rPr lang="id-ID" dirty="0" smtClean="0"/>
              <a:t>Menggambar Sketsa Alam Benda, min 5 - 10 alt., A4, 100’ </a:t>
            </a:r>
          </a:p>
          <a:p>
            <a:r>
              <a:rPr lang="id-ID" dirty="0" smtClean="0"/>
              <a:t>Menggambar Detail Alam Benda dengan media Pensil Warna dan Cat Air, dalam ukuran A3, Di Studio, 150’</a:t>
            </a:r>
          </a:p>
          <a:p>
            <a:r>
              <a:rPr lang="id-ID" dirty="0" smtClean="0"/>
              <a:t>Evaluasi Gambar Alam Benda, 50’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635</TotalTime>
  <Words>966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GAMBAR BENTUK </vt:lpstr>
      <vt:lpstr>DESKRIPSI</vt:lpstr>
      <vt:lpstr>KOMPETENSI</vt:lpstr>
      <vt:lpstr>PERTEMUAN 1</vt:lpstr>
      <vt:lpstr>PERTEMUAN 2</vt:lpstr>
      <vt:lpstr>PERTEMUAN 3</vt:lpstr>
      <vt:lpstr>PERTEMUAN 4</vt:lpstr>
      <vt:lpstr>PERTEMUAN 5</vt:lpstr>
      <vt:lpstr>PERTEMUAN 6 - 7</vt:lpstr>
      <vt:lpstr>PERTEMUAN 8</vt:lpstr>
      <vt:lpstr>PERTEMUAN 9</vt:lpstr>
      <vt:lpstr>PERTEMUAN 10</vt:lpstr>
      <vt:lpstr>PERTEMUAN 11</vt:lpstr>
      <vt:lpstr>PERTEMUAN 12</vt:lpstr>
      <vt:lpstr>PERTEMUAN 13</vt:lpstr>
      <vt:lpstr>PERTEMUAN 14</vt:lpstr>
      <vt:lpstr>PERTEMUAN 15</vt:lpstr>
      <vt:lpstr>PERTEMUAN 16</vt:lpstr>
      <vt:lpstr>PERTEMUAN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BENTUK DKV-101</dc:title>
  <dc:creator>lenovo</dc:creator>
  <cp:lastModifiedBy>user</cp:lastModifiedBy>
  <cp:revision>59</cp:revision>
  <dcterms:created xsi:type="dcterms:W3CDTF">2011-09-12T14:54:31Z</dcterms:created>
  <dcterms:modified xsi:type="dcterms:W3CDTF">2015-09-23T09:28:16Z</dcterms:modified>
</cp:coreProperties>
</file>