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63761" y="3810761"/>
            <a:ext cx="380238" cy="3047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63761" y="3810761"/>
            <a:ext cx="381000" cy="3048000"/>
          </a:xfrm>
          <a:custGeom>
            <a:avLst/>
            <a:gdLst/>
            <a:ahLst/>
            <a:cxnLst/>
            <a:rect l="l" t="t" r="r" b="b"/>
            <a:pathLst>
              <a:path w="381000" h="3048000">
                <a:moveTo>
                  <a:pt x="0" y="3048000"/>
                </a:moveTo>
                <a:lnTo>
                  <a:pt x="381000" y="3048000"/>
                </a:lnTo>
                <a:lnTo>
                  <a:pt x="3810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9729" y="719327"/>
            <a:ext cx="8977884" cy="4134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1000" y="990600"/>
            <a:ext cx="8435340" cy="3591560"/>
          </a:xfrm>
          <a:custGeom>
            <a:avLst/>
            <a:gdLst/>
            <a:ahLst/>
            <a:cxnLst/>
            <a:rect l="l" t="t" r="r" b="b"/>
            <a:pathLst>
              <a:path w="8435340" h="3591560">
                <a:moveTo>
                  <a:pt x="8043291" y="0"/>
                </a:moveTo>
                <a:lnTo>
                  <a:pt x="0" y="2071497"/>
                </a:lnTo>
                <a:lnTo>
                  <a:pt x="391490" y="3591560"/>
                </a:lnTo>
                <a:lnTo>
                  <a:pt x="8434832" y="1520063"/>
                </a:lnTo>
                <a:lnTo>
                  <a:pt x="8043291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81000" y="990600"/>
            <a:ext cx="8435340" cy="3591560"/>
          </a:xfrm>
          <a:custGeom>
            <a:avLst/>
            <a:gdLst/>
            <a:ahLst/>
            <a:cxnLst/>
            <a:rect l="l" t="t" r="r" b="b"/>
            <a:pathLst>
              <a:path w="8435340" h="3591560">
                <a:moveTo>
                  <a:pt x="0" y="2071497"/>
                </a:moveTo>
                <a:lnTo>
                  <a:pt x="8043291" y="0"/>
                </a:lnTo>
                <a:lnTo>
                  <a:pt x="8434832" y="1520063"/>
                </a:lnTo>
                <a:lnTo>
                  <a:pt x="391490" y="3591560"/>
                </a:lnTo>
                <a:lnTo>
                  <a:pt x="0" y="2071497"/>
                </a:lnTo>
                <a:close/>
              </a:path>
            </a:pathLst>
          </a:custGeom>
          <a:ln w="76200">
            <a:solidFill>
              <a:srgbClr val="8063A1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1272" y="1095756"/>
            <a:ext cx="8872727" cy="4890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63761" y="3810761"/>
            <a:ext cx="380238" cy="3047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63761" y="3810761"/>
            <a:ext cx="381000" cy="3048000"/>
          </a:xfrm>
          <a:custGeom>
            <a:avLst/>
            <a:gdLst/>
            <a:ahLst/>
            <a:cxnLst/>
            <a:rect l="l" t="t" r="r" b="b"/>
            <a:pathLst>
              <a:path w="381000" h="3048000">
                <a:moveTo>
                  <a:pt x="0" y="3048000"/>
                </a:moveTo>
                <a:lnTo>
                  <a:pt x="381000" y="3048000"/>
                </a:lnTo>
                <a:lnTo>
                  <a:pt x="3810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5910" y="461899"/>
            <a:ext cx="347217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261"/>
            <a:ext cx="7472680" cy="4319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anmac.co.uk/relaxation.htm" TargetMode="External"/><Relationship Id="rId2" Type="http://schemas.openxmlformats.org/officeDocument/2006/relationships/hyperlink" Target="http://www.brianmac.co.uk/selfc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ianmac.co.uk/companx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anmac.co.uk/goals.htm" TargetMode="External"/><Relationship Id="rId2" Type="http://schemas.openxmlformats.org/officeDocument/2006/relationships/hyperlink" Target="http://www.brianmac.co.uk/selfc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1" Type="http://schemas.openxmlformats.org/officeDocument/2006/relationships/image" Target="../media/image32.png"/><Relationship Id="rId42" Type="http://schemas.openxmlformats.org/officeDocument/2006/relationships/image" Target="../media/image53.png"/><Relationship Id="rId63" Type="http://schemas.openxmlformats.org/officeDocument/2006/relationships/image" Target="../media/image74.png"/><Relationship Id="rId84" Type="http://schemas.openxmlformats.org/officeDocument/2006/relationships/image" Target="../media/image95.png"/><Relationship Id="rId138" Type="http://schemas.openxmlformats.org/officeDocument/2006/relationships/image" Target="../media/image149.png"/><Relationship Id="rId107" Type="http://schemas.openxmlformats.org/officeDocument/2006/relationships/image" Target="../media/image118.png"/><Relationship Id="rId11" Type="http://schemas.openxmlformats.org/officeDocument/2006/relationships/image" Target="../media/image22.png"/><Relationship Id="rId32" Type="http://schemas.openxmlformats.org/officeDocument/2006/relationships/image" Target="../media/image43.png"/><Relationship Id="rId53" Type="http://schemas.openxmlformats.org/officeDocument/2006/relationships/image" Target="../media/image64.png"/><Relationship Id="rId74" Type="http://schemas.openxmlformats.org/officeDocument/2006/relationships/image" Target="../media/image85.png"/><Relationship Id="rId128" Type="http://schemas.openxmlformats.org/officeDocument/2006/relationships/image" Target="../media/image139.png"/><Relationship Id="rId149" Type="http://schemas.openxmlformats.org/officeDocument/2006/relationships/image" Target="../media/image160.png"/><Relationship Id="rId5" Type="http://schemas.openxmlformats.org/officeDocument/2006/relationships/image" Target="../media/image16.png"/><Relationship Id="rId95" Type="http://schemas.openxmlformats.org/officeDocument/2006/relationships/image" Target="../media/image106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64" Type="http://schemas.openxmlformats.org/officeDocument/2006/relationships/image" Target="../media/image75.png"/><Relationship Id="rId69" Type="http://schemas.openxmlformats.org/officeDocument/2006/relationships/image" Target="../media/image80.png"/><Relationship Id="rId113" Type="http://schemas.openxmlformats.org/officeDocument/2006/relationships/image" Target="../media/image124.png"/><Relationship Id="rId118" Type="http://schemas.openxmlformats.org/officeDocument/2006/relationships/image" Target="../media/image129.png"/><Relationship Id="rId134" Type="http://schemas.openxmlformats.org/officeDocument/2006/relationships/image" Target="../media/image145.png"/><Relationship Id="rId139" Type="http://schemas.openxmlformats.org/officeDocument/2006/relationships/image" Target="../media/image150.png"/><Relationship Id="rId80" Type="http://schemas.openxmlformats.org/officeDocument/2006/relationships/image" Target="../media/image91.png"/><Relationship Id="rId85" Type="http://schemas.openxmlformats.org/officeDocument/2006/relationships/image" Target="../media/image96.png"/><Relationship Id="rId150" Type="http://schemas.openxmlformats.org/officeDocument/2006/relationships/image" Target="../media/image161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59" Type="http://schemas.openxmlformats.org/officeDocument/2006/relationships/image" Target="../media/image70.png"/><Relationship Id="rId103" Type="http://schemas.openxmlformats.org/officeDocument/2006/relationships/image" Target="../media/image114.png"/><Relationship Id="rId108" Type="http://schemas.openxmlformats.org/officeDocument/2006/relationships/image" Target="../media/image119.png"/><Relationship Id="rId124" Type="http://schemas.openxmlformats.org/officeDocument/2006/relationships/image" Target="../media/image135.png"/><Relationship Id="rId129" Type="http://schemas.openxmlformats.org/officeDocument/2006/relationships/image" Target="../media/image140.png"/><Relationship Id="rId54" Type="http://schemas.openxmlformats.org/officeDocument/2006/relationships/image" Target="../media/image65.png"/><Relationship Id="rId70" Type="http://schemas.openxmlformats.org/officeDocument/2006/relationships/image" Target="../media/image81.png"/><Relationship Id="rId75" Type="http://schemas.openxmlformats.org/officeDocument/2006/relationships/image" Target="../media/image86.png"/><Relationship Id="rId91" Type="http://schemas.openxmlformats.org/officeDocument/2006/relationships/image" Target="../media/image102.png"/><Relationship Id="rId96" Type="http://schemas.openxmlformats.org/officeDocument/2006/relationships/image" Target="../media/image107.png"/><Relationship Id="rId140" Type="http://schemas.openxmlformats.org/officeDocument/2006/relationships/image" Target="../media/image151.png"/><Relationship Id="rId145" Type="http://schemas.openxmlformats.org/officeDocument/2006/relationships/image" Target="../media/image1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49" Type="http://schemas.openxmlformats.org/officeDocument/2006/relationships/image" Target="../media/image60.png"/><Relationship Id="rId114" Type="http://schemas.openxmlformats.org/officeDocument/2006/relationships/image" Target="../media/image125.png"/><Relationship Id="rId119" Type="http://schemas.openxmlformats.org/officeDocument/2006/relationships/image" Target="../media/image130.png"/><Relationship Id="rId44" Type="http://schemas.openxmlformats.org/officeDocument/2006/relationships/image" Target="../media/image55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81" Type="http://schemas.openxmlformats.org/officeDocument/2006/relationships/image" Target="../media/image92.png"/><Relationship Id="rId86" Type="http://schemas.openxmlformats.org/officeDocument/2006/relationships/image" Target="../media/image97.png"/><Relationship Id="rId130" Type="http://schemas.openxmlformats.org/officeDocument/2006/relationships/image" Target="../media/image141.png"/><Relationship Id="rId135" Type="http://schemas.openxmlformats.org/officeDocument/2006/relationships/image" Target="../media/image146.png"/><Relationship Id="rId151" Type="http://schemas.openxmlformats.org/officeDocument/2006/relationships/image" Target="../media/image162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9" Type="http://schemas.openxmlformats.org/officeDocument/2006/relationships/image" Target="../media/image50.png"/><Relationship Id="rId109" Type="http://schemas.openxmlformats.org/officeDocument/2006/relationships/image" Target="../media/image120.pn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6" Type="http://schemas.openxmlformats.org/officeDocument/2006/relationships/image" Target="../media/image87.png"/><Relationship Id="rId97" Type="http://schemas.openxmlformats.org/officeDocument/2006/relationships/image" Target="../media/image108.png"/><Relationship Id="rId104" Type="http://schemas.openxmlformats.org/officeDocument/2006/relationships/image" Target="../media/image115.png"/><Relationship Id="rId120" Type="http://schemas.openxmlformats.org/officeDocument/2006/relationships/image" Target="../media/image131.png"/><Relationship Id="rId125" Type="http://schemas.openxmlformats.org/officeDocument/2006/relationships/image" Target="../media/image136.png"/><Relationship Id="rId141" Type="http://schemas.openxmlformats.org/officeDocument/2006/relationships/image" Target="../media/image152.png"/><Relationship Id="rId146" Type="http://schemas.openxmlformats.org/officeDocument/2006/relationships/image" Target="../media/image157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92" Type="http://schemas.openxmlformats.org/officeDocument/2006/relationships/image" Target="../media/image103.png"/><Relationship Id="rId2" Type="http://schemas.openxmlformats.org/officeDocument/2006/relationships/image" Target="../media/image13.jpg"/><Relationship Id="rId29" Type="http://schemas.openxmlformats.org/officeDocument/2006/relationships/image" Target="../media/image40.png"/><Relationship Id="rId24" Type="http://schemas.openxmlformats.org/officeDocument/2006/relationships/image" Target="../media/image35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66" Type="http://schemas.openxmlformats.org/officeDocument/2006/relationships/image" Target="../media/image77.png"/><Relationship Id="rId87" Type="http://schemas.openxmlformats.org/officeDocument/2006/relationships/image" Target="../media/image98.png"/><Relationship Id="rId110" Type="http://schemas.openxmlformats.org/officeDocument/2006/relationships/image" Target="../media/image121.png"/><Relationship Id="rId115" Type="http://schemas.openxmlformats.org/officeDocument/2006/relationships/image" Target="../media/image126.png"/><Relationship Id="rId131" Type="http://schemas.openxmlformats.org/officeDocument/2006/relationships/image" Target="../media/image142.png"/><Relationship Id="rId136" Type="http://schemas.openxmlformats.org/officeDocument/2006/relationships/image" Target="../media/image147.png"/><Relationship Id="rId61" Type="http://schemas.openxmlformats.org/officeDocument/2006/relationships/image" Target="../media/image72.png"/><Relationship Id="rId82" Type="http://schemas.openxmlformats.org/officeDocument/2006/relationships/image" Target="../media/image93.png"/><Relationship Id="rId152" Type="http://schemas.openxmlformats.org/officeDocument/2006/relationships/image" Target="../media/image163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56" Type="http://schemas.openxmlformats.org/officeDocument/2006/relationships/image" Target="../media/image67.png"/><Relationship Id="rId77" Type="http://schemas.openxmlformats.org/officeDocument/2006/relationships/image" Target="../media/image88.png"/><Relationship Id="rId100" Type="http://schemas.openxmlformats.org/officeDocument/2006/relationships/image" Target="../media/image111.png"/><Relationship Id="rId105" Type="http://schemas.openxmlformats.org/officeDocument/2006/relationships/image" Target="../media/image116.png"/><Relationship Id="rId126" Type="http://schemas.openxmlformats.org/officeDocument/2006/relationships/image" Target="../media/image137.png"/><Relationship Id="rId147" Type="http://schemas.openxmlformats.org/officeDocument/2006/relationships/image" Target="../media/image158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72" Type="http://schemas.openxmlformats.org/officeDocument/2006/relationships/image" Target="../media/image83.png"/><Relationship Id="rId93" Type="http://schemas.openxmlformats.org/officeDocument/2006/relationships/image" Target="../media/image104.png"/><Relationship Id="rId98" Type="http://schemas.openxmlformats.org/officeDocument/2006/relationships/image" Target="../media/image109.png"/><Relationship Id="rId121" Type="http://schemas.openxmlformats.org/officeDocument/2006/relationships/image" Target="../media/image132.png"/><Relationship Id="rId142" Type="http://schemas.openxmlformats.org/officeDocument/2006/relationships/image" Target="../media/image153.png"/><Relationship Id="rId3" Type="http://schemas.openxmlformats.org/officeDocument/2006/relationships/image" Target="../media/image14.png"/><Relationship Id="rId25" Type="http://schemas.openxmlformats.org/officeDocument/2006/relationships/image" Target="../media/image36.png"/><Relationship Id="rId46" Type="http://schemas.openxmlformats.org/officeDocument/2006/relationships/image" Target="../media/image57.png"/><Relationship Id="rId67" Type="http://schemas.openxmlformats.org/officeDocument/2006/relationships/image" Target="../media/image78.png"/><Relationship Id="rId116" Type="http://schemas.openxmlformats.org/officeDocument/2006/relationships/image" Target="../media/image127.png"/><Relationship Id="rId137" Type="http://schemas.openxmlformats.org/officeDocument/2006/relationships/image" Target="../media/image14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62" Type="http://schemas.openxmlformats.org/officeDocument/2006/relationships/image" Target="../media/image73.png"/><Relationship Id="rId83" Type="http://schemas.openxmlformats.org/officeDocument/2006/relationships/image" Target="../media/image94.png"/><Relationship Id="rId88" Type="http://schemas.openxmlformats.org/officeDocument/2006/relationships/image" Target="../media/image99.png"/><Relationship Id="rId111" Type="http://schemas.openxmlformats.org/officeDocument/2006/relationships/image" Target="../media/image122.png"/><Relationship Id="rId132" Type="http://schemas.openxmlformats.org/officeDocument/2006/relationships/image" Target="../media/image143.png"/><Relationship Id="rId15" Type="http://schemas.openxmlformats.org/officeDocument/2006/relationships/image" Target="../media/image26.png"/><Relationship Id="rId36" Type="http://schemas.openxmlformats.org/officeDocument/2006/relationships/image" Target="../media/image47.png"/><Relationship Id="rId57" Type="http://schemas.openxmlformats.org/officeDocument/2006/relationships/image" Target="../media/image68.png"/><Relationship Id="rId106" Type="http://schemas.openxmlformats.org/officeDocument/2006/relationships/image" Target="../media/image117.png"/><Relationship Id="rId127" Type="http://schemas.openxmlformats.org/officeDocument/2006/relationships/image" Target="../media/image13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52" Type="http://schemas.openxmlformats.org/officeDocument/2006/relationships/image" Target="../media/image63.png"/><Relationship Id="rId73" Type="http://schemas.openxmlformats.org/officeDocument/2006/relationships/image" Target="../media/image84.png"/><Relationship Id="rId78" Type="http://schemas.openxmlformats.org/officeDocument/2006/relationships/image" Target="../media/image89.png"/><Relationship Id="rId94" Type="http://schemas.openxmlformats.org/officeDocument/2006/relationships/image" Target="../media/image105.png"/><Relationship Id="rId99" Type="http://schemas.openxmlformats.org/officeDocument/2006/relationships/image" Target="../media/image110.png"/><Relationship Id="rId101" Type="http://schemas.openxmlformats.org/officeDocument/2006/relationships/image" Target="../media/image112.png"/><Relationship Id="rId122" Type="http://schemas.openxmlformats.org/officeDocument/2006/relationships/image" Target="../media/image133.png"/><Relationship Id="rId143" Type="http://schemas.openxmlformats.org/officeDocument/2006/relationships/image" Target="../media/image154.png"/><Relationship Id="rId148" Type="http://schemas.openxmlformats.org/officeDocument/2006/relationships/image" Target="../media/image15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26" Type="http://schemas.openxmlformats.org/officeDocument/2006/relationships/image" Target="../media/image37.png"/><Relationship Id="rId47" Type="http://schemas.openxmlformats.org/officeDocument/2006/relationships/image" Target="../media/image58.png"/><Relationship Id="rId68" Type="http://schemas.openxmlformats.org/officeDocument/2006/relationships/image" Target="../media/image79.png"/><Relationship Id="rId89" Type="http://schemas.openxmlformats.org/officeDocument/2006/relationships/image" Target="../media/image100.png"/><Relationship Id="rId112" Type="http://schemas.openxmlformats.org/officeDocument/2006/relationships/image" Target="../media/image123.png"/><Relationship Id="rId133" Type="http://schemas.openxmlformats.org/officeDocument/2006/relationships/image" Target="../media/image144.png"/><Relationship Id="rId16" Type="http://schemas.openxmlformats.org/officeDocument/2006/relationships/image" Target="../media/image27.png"/><Relationship Id="rId37" Type="http://schemas.openxmlformats.org/officeDocument/2006/relationships/image" Target="../media/image48.png"/><Relationship Id="rId58" Type="http://schemas.openxmlformats.org/officeDocument/2006/relationships/image" Target="../media/image69.png"/><Relationship Id="rId79" Type="http://schemas.openxmlformats.org/officeDocument/2006/relationships/image" Target="../media/image90.png"/><Relationship Id="rId102" Type="http://schemas.openxmlformats.org/officeDocument/2006/relationships/image" Target="../media/image113.png"/><Relationship Id="rId123" Type="http://schemas.openxmlformats.org/officeDocument/2006/relationships/image" Target="../media/image134.png"/><Relationship Id="rId144" Type="http://schemas.openxmlformats.org/officeDocument/2006/relationships/image" Target="../media/image155.png"/><Relationship Id="rId90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849" y="298449"/>
            <a:ext cx="86036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8055" marR="5080" indent="-220599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6F2F9F"/>
                </a:solidFill>
                <a:latin typeface="Calibri"/>
                <a:cs typeface="Calibri"/>
              </a:rPr>
              <a:t>Psychological </a:t>
            </a:r>
            <a:r>
              <a:rPr sz="4000" b="1" spc="-5" dirty="0">
                <a:solidFill>
                  <a:srgbClr val="6F2F9F"/>
                </a:solidFill>
                <a:latin typeface="Calibri"/>
                <a:cs typeface="Calibri"/>
              </a:rPr>
              <a:t>Skill </a:t>
            </a:r>
            <a:r>
              <a:rPr sz="4000" b="1" spc="-40" dirty="0">
                <a:solidFill>
                  <a:srgbClr val="6F2F9F"/>
                </a:solidFill>
                <a:latin typeface="Calibri"/>
                <a:cs typeface="Calibri"/>
              </a:rPr>
              <a:t>Training </a:t>
            </a:r>
            <a:r>
              <a:rPr sz="4000" b="1" spc="-25" dirty="0">
                <a:solidFill>
                  <a:srgbClr val="6F2F9F"/>
                </a:solidFill>
                <a:latin typeface="Calibri"/>
                <a:cs typeface="Calibri"/>
              </a:rPr>
              <a:t>for </a:t>
            </a:r>
            <a:r>
              <a:rPr sz="4000" b="1" spc="-5" dirty="0">
                <a:solidFill>
                  <a:srgbClr val="6F2F9F"/>
                </a:solidFill>
                <a:latin typeface="Calibri"/>
                <a:cs typeface="Calibri"/>
              </a:rPr>
              <a:t>Enhancing  Sports</a:t>
            </a:r>
            <a:r>
              <a:rPr sz="40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6F2F9F"/>
                </a:solidFill>
                <a:latin typeface="Calibri"/>
                <a:cs typeface="Calibri"/>
              </a:rPr>
              <a:t>Performance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1981" y="6464909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450849"/>
            <a:ext cx="5490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The </a:t>
            </a:r>
            <a:r>
              <a:rPr sz="4000" b="1" spc="-20" dirty="0">
                <a:latin typeface="Calibri"/>
                <a:cs typeface="Calibri"/>
              </a:rPr>
              <a:t>Performance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Pyramid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74749"/>
            <a:ext cx="8068945" cy="47872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Although each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nine skills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important, </a:t>
            </a:r>
            <a:r>
              <a:rPr sz="2200" spc="-5" dirty="0">
                <a:latin typeface="Calibri"/>
                <a:cs typeface="Calibri"/>
              </a:rPr>
              <a:t>its primary importance  will </a:t>
            </a:r>
            <a:r>
              <a:rPr sz="2200" spc="-10" dirty="0">
                <a:latin typeface="Calibri"/>
                <a:cs typeface="Calibri"/>
              </a:rPr>
              <a:t>occur during one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three </a:t>
            </a:r>
            <a:r>
              <a:rPr sz="2200" spc="-5" dirty="0">
                <a:latin typeface="Calibri"/>
                <a:cs typeface="Calibri"/>
              </a:rPr>
              <a:t>phases: </a:t>
            </a:r>
            <a:r>
              <a:rPr sz="2200" spc="-10" dirty="0">
                <a:latin typeface="Calibri"/>
                <a:cs typeface="Calibri"/>
              </a:rPr>
              <a:t>long-term development,  immediate </a:t>
            </a:r>
            <a:r>
              <a:rPr sz="2200" spc="-15" dirty="0">
                <a:latin typeface="Calibri"/>
                <a:cs typeface="Calibri"/>
              </a:rPr>
              <a:t>preparation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performance,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during performance  </a:t>
            </a:r>
            <a:r>
              <a:rPr sz="2200" spc="-25" dirty="0">
                <a:latin typeface="Calibri"/>
                <a:cs typeface="Calibri"/>
              </a:rPr>
              <a:t>itself.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442595" indent="-342900">
              <a:lnSpc>
                <a:spcPts val="211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Level </a:t>
            </a:r>
            <a:r>
              <a:rPr sz="2200" b="1" spc="-5" dirty="0">
                <a:latin typeface="Calibri"/>
                <a:cs typeface="Calibri"/>
              </a:rPr>
              <a:t>I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These </a:t>
            </a:r>
            <a:r>
              <a:rPr sz="2200" spc="-15" dirty="0">
                <a:latin typeface="Calibri"/>
                <a:cs typeface="Calibri"/>
              </a:rPr>
              <a:t>mental </a:t>
            </a:r>
            <a:r>
              <a:rPr sz="2200" spc="-10" dirty="0">
                <a:latin typeface="Calibri"/>
                <a:cs typeface="Calibri"/>
              </a:rPr>
              <a:t>skills </a:t>
            </a:r>
            <a:r>
              <a:rPr sz="2200" spc="-15" dirty="0">
                <a:latin typeface="Calibri"/>
                <a:cs typeface="Calibri"/>
              </a:rPr>
              <a:t>constitute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broad </a:t>
            </a:r>
            <a:r>
              <a:rPr sz="2200" spc="-5" dirty="0">
                <a:latin typeface="Calibri"/>
                <a:cs typeface="Calibri"/>
              </a:rPr>
              <a:t>base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5" dirty="0">
                <a:latin typeface="Calibri"/>
                <a:cs typeface="Calibri"/>
              </a:rPr>
              <a:t>attaining  </a:t>
            </a:r>
            <a:r>
              <a:rPr sz="2200" spc="-10" dirty="0">
                <a:latin typeface="Calibri"/>
                <a:cs typeface="Calibri"/>
              </a:rPr>
              <a:t>long-term </a:t>
            </a:r>
            <a:r>
              <a:rPr sz="2200" spc="-5" dirty="0">
                <a:latin typeface="Calibri"/>
                <a:cs typeface="Calibri"/>
              </a:rPr>
              <a:t>goals, </a:t>
            </a:r>
            <a:r>
              <a:rPr sz="2200" dirty="0">
                <a:latin typeface="Calibri"/>
                <a:cs typeface="Calibri"/>
              </a:rPr>
              <a:t>learning,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sustaining daily practice. They are  needed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day-by-day </a:t>
            </a:r>
            <a:r>
              <a:rPr sz="2200" spc="-10" dirty="0">
                <a:latin typeface="Calibri"/>
                <a:cs typeface="Calibri"/>
              </a:rPr>
              <a:t>basis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long </a:t>
            </a:r>
            <a:r>
              <a:rPr sz="2200" spc="-10" dirty="0">
                <a:latin typeface="Calibri"/>
                <a:cs typeface="Calibri"/>
              </a:rPr>
              <a:t>periods </a:t>
            </a:r>
            <a:r>
              <a:rPr sz="2200" spc="-5" dirty="0">
                <a:latin typeface="Calibri"/>
                <a:cs typeface="Calibri"/>
              </a:rPr>
              <a:t>of time, </a:t>
            </a:r>
            <a:r>
              <a:rPr sz="2200" spc="-10" dirty="0">
                <a:latin typeface="Calibri"/>
                <a:cs typeface="Calibri"/>
              </a:rPr>
              <a:t>often  </a:t>
            </a:r>
            <a:r>
              <a:rPr sz="2200" spc="-5" dirty="0">
                <a:latin typeface="Calibri"/>
                <a:cs typeface="Calibri"/>
              </a:rPr>
              <a:t>months and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years.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marR="52069" indent="-342900">
              <a:lnSpc>
                <a:spcPts val="21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Level </a:t>
            </a:r>
            <a:r>
              <a:rPr sz="2200" b="1" spc="-5" dirty="0">
                <a:latin typeface="Calibri"/>
                <a:cs typeface="Calibri"/>
              </a:rPr>
              <a:t>II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These skills are used immediately </a:t>
            </a:r>
            <a:r>
              <a:rPr sz="2200" spc="-25" dirty="0">
                <a:latin typeface="Calibri"/>
                <a:cs typeface="Calibri"/>
              </a:rPr>
              <a:t>before </a:t>
            </a:r>
            <a:r>
              <a:rPr sz="2200" spc="-10" dirty="0">
                <a:latin typeface="Calibri"/>
                <a:cs typeface="Calibri"/>
              </a:rPr>
              <a:t>performance </a:t>
            </a:r>
            <a:r>
              <a:rPr sz="2200" spc="-20" dirty="0">
                <a:latin typeface="Calibri"/>
                <a:cs typeface="Calibri"/>
              </a:rPr>
              <a:t>to  </a:t>
            </a:r>
            <a:r>
              <a:rPr sz="2200" spc="-10" dirty="0">
                <a:latin typeface="Calibri"/>
                <a:cs typeface="Calibri"/>
              </a:rPr>
              <a:t>prepare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performance. They maybe </a:t>
            </a:r>
            <a:r>
              <a:rPr sz="2200" spc="-5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just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10" dirty="0">
                <a:latin typeface="Calibri"/>
                <a:cs typeface="Calibri"/>
              </a:rPr>
              <a:t>competition  </a:t>
            </a:r>
            <a:r>
              <a:rPr sz="2200" spc="-5" dirty="0">
                <a:latin typeface="Calibri"/>
                <a:cs typeface="Calibri"/>
              </a:rPr>
              <a:t>begins,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immediately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specific performance </a:t>
            </a:r>
            <a:r>
              <a:rPr sz="2200" spc="-5" dirty="0">
                <a:latin typeface="Calibri"/>
                <a:cs typeface="Calibri"/>
              </a:rPr>
              <a:t>action, such  as a golf shot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free throw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basketball.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Level </a:t>
            </a:r>
            <a:r>
              <a:rPr sz="2200" b="1" spc="-5" dirty="0">
                <a:latin typeface="Calibri"/>
                <a:cs typeface="Calibri"/>
              </a:rPr>
              <a:t>III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These skills are used during </a:t>
            </a:r>
            <a:r>
              <a:rPr sz="2200" spc="-5" dirty="0">
                <a:latin typeface="Calibri"/>
                <a:cs typeface="Calibri"/>
              </a:rPr>
              <a:t>actual </a:t>
            </a:r>
            <a:r>
              <a:rPr sz="2200" spc="-10" dirty="0">
                <a:latin typeface="Calibri"/>
                <a:cs typeface="Calibri"/>
              </a:rPr>
              <a:t>performance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behavior.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336" y="461899"/>
            <a:ext cx="6040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The </a:t>
            </a:r>
            <a:r>
              <a:rPr b="1" spc="-15" dirty="0">
                <a:latin typeface="Calibri"/>
                <a:cs typeface="Calibri"/>
              </a:rPr>
              <a:t>Performance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Pyramid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295400"/>
            <a:ext cx="7315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1558" y="461899"/>
            <a:ext cx="2500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1.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Attitude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29980"/>
            <a:ext cx="8030209" cy="54394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73075">
              <a:lnSpc>
                <a:spcPct val="100000"/>
              </a:lnSpc>
              <a:spcBef>
                <a:spcPts val="480"/>
              </a:spcBef>
            </a:pPr>
            <a:r>
              <a:rPr sz="3200" spc="-10" dirty="0">
                <a:latin typeface="Calibri"/>
                <a:cs typeface="Calibri"/>
              </a:rPr>
              <a:t>Successful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athletes: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Realize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attitude </a:t>
            </a:r>
            <a:r>
              <a:rPr sz="3200" dirty="0">
                <a:latin typeface="Calibri"/>
                <a:cs typeface="Calibri"/>
              </a:rPr>
              <a:t>is a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choice.</a:t>
            </a:r>
            <a:endParaRPr sz="3200">
              <a:latin typeface="Calibri"/>
              <a:cs typeface="Calibri"/>
            </a:endParaRPr>
          </a:p>
          <a:p>
            <a:pPr marL="355600" marR="845819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Choose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5" dirty="0">
                <a:latin typeface="Calibri"/>
                <a:cs typeface="Calibri"/>
              </a:rPr>
              <a:t>attitude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b="1" spc="-15" dirty="0">
                <a:solidFill>
                  <a:srgbClr val="6F2F9F"/>
                </a:solidFill>
                <a:latin typeface="Calibri"/>
                <a:cs typeface="Calibri"/>
              </a:rPr>
              <a:t>predominately  </a:t>
            </a:r>
            <a:r>
              <a:rPr sz="3200" b="1" spc="-5" dirty="0">
                <a:solidFill>
                  <a:srgbClr val="6F2F9F"/>
                </a:solidFill>
                <a:latin typeface="Calibri"/>
                <a:cs typeface="Calibri"/>
              </a:rPr>
              <a:t>positive.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View </a:t>
            </a:r>
            <a:r>
              <a:rPr sz="3200" spc="-5" dirty="0">
                <a:latin typeface="Calibri"/>
                <a:cs typeface="Calibri"/>
              </a:rPr>
              <a:t>their sport </a:t>
            </a:r>
            <a:r>
              <a:rPr sz="3200" dirty="0">
                <a:latin typeface="Calibri"/>
                <a:cs typeface="Calibri"/>
              </a:rPr>
              <a:t>as an </a:t>
            </a:r>
            <a:r>
              <a:rPr sz="3200" spc="-5" dirty="0">
                <a:latin typeface="Calibri"/>
                <a:cs typeface="Calibri"/>
              </a:rPr>
              <a:t>opportunity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compete  against </a:t>
            </a:r>
            <a:r>
              <a:rPr sz="3200" spc="-5" dirty="0">
                <a:latin typeface="Calibri"/>
                <a:cs typeface="Calibri"/>
              </a:rPr>
              <a:t>themselves </a:t>
            </a:r>
            <a:r>
              <a:rPr sz="3200" dirty="0">
                <a:latin typeface="Calibri"/>
                <a:cs typeface="Calibri"/>
              </a:rPr>
              <a:t>and learn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their  </a:t>
            </a:r>
            <a:r>
              <a:rPr sz="3200" spc="-5" dirty="0">
                <a:latin typeface="Calibri"/>
                <a:cs typeface="Calibri"/>
              </a:rPr>
              <a:t>successes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failures.</a:t>
            </a:r>
            <a:endParaRPr sz="3200">
              <a:latin typeface="Calibri"/>
              <a:cs typeface="Calibri"/>
            </a:endParaRPr>
          </a:p>
          <a:p>
            <a:pPr marL="355600" marR="536575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Maintain </a:t>
            </a:r>
            <a:r>
              <a:rPr sz="3200" spc="-5" dirty="0">
                <a:latin typeface="Calibri"/>
                <a:cs typeface="Calibri"/>
              </a:rPr>
              <a:t>balance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perspective </a:t>
            </a:r>
            <a:r>
              <a:rPr sz="3200" spc="-5" dirty="0">
                <a:latin typeface="Calibri"/>
                <a:cs typeface="Calibri"/>
              </a:rPr>
              <a:t>between 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spc="-5" dirty="0">
                <a:latin typeface="Calibri"/>
                <a:cs typeface="Calibri"/>
              </a:rPr>
              <a:t>sport </a:t>
            </a:r>
            <a:r>
              <a:rPr sz="3200" dirty="0">
                <a:latin typeface="Calibri"/>
                <a:cs typeface="Calibri"/>
              </a:rPr>
              <a:t>and the </a:t>
            </a:r>
            <a:r>
              <a:rPr sz="3200" spc="-15" dirty="0">
                <a:latin typeface="Calibri"/>
                <a:cs typeface="Calibri"/>
              </a:rPr>
              <a:t>rest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their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lives.</a:t>
            </a:r>
            <a:endParaRPr sz="3200">
              <a:latin typeface="Calibri"/>
              <a:cs typeface="Calibri"/>
            </a:endParaRPr>
          </a:p>
          <a:p>
            <a:pPr marL="355600" marR="1271905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Respect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spc="-5" dirty="0">
                <a:latin typeface="Calibri"/>
                <a:cs typeface="Calibri"/>
              </a:rPr>
              <a:t>sport, other participants,  coaches, </a:t>
            </a:r>
            <a:r>
              <a:rPr sz="3200" spc="-10" dirty="0">
                <a:latin typeface="Calibri"/>
                <a:cs typeface="Calibri"/>
              </a:rPr>
              <a:t>officials,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themselves.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629" y="245110"/>
            <a:ext cx="2872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2.</a:t>
            </a:r>
            <a:r>
              <a:rPr sz="4000" b="1" spc="-9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Motivation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980854"/>
            <a:ext cx="8120380" cy="410337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Successful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athletes: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05"/>
              </a:spcBef>
            </a:pPr>
            <a:r>
              <a:rPr sz="2400" spc="-15" dirty="0">
                <a:latin typeface="Calibri"/>
                <a:cs typeface="Calibri"/>
              </a:rPr>
              <a:t>Are aware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rewards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benefits that </a:t>
            </a:r>
            <a:r>
              <a:rPr sz="2400" spc="-5" dirty="0">
                <a:latin typeface="Calibri"/>
                <a:cs typeface="Calibri"/>
              </a:rPr>
              <a:t>they </a:t>
            </a:r>
            <a:r>
              <a:rPr sz="2400" spc="-10" dirty="0">
                <a:latin typeface="Calibri"/>
                <a:cs typeface="Calibri"/>
              </a:rPr>
              <a:t>expect</a:t>
            </a:r>
            <a:r>
              <a:rPr sz="2400" spc="-15" dirty="0">
                <a:latin typeface="Calibri"/>
                <a:cs typeface="Calibri"/>
              </a:rPr>
              <a:t> to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experience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5" dirty="0">
                <a:latin typeface="Calibri"/>
                <a:cs typeface="Calibri"/>
              </a:rPr>
              <a:t>sports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participation.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41300" marR="497205" algn="just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able </a:t>
            </a:r>
            <a:r>
              <a:rPr sz="2400" spc="-15" dirty="0">
                <a:latin typeface="Calibri"/>
                <a:cs typeface="Calibri"/>
              </a:rPr>
              <a:t>to persist </a:t>
            </a:r>
            <a:r>
              <a:rPr sz="2400" spc="-10" dirty="0">
                <a:latin typeface="Calibri"/>
                <a:cs typeface="Calibri"/>
              </a:rPr>
              <a:t>through difficult tasks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difficult </a:t>
            </a:r>
            <a:r>
              <a:rPr sz="2400" spc="-5" dirty="0">
                <a:latin typeface="Calibri"/>
                <a:cs typeface="Calibri"/>
              </a:rPr>
              <a:t>times,  </a:t>
            </a:r>
            <a:r>
              <a:rPr sz="2400" spc="-10" dirty="0">
                <a:latin typeface="Calibri"/>
                <a:cs typeface="Calibri"/>
              </a:rPr>
              <a:t>even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5" dirty="0">
                <a:latin typeface="Calibri"/>
                <a:cs typeface="Calibri"/>
              </a:rPr>
              <a:t>these </a:t>
            </a:r>
            <a:r>
              <a:rPr sz="2400" spc="-20" dirty="0">
                <a:latin typeface="Calibri"/>
                <a:cs typeface="Calibri"/>
              </a:rPr>
              <a:t>rewards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benefits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immediately  </a:t>
            </a:r>
            <a:r>
              <a:rPr sz="2400" spc="-15" dirty="0">
                <a:latin typeface="Calibri"/>
                <a:cs typeface="Calibri"/>
              </a:rPr>
              <a:t>forthcoming.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41300" marR="508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Realize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15" dirty="0">
                <a:latin typeface="Calibri"/>
                <a:cs typeface="Calibri"/>
              </a:rPr>
              <a:t>many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benefits come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5" dirty="0">
                <a:latin typeface="Calibri"/>
                <a:cs typeface="Calibri"/>
              </a:rPr>
              <a:t>participation,  not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outcome.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464" y="359410"/>
            <a:ext cx="5511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3. </a:t>
            </a:r>
            <a:r>
              <a:rPr sz="4000" b="1" spc="-10" dirty="0">
                <a:latin typeface="Calibri"/>
                <a:cs typeface="Calibri"/>
              </a:rPr>
              <a:t>Goals </a:t>
            </a:r>
            <a:r>
              <a:rPr sz="4000" b="1" spc="-5" dirty="0">
                <a:latin typeface="Calibri"/>
                <a:cs typeface="Calibri"/>
              </a:rPr>
              <a:t>and</a:t>
            </a:r>
            <a:r>
              <a:rPr sz="4000" b="1" spc="-4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Commitment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66318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Successful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athletes:</a:t>
            </a:r>
            <a:endParaRPr sz="3000">
              <a:latin typeface="Calibri"/>
              <a:cs typeface="Calibri"/>
            </a:endParaRPr>
          </a:p>
          <a:p>
            <a:pPr marL="356870" marR="1877060" indent="-34480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Set long-term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short-term goals  </a:t>
            </a:r>
            <a:r>
              <a:rPr sz="3000" spc="-5" dirty="0">
                <a:latin typeface="Calibri"/>
                <a:cs typeface="Calibri"/>
              </a:rPr>
              <a:t>that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10" dirty="0">
                <a:latin typeface="Calibri"/>
                <a:cs typeface="Calibri"/>
              </a:rPr>
              <a:t>realistic,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measurable,</a:t>
            </a:r>
            <a:endParaRPr sz="3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and</a:t>
            </a:r>
            <a:r>
              <a:rPr sz="3000" spc="-10" dirty="0">
                <a:latin typeface="Calibri"/>
                <a:cs typeface="Calibri"/>
              </a:rPr>
              <a:t> time-oriented.</a:t>
            </a:r>
            <a:endParaRPr sz="3000">
              <a:latin typeface="Calibri"/>
              <a:cs typeface="Calibri"/>
            </a:endParaRPr>
          </a:p>
          <a:p>
            <a:pPr marL="269875" marR="1188085" indent="-25781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20" dirty="0">
                <a:latin typeface="Calibri"/>
                <a:cs typeface="Calibri"/>
              </a:rPr>
              <a:t>aware </a:t>
            </a:r>
            <a:r>
              <a:rPr sz="3000" spc="-5" dirty="0">
                <a:latin typeface="Calibri"/>
                <a:cs typeface="Calibri"/>
              </a:rPr>
              <a:t>of their </a:t>
            </a:r>
            <a:r>
              <a:rPr sz="3000" spc="-10" dirty="0">
                <a:latin typeface="Calibri"/>
                <a:cs typeface="Calibri"/>
              </a:rPr>
              <a:t>current performance  levels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dirty="0">
                <a:latin typeface="Calibri"/>
                <a:cs typeface="Calibri"/>
              </a:rPr>
              <a:t>able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develop </a:t>
            </a:r>
            <a:r>
              <a:rPr sz="3000" spc="-5" dirty="0">
                <a:latin typeface="Calibri"/>
                <a:cs typeface="Calibri"/>
              </a:rPr>
              <a:t>specific,  </a:t>
            </a:r>
            <a:r>
              <a:rPr sz="3000" spc="-10" dirty="0">
                <a:latin typeface="Calibri"/>
                <a:cs typeface="Calibri"/>
              </a:rPr>
              <a:t>detailed </a:t>
            </a:r>
            <a:r>
              <a:rPr sz="3000" spc="-5" dirty="0">
                <a:latin typeface="Calibri"/>
                <a:cs typeface="Calibri"/>
              </a:rPr>
              <a:t>plans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15" dirty="0">
                <a:latin typeface="Calibri"/>
                <a:cs typeface="Calibri"/>
              </a:rPr>
              <a:t>attaining </a:t>
            </a:r>
            <a:r>
              <a:rPr sz="3000" spc="-5" dirty="0">
                <a:latin typeface="Calibri"/>
                <a:cs typeface="Calibri"/>
              </a:rPr>
              <a:t>their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goals.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5" dirty="0">
                <a:latin typeface="Calibri"/>
                <a:cs typeface="Calibri"/>
              </a:rPr>
              <a:t>highly </a:t>
            </a:r>
            <a:r>
              <a:rPr sz="3000" spc="-15" dirty="0">
                <a:latin typeface="Calibri"/>
                <a:cs typeface="Calibri"/>
              </a:rPr>
              <a:t>committed to </a:t>
            </a:r>
            <a:r>
              <a:rPr sz="3000" spc="-5" dirty="0">
                <a:latin typeface="Calibri"/>
                <a:cs typeface="Calibri"/>
              </a:rPr>
              <a:t>their </a:t>
            </a:r>
            <a:r>
              <a:rPr sz="3000" spc="-10" dirty="0">
                <a:latin typeface="Calibri"/>
                <a:cs typeface="Calibri"/>
              </a:rPr>
              <a:t>goals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to  </a:t>
            </a:r>
            <a:r>
              <a:rPr sz="3000" spc="-5" dirty="0">
                <a:latin typeface="Calibri"/>
                <a:cs typeface="Calibri"/>
              </a:rPr>
              <a:t>carrying </a:t>
            </a:r>
            <a:r>
              <a:rPr sz="3000" dirty="0">
                <a:latin typeface="Calibri"/>
                <a:cs typeface="Calibri"/>
              </a:rPr>
              <a:t>out the </a:t>
            </a:r>
            <a:r>
              <a:rPr sz="3000" spc="-5" dirty="0">
                <a:latin typeface="Calibri"/>
                <a:cs typeface="Calibri"/>
              </a:rPr>
              <a:t>daily demands of </a:t>
            </a:r>
            <a:r>
              <a:rPr sz="3000" dirty="0">
                <a:latin typeface="Calibri"/>
                <a:cs typeface="Calibri"/>
              </a:rPr>
              <a:t>their </a:t>
            </a:r>
            <a:r>
              <a:rPr sz="3000" spc="-10" dirty="0">
                <a:latin typeface="Calibri"/>
                <a:cs typeface="Calibri"/>
              </a:rPr>
              <a:t>training  </a:t>
            </a:r>
            <a:r>
              <a:rPr sz="3000" spc="-15" dirty="0">
                <a:latin typeface="Calibri"/>
                <a:cs typeface="Calibri"/>
              </a:rPr>
              <a:t>programs.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9252" y="1524000"/>
            <a:ext cx="1946148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438" y="461899"/>
            <a:ext cx="7106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TEN </a:t>
            </a:r>
            <a:r>
              <a:rPr spc="-10" dirty="0"/>
              <a:t>GOAL </a:t>
            </a:r>
            <a:r>
              <a:rPr spc="5" dirty="0"/>
              <a:t>SETTING</a:t>
            </a:r>
            <a:r>
              <a:rPr spc="-50" dirty="0"/>
              <a:t> </a:t>
            </a:r>
            <a:r>
              <a:rPr spc="-5" dirty="0"/>
              <a:t>PRINCIPLES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0322"/>
            <a:ext cx="7929245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Set goals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15" dirty="0">
                <a:latin typeface="Calibri"/>
                <a:cs typeface="Calibri"/>
              </a:rPr>
              <a:t>mental </a:t>
            </a:r>
            <a:r>
              <a:rPr sz="2500" spc="-5" dirty="0">
                <a:latin typeface="Calibri"/>
                <a:cs typeface="Calibri"/>
              </a:rPr>
              <a:t>as well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20" dirty="0">
                <a:latin typeface="Calibri"/>
                <a:cs typeface="Calibri"/>
              </a:rPr>
              <a:t>physical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skills.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Set goals </a:t>
            </a:r>
            <a:r>
              <a:rPr sz="2500" spc="-10" dirty="0">
                <a:latin typeface="Calibri"/>
                <a:cs typeface="Calibri"/>
              </a:rPr>
              <a:t>that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specific and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measurable.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Set a </a:t>
            </a:r>
            <a:r>
              <a:rPr sz="2500" spc="-20" dirty="0">
                <a:latin typeface="Calibri"/>
                <a:cs typeface="Calibri"/>
              </a:rPr>
              <a:t>target </a:t>
            </a:r>
            <a:r>
              <a:rPr sz="2500" spc="-15" dirty="0">
                <a:latin typeface="Calibri"/>
                <a:cs typeface="Calibri"/>
              </a:rPr>
              <a:t>date </a:t>
            </a:r>
            <a:r>
              <a:rPr sz="2500" spc="-20" dirty="0">
                <a:latin typeface="Calibri"/>
                <a:cs typeface="Calibri"/>
              </a:rPr>
              <a:t>for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completion.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Set goals </a:t>
            </a:r>
            <a:r>
              <a:rPr sz="2500" spc="-10" dirty="0">
                <a:latin typeface="Calibri"/>
                <a:cs typeface="Calibri"/>
              </a:rPr>
              <a:t>that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10" dirty="0">
                <a:latin typeface="Calibri"/>
                <a:cs typeface="Calibri"/>
              </a:rPr>
              <a:t>difficult but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realistic.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Set short-term, </a:t>
            </a:r>
            <a:r>
              <a:rPr sz="2500" spc="-10" dirty="0">
                <a:latin typeface="Calibri"/>
                <a:cs typeface="Calibri"/>
              </a:rPr>
              <a:t>intermediate, </a:t>
            </a:r>
            <a:r>
              <a:rPr sz="2500" spc="-5" dirty="0">
                <a:latin typeface="Calibri"/>
                <a:cs typeface="Calibri"/>
              </a:rPr>
              <a:t>and long-term goals.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Set goals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10" dirty="0">
                <a:latin typeface="Calibri"/>
                <a:cs typeface="Calibri"/>
              </a:rPr>
              <a:t>practice </a:t>
            </a:r>
            <a:r>
              <a:rPr sz="2500" spc="-5" dirty="0">
                <a:latin typeface="Calibri"/>
                <a:cs typeface="Calibri"/>
              </a:rPr>
              <a:t>as well as </a:t>
            </a:r>
            <a:r>
              <a:rPr sz="2500" spc="-25" dirty="0">
                <a:latin typeface="Calibri"/>
                <a:cs typeface="Calibri"/>
              </a:rPr>
              <a:t>for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matches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ts val="27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Set goals </a:t>
            </a:r>
            <a:r>
              <a:rPr sz="2500" spc="-10" dirty="0">
                <a:latin typeface="Calibri"/>
                <a:cs typeface="Calibri"/>
              </a:rPr>
              <a:t>that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10" dirty="0">
                <a:latin typeface="Calibri"/>
                <a:cs typeface="Calibri"/>
              </a:rPr>
              <a:t>positive </a:t>
            </a:r>
            <a:r>
              <a:rPr sz="2500" spc="-25" dirty="0">
                <a:latin typeface="Calibri"/>
                <a:cs typeface="Calibri"/>
              </a:rPr>
              <a:t>(like </a:t>
            </a:r>
            <a:r>
              <a:rPr sz="2500" spc="-10" dirty="0">
                <a:latin typeface="Calibri"/>
                <a:cs typeface="Calibri"/>
              </a:rPr>
              <a:t>“improving </a:t>
            </a:r>
            <a:r>
              <a:rPr sz="2500" spc="-20" dirty="0">
                <a:latin typeface="Calibri"/>
                <a:cs typeface="Calibri"/>
              </a:rPr>
              <a:t>first</a:t>
            </a:r>
            <a:r>
              <a:rPr sz="2500" spc="9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serve</a:t>
            </a:r>
            <a:endParaRPr sz="2500">
              <a:latin typeface="Calibri"/>
              <a:cs typeface="Calibri"/>
            </a:endParaRPr>
          </a:p>
          <a:p>
            <a:pPr marL="355600" marR="140335">
              <a:lnSpc>
                <a:spcPts val="2400"/>
              </a:lnSpc>
              <a:spcBef>
                <a:spcPts val="280"/>
              </a:spcBef>
            </a:pPr>
            <a:r>
              <a:rPr sz="2500" spc="-15" dirty="0">
                <a:latin typeface="Calibri"/>
                <a:cs typeface="Calibri"/>
              </a:rPr>
              <a:t>percentage”) </a:t>
            </a:r>
            <a:r>
              <a:rPr sz="2500" spc="-5" dirty="0">
                <a:latin typeface="Calibri"/>
                <a:cs typeface="Calibri"/>
              </a:rPr>
              <a:t>as opposed </a:t>
            </a:r>
            <a:r>
              <a:rPr sz="2500" spc="-15" dirty="0">
                <a:latin typeface="Calibri"/>
                <a:cs typeface="Calibri"/>
              </a:rPr>
              <a:t>to negative </a:t>
            </a:r>
            <a:r>
              <a:rPr sz="2500" spc="-25" dirty="0">
                <a:latin typeface="Calibri"/>
                <a:cs typeface="Calibri"/>
              </a:rPr>
              <a:t>(like </a:t>
            </a:r>
            <a:r>
              <a:rPr sz="2500" spc="-10" dirty="0">
                <a:latin typeface="Calibri"/>
                <a:cs typeface="Calibri"/>
              </a:rPr>
              <a:t>“allowing </a:t>
            </a:r>
            <a:r>
              <a:rPr sz="2500" spc="-20" dirty="0">
                <a:latin typeface="Calibri"/>
                <a:cs typeface="Calibri"/>
              </a:rPr>
              <a:t>fewer  </a:t>
            </a:r>
            <a:r>
              <a:rPr sz="2500" spc="-5" dirty="0">
                <a:latin typeface="Calibri"/>
                <a:cs typeface="Calibri"/>
              </a:rPr>
              <a:t>aces”).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Remain flexible </a:t>
            </a:r>
            <a:r>
              <a:rPr sz="2500" spc="-5" dirty="0">
                <a:latin typeface="Calibri"/>
                <a:cs typeface="Calibri"/>
              </a:rPr>
              <a:t>enough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adjust </a:t>
            </a:r>
            <a:r>
              <a:rPr sz="2500" spc="-5" dirty="0">
                <a:latin typeface="Calibri"/>
                <a:cs typeface="Calibri"/>
              </a:rPr>
              <a:t>goals as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needed.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Write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dirty="0">
                <a:latin typeface="Calibri"/>
                <a:cs typeface="Calibri"/>
              </a:rPr>
              <a:t>goals </a:t>
            </a:r>
            <a:r>
              <a:rPr sz="2500" spc="-10" dirty="0">
                <a:latin typeface="Calibri"/>
                <a:cs typeface="Calibri"/>
              </a:rPr>
              <a:t>down </a:t>
            </a:r>
            <a:r>
              <a:rPr sz="2500" spc="-5" dirty="0">
                <a:latin typeface="Calibri"/>
                <a:cs typeface="Calibri"/>
              </a:rPr>
              <a:t>on </a:t>
            </a:r>
            <a:r>
              <a:rPr sz="2500" spc="-45" dirty="0">
                <a:latin typeface="Calibri"/>
                <a:cs typeface="Calibri"/>
              </a:rPr>
              <a:t>paper.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Emphasize performance </a:t>
            </a:r>
            <a:r>
              <a:rPr sz="2500" spc="-5" dirty="0">
                <a:latin typeface="Calibri"/>
                <a:cs typeface="Calibri"/>
              </a:rPr>
              <a:t>goals </a:t>
            </a:r>
            <a:r>
              <a:rPr sz="2500" spc="-15" dirty="0">
                <a:latin typeface="Calibri"/>
                <a:cs typeface="Calibri"/>
              </a:rPr>
              <a:t>over outcome </a:t>
            </a:r>
            <a:r>
              <a:rPr sz="2500" spc="-5" dirty="0">
                <a:latin typeface="Calibri"/>
                <a:cs typeface="Calibri"/>
              </a:rPr>
              <a:t>goals </a:t>
            </a:r>
            <a:r>
              <a:rPr sz="2500" spc="-10" dirty="0">
                <a:latin typeface="Calibri"/>
                <a:cs typeface="Calibri"/>
              </a:rPr>
              <a:t>(such </a:t>
            </a:r>
            <a:r>
              <a:rPr sz="2500" spc="-5" dirty="0">
                <a:latin typeface="Calibri"/>
                <a:cs typeface="Calibri"/>
              </a:rPr>
              <a:t>as  winning).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6945" y="192150"/>
            <a:ext cx="3150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4. </a:t>
            </a:r>
            <a:r>
              <a:rPr sz="4000" b="1" spc="-20" dirty="0">
                <a:latin typeface="Calibri"/>
                <a:cs typeface="Calibri"/>
              </a:rPr>
              <a:t>People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Skills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7269"/>
            <a:ext cx="7882890" cy="45078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Successful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athletes:</a:t>
            </a:r>
            <a:endParaRPr sz="3000">
              <a:latin typeface="Calibri"/>
              <a:cs typeface="Calibri"/>
            </a:endParaRPr>
          </a:p>
          <a:p>
            <a:pPr marL="355600" marR="92710" indent="-342900">
              <a:lnSpc>
                <a:spcPts val="324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Realize </a:t>
            </a:r>
            <a:r>
              <a:rPr sz="3000" spc="-5" dirty="0">
                <a:latin typeface="Calibri"/>
                <a:cs typeface="Calibri"/>
              </a:rPr>
              <a:t>that </a:t>
            </a:r>
            <a:r>
              <a:rPr sz="3000" spc="-10" dirty="0">
                <a:latin typeface="Calibri"/>
                <a:cs typeface="Calibri"/>
              </a:rPr>
              <a:t>they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5" dirty="0">
                <a:latin typeface="Calibri"/>
                <a:cs typeface="Calibri"/>
              </a:rPr>
              <a:t>part of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larger </a:t>
            </a:r>
            <a:r>
              <a:rPr sz="3000" spc="-25" dirty="0">
                <a:latin typeface="Calibri"/>
                <a:cs typeface="Calibri"/>
              </a:rPr>
              <a:t>system </a:t>
            </a:r>
            <a:r>
              <a:rPr sz="3000" spc="-5" dirty="0">
                <a:latin typeface="Calibri"/>
                <a:cs typeface="Calibri"/>
              </a:rPr>
              <a:t>that  includes </a:t>
            </a:r>
            <a:r>
              <a:rPr sz="3000" dirty="0">
                <a:latin typeface="Calibri"/>
                <a:cs typeface="Calibri"/>
              </a:rPr>
              <a:t>their </a:t>
            </a:r>
            <a:r>
              <a:rPr sz="3000" spc="-10" dirty="0">
                <a:latin typeface="Calibri"/>
                <a:cs typeface="Calibri"/>
              </a:rPr>
              <a:t>families, </a:t>
            </a:r>
            <a:r>
              <a:rPr sz="3000" spc="-5" dirty="0">
                <a:latin typeface="Calibri"/>
                <a:cs typeface="Calibri"/>
              </a:rPr>
              <a:t>friends, </a:t>
            </a:r>
            <a:r>
              <a:rPr sz="3000" spc="-10" dirty="0">
                <a:latin typeface="Calibri"/>
                <a:cs typeface="Calibri"/>
              </a:rPr>
              <a:t>teammates,  </a:t>
            </a:r>
            <a:r>
              <a:rPr sz="3000" spc="-5" dirty="0">
                <a:latin typeface="Calibri"/>
                <a:cs typeface="Calibri"/>
              </a:rPr>
              <a:t>coaches,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others.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spc="-15" dirty="0">
                <a:latin typeface="Calibri"/>
                <a:cs typeface="Calibri"/>
              </a:rPr>
              <a:t>appropriate, communicate </a:t>
            </a:r>
            <a:r>
              <a:rPr sz="3000" spc="-5" dirty="0">
                <a:latin typeface="Calibri"/>
                <a:cs typeface="Calibri"/>
              </a:rPr>
              <a:t>their thoughts,  </a:t>
            </a:r>
            <a:r>
              <a:rPr sz="3000" spc="-15" dirty="0">
                <a:latin typeface="Calibri"/>
                <a:cs typeface="Calibri"/>
              </a:rPr>
              <a:t>feelings,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needs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these </a:t>
            </a:r>
            <a:r>
              <a:rPr sz="3000" spc="-5" dirty="0">
                <a:latin typeface="Calibri"/>
                <a:cs typeface="Calibri"/>
              </a:rPr>
              <a:t>people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listen </a:t>
            </a:r>
            <a:r>
              <a:rPr sz="3000" spc="-10" dirty="0">
                <a:latin typeface="Calibri"/>
                <a:cs typeface="Calibri"/>
              </a:rPr>
              <a:t>to  </a:t>
            </a:r>
            <a:r>
              <a:rPr sz="3000" dirty="0">
                <a:latin typeface="Calibri"/>
                <a:cs typeface="Calibri"/>
              </a:rPr>
              <a:t>them as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well.</a:t>
            </a:r>
            <a:endParaRPr sz="3000">
              <a:latin typeface="Calibri"/>
              <a:cs typeface="Calibri"/>
            </a:endParaRPr>
          </a:p>
          <a:p>
            <a:pPr marL="355600" marR="41846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Have </a:t>
            </a:r>
            <a:r>
              <a:rPr sz="3000" spc="-5" dirty="0">
                <a:latin typeface="Calibri"/>
                <a:cs typeface="Calibri"/>
              </a:rPr>
              <a:t>learned </a:t>
            </a:r>
            <a:r>
              <a:rPr sz="3000" spc="-20" dirty="0">
                <a:latin typeface="Calibri"/>
                <a:cs typeface="Calibri"/>
              </a:rPr>
              <a:t>effective </a:t>
            </a:r>
            <a:r>
              <a:rPr sz="3000" spc="-10" dirty="0">
                <a:latin typeface="Calibri"/>
                <a:cs typeface="Calibri"/>
              </a:rPr>
              <a:t>skills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5" dirty="0">
                <a:latin typeface="Calibri"/>
                <a:cs typeface="Calibri"/>
              </a:rPr>
              <a:t>dealing </a:t>
            </a:r>
            <a:r>
              <a:rPr sz="3000" dirty="0">
                <a:latin typeface="Calibri"/>
                <a:cs typeface="Calibri"/>
              </a:rPr>
              <a:t>with  </a:t>
            </a:r>
            <a:r>
              <a:rPr sz="3000" spc="-10" dirty="0">
                <a:latin typeface="Calibri"/>
                <a:cs typeface="Calibri"/>
              </a:rPr>
              <a:t>conflict, difficult opponents, </a:t>
            </a:r>
            <a:r>
              <a:rPr sz="3000" dirty="0">
                <a:latin typeface="Calibri"/>
                <a:cs typeface="Calibri"/>
              </a:rPr>
              <a:t>and other </a:t>
            </a:r>
            <a:r>
              <a:rPr sz="3000" spc="-10" dirty="0">
                <a:latin typeface="Calibri"/>
                <a:cs typeface="Calibri"/>
              </a:rPr>
              <a:t>people  </a:t>
            </a:r>
            <a:r>
              <a:rPr sz="3000" dirty="0">
                <a:latin typeface="Calibri"/>
                <a:cs typeface="Calibri"/>
              </a:rPr>
              <a:t>when </a:t>
            </a:r>
            <a:r>
              <a:rPr sz="3000" spc="-10" dirty="0">
                <a:latin typeface="Calibri"/>
                <a:cs typeface="Calibri"/>
              </a:rPr>
              <a:t>they </a:t>
            </a:r>
            <a:r>
              <a:rPr sz="3000" spc="-15" dirty="0">
                <a:latin typeface="Calibri"/>
                <a:cs typeface="Calibri"/>
              </a:rPr>
              <a:t>are negative </a:t>
            </a:r>
            <a:r>
              <a:rPr sz="3000" spc="-5" dirty="0">
                <a:latin typeface="Calibri"/>
                <a:cs typeface="Calibri"/>
              </a:rPr>
              <a:t>or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oppositional.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2141" y="496950"/>
            <a:ext cx="2299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5.</a:t>
            </a:r>
            <a:r>
              <a:rPr sz="4000" b="1" spc="-70" dirty="0">
                <a:latin typeface="Calibri"/>
                <a:cs typeface="Calibri"/>
              </a:rPr>
              <a:t> </a:t>
            </a:r>
            <a:r>
              <a:rPr sz="4000" b="1" spc="-40" dirty="0">
                <a:latin typeface="Calibri"/>
                <a:cs typeface="Calibri"/>
              </a:rPr>
              <a:t>Self-Talk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29575" cy="38309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Successful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athletes:</a:t>
            </a:r>
            <a:endParaRPr sz="3200">
              <a:latin typeface="Calibri"/>
              <a:cs typeface="Calibri"/>
            </a:endParaRPr>
          </a:p>
          <a:p>
            <a:pPr marL="355600" marR="18542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Maintain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spc="-10" dirty="0">
                <a:latin typeface="Calibri"/>
                <a:cs typeface="Calibri"/>
              </a:rPr>
              <a:t>self-confidence </a:t>
            </a:r>
            <a:r>
              <a:rPr sz="3200" spc="-5" dirty="0">
                <a:latin typeface="Calibri"/>
                <a:cs typeface="Calibri"/>
              </a:rPr>
              <a:t>during </a:t>
            </a:r>
            <a:r>
              <a:rPr sz="3200" spc="-10" dirty="0">
                <a:latin typeface="Calibri"/>
                <a:cs typeface="Calibri"/>
              </a:rPr>
              <a:t>difficult  </a:t>
            </a:r>
            <a:r>
              <a:rPr sz="3200" dirty="0">
                <a:latin typeface="Calibri"/>
                <a:cs typeface="Calibri"/>
              </a:rPr>
              <a:t>times with </a:t>
            </a:r>
            <a:r>
              <a:rPr sz="3200" spc="-10" dirty="0">
                <a:latin typeface="Calibri"/>
                <a:cs typeface="Calibri"/>
              </a:rPr>
              <a:t>realistic, positive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self-talk.</a:t>
            </a:r>
            <a:endParaRPr sz="3200">
              <a:latin typeface="Calibri"/>
              <a:cs typeface="Calibri"/>
            </a:endParaRPr>
          </a:p>
          <a:p>
            <a:pPr marL="355600" marR="1435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65" dirty="0">
                <a:latin typeface="Calibri"/>
                <a:cs typeface="Calibri"/>
              </a:rPr>
              <a:t>Talk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themselves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0" dirty="0">
                <a:latin typeface="Calibri"/>
                <a:cs typeface="Calibri"/>
              </a:rPr>
              <a:t>way </a:t>
            </a:r>
            <a:r>
              <a:rPr sz="3200" spc="-5" dirty="0">
                <a:latin typeface="Calibri"/>
                <a:cs typeface="Calibri"/>
              </a:rPr>
              <a:t>they would </a:t>
            </a:r>
            <a:r>
              <a:rPr sz="3200" spc="-10" dirty="0">
                <a:latin typeface="Calibri"/>
                <a:cs typeface="Calibri"/>
              </a:rPr>
              <a:t>talk 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spc="-5" dirty="0">
                <a:latin typeface="Calibri"/>
                <a:cs typeface="Calibri"/>
              </a:rPr>
              <a:t>own </a:t>
            </a:r>
            <a:r>
              <a:rPr sz="3200" spc="-15" dirty="0">
                <a:latin typeface="Calibri"/>
                <a:cs typeface="Calibri"/>
              </a:rPr>
              <a:t>best</a:t>
            </a:r>
            <a:r>
              <a:rPr sz="3200" spc="-5" dirty="0">
                <a:latin typeface="Calibri"/>
                <a:cs typeface="Calibri"/>
              </a:rPr>
              <a:t> friend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Use </a:t>
            </a:r>
            <a:r>
              <a:rPr sz="3200" spc="-10" dirty="0">
                <a:latin typeface="Calibri"/>
                <a:cs typeface="Calibri"/>
              </a:rPr>
              <a:t>self-talk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regulate </a:t>
            </a:r>
            <a:r>
              <a:rPr sz="3200" spc="-5" dirty="0">
                <a:latin typeface="Calibri"/>
                <a:cs typeface="Calibri"/>
              </a:rPr>
              <a:t>thoughts, </a:t>
            </a:r>
            <a:r>
              <a:rPr sz="3200" spc="-15" dirty="0">
                <a:latin typeface="Calibri"/>
                <a:cs typeface="Calibri"/>
              </a:rPr>
              <a:t>feelings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behaviors </a:t>
            </a:r>
            <a:r>
              <a:rPr sz="3200" spc="-5" dirty="0">
                <a:latin typeface="Calibri"/>
                <a:cs typeface="Calibri"/>
              </a:rPr>
              <a:t>during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competition.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192150"/>
            <a:ext cx="3873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6. </a:t>
            </a:r>
            <a:r>
              <a:rPr sz="4000" b="1" spc="-20" dirty="0">
                <a:latin typeface="Calibri"/>
                <a:cs typeface="Calibri"/>
              </a:rPr>
              <a:t>Mental</a:t>
            </a:r>
            <a:r>
              <a:rPr sz="4000" b="1" spc="-5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Imagery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977616"/>
            <a:ext cx="7572375" cy="48056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Successful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athletes:</a:t>
            </a:r>
            <a:endParaRPr sz="3200">
              <a:latin typeface="Calibri"/>
              <a:cs typeface="Calibri"/>
            </a:endParaRPr>
          </a:p>
          <a:p>
            <a:pPr marL="355600" marR="5080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Prepare </a:t>
            </a:r>
            <a:r>
              <a:rPr sz="3200" spc="-5" dirty="0">
                <a:latin typeface="Calibri"/>
                <a:cs typeface="Calibri"/>
              </a:rPr>
              <a:t>themselves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competition by  </a:t>
            </a:r>
            <a:r>
              <a:rPr sz="3200" dirty="0">
                <a:latin typeface="Calibri"/>
                <a:cs typeface="Calibri"/>
              </a:rPr>
              <a:t>imagining </a:t>
            </a:r>
            <a:r>
              <a:rPr sz="3200" spc="-5" dirty="0">
                <a:latin typeface="Calibri"/>
                <a:cs typeface="Calibri"/>
              </a:rPr>
              <a:t>themselves </a:t>
            </a:r>
            <a:r>
              <a:rPr sz="3200" spc="-10" dirty="0">
                <a:latin typeface="Calibri"/>
                <a:cs typeface="Calibri"/>
              </a:rPr>
              <a:t>performing </a:t>
            </a:r>
            <a:r>
              <a:rPr sz="3200" spc="-5" dirty="0">
                <a:latin typeface="Calibri"/>
                <a:cs typeface="Calibri"/>
              </a:rPr>
              <a:t>well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5" dirty="0">
                <a:latin typeface="Calibri"/>
                <a:cs typeface="Calibri"/>
              </a:rPr>
              <a:t>competition.</a:t>
            </a:r>
            <a:endParaRPr sz="3200">
              <a:latin typeface="Calibri"/>
              <a:cs typeface="Calibri"/>
            </a:endParaRPr>
          </a:p>
          <a:p>
            <a:pPr marL="355600" marR="833119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Create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spc="-5" dirty="0">
                <a:latin typeface="Calibri"/>
                <a:cs typeface="Calibri"/>
              </a:rPr>
              <a:t>images that </a:t>
            </a:r>
            <a:r>
              <a:rPr sz="3200" spc="-15" dirty="0">
                <a:latin typeface="Calibri"/>
                <a:cs typeface="Calibri"/>
              </a:rPr>
              <a:t>are  </a:t>
            </a:r>
            <a:r>
              <a:rPr sz="3200" spc="-10" dirty="0">
                <a:latin typeface="Calibri"/>
                <a:cs typeface="Calibri"/>
              </a:rPr>
              <a:t>detailed, </a:t>
            </a:r>
            <a:r>
              <a:rPr sz="3200" spc="-5" dirty="0">
                <a:latin typeface="Calibri"/>
                <a:cs typeface="Calibri"/>
              </a:rPr>
              <a:t>specific,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realistic.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Use </a:t>
            </a:r>
            <a:r>
              <a:rPr sz="3200" spc="-5" dirty="0">
                <a:latin typeface="Calibri"/>
                <a:cs typeface="Calibri"/>
              </a:rPr>
              <a:t>imagery during competition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prepare 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action and </a:t>
            </a:r>
            <a:r>
              <a:rPr sz="3200" spc="-15" dirty="0">
                <a:latin typeface="Calibri"/>
                <a:cs typeface="Calibri"/>
              </a:rPr>
              <a:t>recover from </a:t>
            </a:r>
            <a:r>
              <a:rPr sz="3200" spc="-20" dirty="0">
                <a:latin typeface="Calibri"/>
                <a:cs typeface="Calibri"/>
              </a:rPr>
              <a:t>errors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poor  </a:t>
            </a:r>
            <a:r>
              <a:rPr sz="3200" spc="-10" dirty="0">
                <a:latin typeface="Calibri"/>
                <a:cs typeface="Calibri"/>
              </a:rPr>
              <a:t>performances.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9364" y="192150"/>
            <a:ext cx="4066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Imagery</a:t>
            </a:r>
            <a:r>
              <a:rPr sz="4000" b="1" spc="-2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Categories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723645"/>
            <a:ext cx="851090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five </a:t>
            </a:r>
            <a:r>
              <a:rPr sz="2000" spc="-5" dirty="0">
                <a:latin typeface="Calibri"/>
                <a:cs typeface="Calibri"/>
              </a:rPr>
              <a:t>main </a:t>
            </a:r>
            <a:r>
              <a:rPr sz="2000" spc="-10" dirty="0">
                <a:latin typeface="Calibri"/>
                <a:cs typeface="Calibri"/>
              </a:rPr>
              <a:t>categories </a:t>
            </a:r>
            <a:r>
              <a:rPr sz="2000" spc="-5" dirty="0">
                <a:latin typeface="Calibri"/>
                <a:cs typeface="Calibri"/>
              </a:rPr>
              <a:t>of imagery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been identified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follows:</a:t>
            </a:r>
            <a:endParaRPr sz="2000">
              <a:latin typeface="Calibri"/>
              <a:cs typeface="Calibri"/>
            </a:endParaRPr>
          </a:p>
          <a:p>
            <a:pPr marL="355600" marR="378460" indent="-3429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6F2F9F"/>
                </a:solidFill>
                <a:latin typeface="Calibri"/>
                <a:cs typeface="Calibri"/>
              </a:rPr>
              <a:t>Motivational-specific 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(MS)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5" dirty="0">
                <a:latin typeface="Calibri"/>
                <a:cs typeface="Calibri"/>
              </a:rPr>
              <a:t>involves </a:t>
            </a:r>
            <a:r>
              <a:rPr sz="2000" spc="-5" dirty="0">
                <a:latin typeface="Calibri"/>
                <a:cs typeface="Calibri"/>
              </a:rPr>
              <a:t>seeing </a:t>
            </a:r>
            <a:r>
              <a:rPr sz="2000" spc="-15" dirty="0">
                <a:latin typeface="Calibri"/>
                <a:cs typeface="Calibri"/>
              </a:rPr>
              <a:t>yourself </a:t>
            </a:r>
            <a:r>
              <a:rPr sz="2000" dirty="0">
                <a:latin typeface="Calibri"/>
                <a:cs typeface="Calibri"/>
              </a:rPr>
              <a:t>winning an </a:t>
            </a:r>
            <a:r>
              <a:rPr sz="2000" spc="-15" dirty="0">
                <a:latin typeface="Calibri"/>
                <a:cs typeface="Calibri"/>
              </a:rPr>
              <a:t>event,  </a:t>
            </a:r>
            <a:r>
              <a:rPr sz="2000" spc="-5" dirty="0">
                <a:latin typeface="Calibri"/>
                <a:cs typeface="Calibri"/>
              </a:rPr>
              <a:t>receiving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trophy </a:t>
            </a:r>
            <a:r>
              <a:rPr sz="2000" spc="-5" dirty="0">
                <a:latin typeface="Calibri"/>
                <a:cs typeface="Calibri"/>
              </a:rPr>
              <a:t>or medal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being </a:t>
            </a:r>
            <a:r>
              <a:rPr sz="2000" spc="-10" dirty="0">
                <a:latin typeface="Calibri"/>
                <a:cs typeface="Calibri"/>
              </a:rPr>
              <a:t>congratulated </a:t>
            </a:r>
            <a:r>
              <a:rPr sz="2000" spc="-5" dirty="0">
                <a:latin typeface="Calibri"/>
                <a:cs typeface="Calibri"/>
              </a:rPr>
              <a:t>by other </a:t>
            </a:r>
            <a:r>
              <a:rPr sz="2000" spc="-10" dirty="0">
                <a:latin typeface="Calibri"/>
                <a:cs typeface="Calibri"/>
              </a:rPr>
              <a:t>athletes. </a:t>
            </a:r>
            <a:r>
              <a:rPr sz="2000" dirty="0">
                <a:latin typeface="Calibri"/>
                <a:cs typeface="Calibri"/>
              </a:rPr>
              <a:t>MS  </a:t>
            </a:r>
            <a:r>
              <a:rPr sz="2000" spc="-5" dirty="0">
                <a:latin typeface="Calibri"/>
                <a:cs typeface="Calibri"/>
              </a:rPr>
              <a:t>imagery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boost </a:t>
            </a:r>
            <a:r>
              <a:rPr sz="2000" spc="-5" dirty="0">
                <a:latin typeface="Calibri"/>
                <a:cs typeface="Calibri"/>
              </a:rPr>
              <a:t>motivation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effort </a:t>
            </a:r>
            <a:r>
              <a:rPr sz="2000" spc="-5" dirty="0">
                <a:latin typeface="Calibri"/>
                <a:cs typeface="Calibri"/>
              </a:rPr>
              <a:t>during training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facilitate </a:t>
            </a:r>
            <a:r>
              <a:rPr sz="2000" dirty="0">
                <a:latin typeface="Calibri"/>
                <a:cs typeface="Calibri"/>
              </a:rPr>
              <a:t>goal-  </a:t>
            </a:r>
            <a:r>
              <a:rPr sz="2000" spc="-5" dirty="0">
                <a:latin typeface="Calibri"/>
                <a:cs typeface="Calibri"/>
              </a:rPr>
              <a:t>setting, but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unlikely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spc="-5" dirty="0">
                <a:latin typeface="Calibri"/>
                <a:cs typeface="Calibri"/>
              </a:rPr>
              <a:t>own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lead </a:t>
            </a:r>
            <a:r>
              <a:rPr sz="2000" spc="-5" dirty="0">
                <a:latin typeface="Calibri"/>
                <a:cs typeface="Calibri"/>
              </a:rPr>
              <a:t>directly </a:t>
            </a:r>
            <a:r>
              <a:rPr sz="2000" spc="-15" dirty="0">
                <a:latin typeface="Calibri"/>
                <a:cs typeface="Calibri"/>
              </a:rPr>
              <a:t>to improved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performance</a:t>
            </a:r>
            <a:endParaRPr sz="2000">
              <a:latin typeface="Calibri"/>
              <a:cs typeface="Calibri"/>
            </a:endParaRPr>
          </a:p>
          <a:p>
            <a:pPr marL="355600" marR="89535" indent="-342900">
              <a:lnSpc>
                <a:spcPts val="192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Motivational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general-mastery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(MG-M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based on seeing </a:t>
            </a:r>
            <a:r>
              <a:rPr sz="2000" spc="-15" dirty="0">
                <a:latin typeface="Calibri"/>
                <a:cs typeface="Calibri"/>
              </a:rPr>
              <a:t>yourself  </a:t>
            </a:r>
            <a:r>
              <a:rPr sz="2000" spc="-5" dirty="0">
                <a:latin typeface="Calibri"/>
                <a:cs typeface="Calibri"/>
              </a:rPr>
              <a:t>coping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difficult </a:t>
            </a:r>
            <a:r>
              <a:rPr sz="2000" spc="-5" dirty="0">
                <a:latin typeface="Calibri"/>
                <a:cs typeface="Calibri"/>
              </a:rPr>
              <a:t>circumstances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mastering </a:t>
            </a:r>
            <a:r>
              <a:rPr sz="2000" dirty="0">
                <a:latin typeface="Calibri"/>
                <a:cs typeface="Calibri"/>
              </a:rPr>
              <a:t>challenging </a:t>
            </a:r>
            <a:r>
              <a:rPr sz="2000" spc="-5" dirty="0">
                <a:latin typeface="Calibri"/>
                <a:cs typeface="Calibri"/>
              </a:rPr>
              <a:t>situations.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might 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spc="-5" dirty="0">
                <a:latin typeface="Calibri"/>
                <a:cs typeface="Calibri"/>
              </a:rPr>
              <a:t>maintaining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positive focus </a:t>
            </a:r>
            <a:r>
              <a:rPr sz="2000" spc="-5" dirty="0">
                <a:latin typeface="Calibri"/>
                <a:cs typeface="Calibri"/>
              </a:rPr>
              <a:t>while </a:t>
            </a:r>
            <a:r>
              <a:rPr sz="2000" dirty="0">
                <a:latin typeface="Calibri"/>
                <a:cs typeface="Calibri"/>
              </a:rPr>
              <a:t>behind, and then </a:t>
            </a:r>
            <a:r>
              <a:rPr sz="2000" spc="-5" dirty="0">
                <a:latin typeface="Calibri"/>
                <a:cs typeface="Calibri"/>
              </a:rPr>
              <a:t>coming </a:t>
            </a:r>
            <a:r>
              <a:rPr sz="2000" dirty="0">
                <a:latin typeface="Calibri"/>
                <a:cs typeface="Calibri"/>
              </a:rPr>
              <a:t>back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5" dirty="0">
                <a:latin typeface="Calibri"/>
                <a:cs typeface="Calibri"/>
              </a:rPr>
              <a:t>win. </a:t>
            </a:r>
            <a:r>
              <a:rPr sz="2000" dirty="0">
                <a:latin typeface="Calibri"/>
                <a:cs typeface="Calibri"/>
              </a:rPr>
              <a:t>MG-M </a:t>
            </a:r>
            <a:r>
              <a:rPr sz="2000" spc="-5" dirty="0">
                <a:latin typeface="Calibri"/>
                <a:cs typeface="Calibri"/>
              </a:rPr>
              <a:t>imagery appears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important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developing expectations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dirty="0">
                <a:latin typeface="Calibri"/>
                <a:cs typeface="Calibri"/>
              </a:rPr>
              <a:t>success and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self-confidence</a:t>
            </a:r>
            <a:endParaRPr sz="2000">
              <a:latin typeface="Calibri"/>
              <a:cs typeface="Calibri"/>
            </a:endParaRPr>
          </a:p>
          <a:p>
            <a:pPr marL="355600" marR="393065" indent="-34290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Motivational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general-arousal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(MG-A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imagery that </a:t>
            </a:r>
            <a:r>
              <a:rPr sz="2000" spc="-10" dirty="0">
                <a:latin typeface="Calibri"/>
                <a:cs typeface="Calibri"/>
              </a:rPr>
              <a:t>reflects feelings 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relaxation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stress,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anxiety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arousal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relation to </a:t>
            </a:r>
            <a:r>
              <a:rPr sz="2000" spc="-5" dirty="0">
                <a:latin typeface="Calibri"/>
                <a:cs typeface="Calibri"/>
              </a:rPr>
              <a:t>sports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competitions.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700"/>
              </a:lnSpc>
            </a:pPr>
            <a:r>
              <a:rPr sz="2000" spc="-10" dirty="0">
                <a:latin typeface="Calibri"/>
                <a:cs typeface="Calibri"/>
              </a:rPr>
              <a:t>There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good evidence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suggest that </a:t>
            </a:r>
            <a:r>
              <a:rPr sz="2000" dirty="0">
                <a:latin typeface="Calibri"/>
                <a:cs typeface="Calibri"/>
              </a:rPr>
              <a:t>MG-A </a:t>
            </a:r>
            <a:r>
              <a:rPr sz="2000" spc="-5" dirty="0">
                <a:latin typeface="Calibri"/>
                <a:cs typeface="Calibri"/>
              </a:rPr>
              <a:t>imagery can influence </a:t>
            </a:r>
            <a:r>
              <a:rPr sz="2000" dirty="0">
                <a:latin typeface="Calibri"/>
                <a:cs typeface="Calibri"/>
              </a:rPr>
              <a:t>heart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rate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one </a:t>
            </a:r>
            <a:r>
              <a:rPr sz="2000" spc="-10" dirty="0">
                <a:latin typeface="Calibri"/>
                <a:cs typeface="Calibri"/>
              </a:rPr>
              <a:t>index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arousal </a:t>
            </a:r>
            <a:r>
              <a:rPr sz="2000" dirty="0">
                <a:latin typeface="Calibri"/>
                <a:cs typeface="Calibri"/>
              </a:rPr>
              <a:t>- and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employed </a:t>
            </a: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10" dirty="0">
                <a:latin typeface="Calibri"/>
                <a:cs typeface="Calibri"/>
              </a:rPr>
              <a:t>'psych-up'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strategy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D50092"/>
                </a:solidFill>
                <a:latin typeface="Calibri"/>
                <a:cs typeface="Calibri"/>
              </a:rPr>
              <a:t>Cognitive </a:t>
            </a:r>
            <a:r>
              <a:rPr sz="2000" b="1" spc="-5" dirty="0">
                <a:solidFill>
                  <a:srgbClr val="D50092"/>
                </a:solidFill>
                <a:latin typeface="Calibri"/>
                <a:cs typeface="Calibri"/>
              </a:rPr>
              <a:t>specific </a:t>
            </a:r>
            <a:r>
              <a:rPr sz="2000" b="1" dirty="0">
                <a:solidFill>
                  <a:srgbClr val="D50092"/>
                </a:solidFill>
                <a:latin typeface="Calibri"/>
                <a:cs typeface="Calibri"/>
              </a:rPr>
              <a:t>(CS)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5" dirty="0">
                <a:latin typeface="Calibri"/>
                <a:cs typeface="Calibri"/>
              </a:rPr>
              <a:t>involves </a:t>
            </a:r>
            <a:r>
              <a:rPr sz="2000" spc="-5" dirty="0">
                <a:latin typeface="Calibri"/>
                <a:cs typeface="Calibri"/>
              </a:rPr>
              <a:t>seeing </a:t>
            </a:r>
            <a:r>
              <a:rPr sz="2000" spc="-15" dirty="0">
                <a:latin typeface="Calibri"/>
                <a:cs typeface="Calibri"/>
              </a:rPr>
              <a:t>yourself </a:t>
            </a:r>
            <a:r>
              <a:rPr sz="2000" spc="-5" dirty="0">
                <a:latin typeface="Calibri"/>
                <a:cs typeface="Calibri"/>
              </a:rPr>
              <a:t>perform specific skills,  such </a:t>
            </a: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5" dirty="0">
                <a:latin typeface="Calibri"/>
                <a:cs typeface="Calibri"/>
              </a:rPr>
              <a:t>tennis serve, golf putt or triple-toe-loop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figure skating.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learning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performance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desired </a:t>
            </a:r>
            <a:r>
              <a:rPr sz="2000" spc="-5" dirty="0">
                <a:latin typeface="Calibri"/>
                <a:cs typeface="Calibri"/>
              </a:rPr>
              <a:t>outcomes, evidence suggests that CS imagery  will </a:t>
            </a:r>
            <a:r>
              <a:rPr sz="2000" dirty="0">
                <a:latin typeface="Calibri"/>
                <a:cs typeface="Calibri"/>
              </a:rPr>
              <a:t>be the </a:t>
            </a:r>
            <a:r>
              <a:rPr sz="2000" spc="-10" dirty="0">
                <a:latin typeface="Calibri"/>
                <a:cs typeface="Calibri"/>
              </a:rPr>
              <a:t>most </a:t>
            </a:r>
            <a:r>
              <a:rPr sz="2000" spc="-15" dirty="0">
                <a:latin typeface="Calibri"/>
                <a:cs typeface="Calibri"/>
              </a:rPr>
              <a:t>effective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choice</a:t>
            </a:r>
            <a:endParaRPr sz="2000">
              <a:latin typeface="Calibri"/>
              <a:cs typeface="Calibri"/>
            </a:endParaRPr>
          </a:p>
          <a:p>
            <a:pPr marL="355600" marR="3302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622422"/>
                </a:solidFill>
                <a:latin typeface="Calibri"/>
                <a:cs typeface="Calibri"/>
              </a:rPr>
              <a:t>Cognitive </a:t>
            </a:r>
            <a:r>
              <a:rPr sz="2000" b="1" spc="-15" dirty="0">
                <a:solidFill>
                  <a:srgbClr val="622422"/>
                </a:solidFill>
                <a:latin typeface="Calibri"/>
                <a:cs typeface="Calibri"/>
              </a:rPr>
              <a:t>general </a:t>
            </a:r>
            <a:r>
              <a:rPr sz="2000" b="1" spc="-5" dirty="0">
                <a:solidFill>
                  <a:srgbClr val="622422"/>
                </a:solidFill>
                <a:latin typeface="Calibri"/>
                <a:cs typeface="Calibri"/>
              </a:rPr>
              <a:t>(CG)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5" dirty="0">
                <a:latin typeface="Calibri"/>
                <a:cs typeface="Calibri"/>
              </a:rPr>
              <a:t>involves </a:t>
            </a:r>
            <a:r>
              <a:rPr sz="2000" spc="-5" dirty="0">
                <a:latin typeface="Calibri"/>
                <a:cs typeface="Calibri"/>
              </a:rPr>
              <a:t>images of </a:t>
            </a:r>
            <a:r>
              <a:rPr sz="2000" spc="-15" dirty="0">
                <a:latin typeface="Calibri"/>
                <a:cs typeface="Calibri"/>
              </a:rPr>
              <a:t>strategy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game </a:t>
            </a:r>
            <a:r>
              <a:rPr sz="2000" spc="-5" dirty="0">
                <a:latin typeface="Calibri"/>
                <a:cs typeface="Calibri"/>
              </a:rPr>
              <a:t>plans  </a:t>
            </a:r>
            <a:r>
              <a:rPr sz="2000" spc="-15" dirty="0">
                <a:latin typeface="Calibri"/>
                <a:cs typeface="Calibri"/>
              </a:rPr>
              <a:t>related to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competitive event. </a:t>
            </a:r>
            <a:r>
              <a:rPr sz="2000" spc="-5" dirty="0">
                <a:latin typeface="Calibri"/>
                <a:cs typeface="Calibri"/>
              </a:rPr>
              <a:t>Examples could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spc="-5" dirty="0">
                <a:latin typeface="Calibri"/>
                <a:cs typeface="Calibri"/>
              </a:rPr>
              <a:t>employing </a:t>
            </a:r>
            <a:r>
              <a:rPr sz="2000" dirty="0">
                <a:latin typeface="Calibri"/>
                <a:cs typeface="Calibri"/>
              </a:rPr>
              <a:t>a serve-and-  </a:t>
            </a:r>
            <a:r>
              <a:rPr sz="2000" spc="-15" dirty="0">
                <a:latin typeface="Calibri"/>
                <a:cs typeface="Calibri"/>
              </a:rPr>
              <a:t>volley strategy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tennis or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quick-break </a:t>
            </a:r>
            <a:r>
              <a:rPr sz="2000" spc="-15" dirty="0">
                <a:latin typeface="Calibri"/>
                <a:cs typeface="Calibri"/>
              </a:rPr>
              <a:t>play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basketball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988" y="335279"/>
            <a:ext cx="7088123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9600" y="483234"/>
            <a:ext cx="63868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1E1C11"/>
                </a:solidFill>
                <a:latin typeface="Arial"/>
                <a:cs typeface="Arial"/>
              </a:rPr>
              <a:t>SPORTS</a:t>
            </a:r>
            <a:r>
              <a:rPr spc="-5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E1C11"/>
                </a:solidFill>
                <a:latin typeface="Arial"/>
                <a:cs typeface="Arial"/>
              </a:rPr>
              <a:t>PSYCHOLOGY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1981" y="6464909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1" y="1566671"/>
            <a:ext cx="7769860" cy="539904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110489">
              <a:lnSpc>
                <a:spcPct val="90000"/>
              </a:lnSpc>
              <a:spcBef>
                <a:spcPts val="484"/>
              </a:spcBef>
            </a:pP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Sport psychology is the study of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human  behavior in sports.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It analyses psychological  factors that </a:t>
            </a:r>
            <a:r>
              <a:rPr sz="3200" spc="-10" dirty="0">
                <a:solidFill>
                  <a:srgbClr val="1E1C11"/>
                </a:solidFill>
                <a:latin typeface="Times New Roman"/>
                <a:cs typeface="Times New Roman"/>
              </a:rPr>
              <a:t>affect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the performance of</a:t>
            </a:r>
            <a:r>
              <a:rPr sz="3200" spc="-90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individuals  and groups in</a:t>
            </a:r>
            <a:r>
              <a:rPr sz="3200" spc="-40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sports.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</a:pP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Sports psychology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looks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at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helping</a:t>
            </a:r>
            <a:r>
              <a:rPr sz="3200" spc="60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athletes 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achieve peak performance. This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is done </a:t>
            </a:r>
            <a:r>
              <a:rPr sz="3200" spc="-10" dirty="0">
                <a:solidFill>
                  <a:srgbClr val="1E1C11"/>
                </a:solidFill>
                <a:latin typeface="Times New Roman"/>
                <a:cs typeface="Times New Roman"/>
              </a:rPr>
              <a:t>by 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helping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athletes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gain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self-awareness and  equipping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them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with mental skills to both  harness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their strengths,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as well as minimize the  psychological </a:t>
            </a:r>
            <a:r>
              <a:rPr sz="3200" spc="-10" dirty="0">
                <a:solidFill>
                  <a:srgbClr val="1E1C11"/>
                </a:solidFill>
                <a:latin typeface="Times New Roman"/>
                <a:cs typeface="Times New Roman"/>
              </a:rPr>
              <a:t>effects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1E1C11"/>
                </a:solidFill>
                <a:latin typeface="Times New Roman"/>
                <a:cs typeface="Times New Roman"/>
              </a:rPr>
              <a:t>injury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and </a:t>
            </a:r>
            <a:r>
              <a:rPr sz="3200" spc="-10" dirty="0">
                <a:solidFill>
                  <a:srgbClr val="1E1C11"/>
                </a:solidFill>
                <a:latin typeface="Times New Roman"/>
                <a:cs typeface="Times New Roman"/>
              </a:rPr>
              <a:t>poor  </a:t>
            </a:r>
            <a:r>
              <a:rPr sz="3200" dirty="0">
                <a:solidFill>
                  <a:srgbClr val="1E1C11"/>
                </a:solidFill>
                <a:latin typeface="Times New Roman"/>
                <a:cs typeface="Times New Roman"/>
              </a:rPr>
              <a:t>performance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0134" y="321310"/>
            <a:ext cx="902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FI</a:t>
            </a:r>
            <a:r>
              <a:rPr sz="4000" b="1" spc="40" dirty="0">
                <a:latin typeface="Calibri"/>
                <a:cs typeface="Calibri"/>
              </a:rPr>
              <a:t>T</a:t>
            </a:r>
            <a:r>
              <a:rPr sz="4000" b="1" spc="-5" dirty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8061959" cy="4116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designing your </a:t>
            </a:r>
            <a:r>
              <a:rPr sz="2200" spc="-5" dirty="0">
                <a:latin typeface="Calibri"/>
                <a:cs typeface="Calibri"/>
              </a:rPr>
              <a:t>imagery </a:t>
            </a:r>
            <a:r>
              <a:rPr sz="2200" spc="-15" dirty="0">
                <a:latin typeface="Calibri"/>
                <a:cs typeface="Calibri"/>
              </a:rPr>
              <a:t>program, </a:t>
            </a:r>
            <a:r>
              <a:rPr sz="2200" spc="-5" dirty="0">
                <a:latin typeface="Calibri"/>
                <a:cs typeface="Calibri"/>
              </a:rPr>
              <a:t>apply the </a:t>
            </a:r>
            <a:r>
              <a:rPr sz="2200" dirty="0">
                <a:latin typeface="Calibri"/>
                <a:cs typeface="Calibri"/>
              </a:rPr>
              <a:t>FITT </a:t>
            </a:r>
            <a:r>
              <a:rPr sz="2200" spc="-10" dirty="0">
                <a:latin typeface="Calibri"/>
                <a:cs typeface="Calibri"/>
              </a:rPr>
              <a:t>principals,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do with </a:t>
            </a:r>
            <a:r>
              <a:rPr sz="2200" spc="-15" dirty="0">
                <a:latin typeface="Calibri"/>
                <a:cs typeface="Calibri"/>
              </a:rPr>
              <a:t>physical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training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F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Frequency </a:t>
            </a:r>
            <a:r>
              <a:rPr sz="2200" spc="-5" dirty="0">
                <a:latin typeface="Calibri"/>
                <a:cs typeface="Calibri"/>
              </a:rPr>
              <a:t>- Aim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incorporate </a:t>
            </a:r>
            <a:r>
              <a:rPr sz="2200" spc="-10" dirty="0">
                <a:latin typeface="Calibri"/>
                <a:cs typeface="Calibri"/>
              </a:rPr>
              <a:t>imagery </a:t>
            </a:r>
            <a:r>
              <a:rPr sz="2200" spc="-20" dirty="0">
                <a:latin typeface="Calibri"/>
                <a:cs typeface="Calibri"/>
              </a:rPr>
              <a:t>into </a:t>
            </a:r>
            <a:r>
              <a:rPr sz="2200" spc="-10" dirty="0">
                <a:latin typeface="Calibri"/>
                <a:cs typeface="Calibri"/>
              </a:rPr>
              <a:t>every </a:t>
            </a:r>
            <a:r>
              <a:rPr sz="2200" spc="-20" dirty="0">
                <a:latin typeface="Calibri"/>
                <a:cs typeface="Calibri"/>
              </a:rPr>
              <a:t>day </a:t>
            </a:r>
            <a:r>
              <a:rPr sz="2200" spc="-10" dirty="0">
                <a:latin typeface="Calibri"/>
                <a:cs typeface="Calibri"/>
              </a:rPr>
              <a:t>of  your training schedule. </a:t>
            </a:r>
            <a:r>
              <a:rPr sz="2200" spc="-15" dirty="0">
                <a:latin typeface="Calibri"/>
                <a:cs typeface="Calibri"/>
              </a:rPr>
              <a:t>For busy </a:t>
            </a:r>
            <a:r>
              <a:rPr sz="2200" spc="-5" dirty="0">
                <a:latin typeface="Calibri"/>
                <a:cs typeface="Calibri"/>
              </a:rPr>
              <a:t>people, </a:t>
            </a:r>
            <a:r>
              <a:rPr sz="2200" spc="-10" dirty="0">
                <a:latin typeface="Calibri"/>
                <a:cs typeface="Calibri"/>
              </a:rPr>
              <a:t>just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10" dirty="0">
                <a:latin typeface="Calibri"/>
                <a:cs typeface="Calibri"/>
              </a:rPr>
              <a:t>you sleep could  </a:t>
            </a:r>
            <a:r>
              <a:rPr sz="2200" spc="-5" dirty="0">
                <a:latin typeface="Calibri"/>
                <a:cs typeface="Calibri"/>
              </a:rPr>
              <a:t>be a good time, and it </a:t>
            </a:r>
            <a:r>
              <a:rPr sz="2200" spc="-10" dirty="0">
                <a:latin typeface="Calibri"/>
                <a:cs typeface="Calibri"/>
              </a:rPr>
              <a:t>helps </a:t>
            </a: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spc="-10" dirty="0">
                <a:latin typeface="Calibri"/>
                <a:cs typeface="Calibri"/>
              </a:rPr>
              <a:t>you are </a:t>
            </a:r>
            <a:r>
              <a:rPr sz="2200" spc="-5" dirty="0">
                <a:latin typeface="Calibri"/>
                <a:cs typeface="Calibri"/>
              </a:rPr>
              <a:t>in a </a:t>
            </a:r>
            <a:r>
              <a:rPr sz="2200" spc="-20" dirty="0">
                <a:latin typeface="Calibri"/>
                <a:cs typeface="Calibri"/>
              </a:rPr>
              <a:t>relaxed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tranquil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state</a:t>
            </a:r>
            <a:endParaRPr sz="2200">
              <a:latin typeface="Calibri"/>
              <a:cs typeface="Calibri"/>
            </a:endParaRPr>
          </a:p>
          <a:p>
            <a:pPr marL="355600" marR="30670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I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Intensity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45" dirty="0">
                <a:latin typeface="Calibri"/>
                <a:cs typeface="Calibri"/>
              </a:rPr>
              <a:t>Try </a:t>
            </a:r>
            <a:r>
              <a:rPr sz="2200" spc="-20" dirty="0">
                <a:latin typeface="Calibri"/>
                <a:cs typeface="Calibri"/>
              </a:rPr>
              <a:t>to create </a:t>
            </a:r>
            <a:r>
              <a:rPr sz="2200" spc="-5" dirty="0">
                <a:latin typeface="Calibri"/>
                <a:cs typeface="Calibri"/>
              </a:rPr>
              <a:t>an all-sensory </a:t>
            </a:r>
            <a:r>
              <a:rPr sz="2200" spc="-10" dirty="0">
                <a:latin typeface="Calibri"/>
                <a:cs typeface="Calibri"/>
              </a:rPr>
              <a:t>experience that </a:t>
            </a:r>
            <a:r>
              <a:rPr sz="2200" spc="-5" dirty="0">
                <a:latin typeface="Calibri"/>
                <a:cs typeface="Calibri"/>
              </a:rPr>
              <a:t>is as  vivid and clear as possible. </a:t>
            </a:r>
            <a:r>
              <a:rPr sz="2200" spc="-20" dirty="0">
                <a:latin typeface="Calibri"/>
                <a:cs typeface="Calibri"/>
              </a:rPr>
              <a:t>Initially, </a:t>
            </a:r>
            <a:r>
              <a:rPr sz="2200" spc="-10" dirty="0">
                <a:latin typeface="Calibri"/>
                <a:cs typeface="Calibri"/>
              </a:rPr>
              <a:t>practising </a:t>
            </a:r>
            <a:r>
              <a:rPr sz="2200" spc="-5" dirty="0">
                <a:latin typeface="Calibri"/>
                <a:cs typeface="Calibri"/>
              </a:rPr>
              <a:t>in a </a:t>
            </a:r>
            <a:r>
              <a:rPr sz="2200" spc="-10" dirty="0">
                <a:latin typeface="Calibri"/>
                <a:cs typeface="Calibri"/>
              </a:rPr>
              <a:t>quiet  </a:t>
            </a:r>
            <a:r>
              <a:rPr sz="2200" spc="-15" dirty="0">
                <a:latin typeface="Calibri"/>
                <a:cs typeface="Calibri"/>
              </a:rPr>
              <a:t>environment can </a:t>
            </a:r>
            <a:r>
              <a:rPr sz="2200" spc="-10" dirty="0">
                <a:latin typeface="Calibri"/>
                <a:cs typeface="Calibri"/>
              </a:rPr>
              <a:t>help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minimise </a:t>
            </a:r>
            <a:r>
              <a:rPr sz="2200" spc="-10" dirty="0">
                <a:latin typeface="Calibri"/>
                <a:cs typeface="Calibri"/>
              </a:rPr>
              <a:t>distractions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facilitate </a:t>
            </a:r>
            <a:r>
              <a:rPr sz="2200" spc="-5" dirty="0">
                <a:latin typeface="Calibri"/>
                <a:cs typeface="Calibri"/>
              </a:rPr>
              <a:t>clear  </a:t>
            </a:r>
            <a:r>
              <a:rPr sz="2200" spc="-10" dirty="0">
                <a:latin typeface="Calibri"/>
                <a:cs typeface="Calibri"/>
              </a:rPr>
              <a:t>images</a:t>
            </a:r>
            <a:endParaRPr sz="2200">
              <a:latin typeface="Calibri"/>
              <a:cs typeface="Calibri"/>
            </a:endParaRPr>
          </a:p>
          <a:p>
            <a:pPr marL="355600" marR="56515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T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Time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Imagery </a:t>
            </a:r>
            <a:r>
              <a:rPr sz="2200" spc="-5" dirty="0">
                <a:latin typeface="Calibri"/>
                <a:cs typeface="Calibri"/>
              </a:rPr>
              <a:t>should </a:t>
            </a:r>
            <a:r>
              <a:rPr sz="2200" spc="-25" dirty="0">
                <a:latin typeface="Calibri"/>
                <a:cs typeface="Calibri"/>
              </a:rPr>
              <a:t>make </a:t>
            </a:r>
            <a:r>
              <a:rPr sz="2200" spc="-5" dirty="0">
                <a:latin typeface="Calibri"/>
                <a:cs typeface="Calibri"/>
              </a:rPr>
              <a:t>big </a:t>
            </a:r>
            <a:r>
              <a:rPr sz="2200" spc="-10" dirty="0">
                <a:latin typeface="Calibri"/>
                <a:cs typeface="Calibri"/>
              </a:rPr>
              <a:t>demands </a:t>
            </a: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5" dirty="0">
                <a:latin typeface="Calibri"/>
                <a:cs typeface="Calibri"/>
              </a:rPr>
              <a:t>your attention,  </a:t>
            </a:r>
            <a:r>
              <a:rPr sz="2200" spc="-5" dirty="0">
                <a:latin typeface="Calibri"/>
                <a:cs typeface="Calibri"/>
              </a:rPr>
              <a:t>so short (5-10 </a:t>
            </a:r>
            <a:r>
              <a:rPr sz="2200" spc="-10" dirty="0">
                <a:latin typeface="Calibri"/>
                <a:cs typeface="Calibri"/>
              </a:rPr>
              <a:t>minutes) frequent quality </a:t>
            </a:r>
            <a:r>
              <a:rPr sz="2200" spc="-5" dirty="0">
                <a:latin typeface="Calibri"/>
                <a:cs typeface="Calibri"/>
              </a:rPr>
              <a:t>sessions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20" dirty="0">
                <a:latin typeface="Calibri"/>
                <a:cs typeface="Calibri"/>
              </a:rPr>
              <a:t>preferable to  </a:t>
            </a:r>
            <a:r>
              <a:rPr sz="2200" spc="-5" dirty="0">
                <a:latin typeface="Calibri"/>
                <a:cs typeface="Calibri"/>
              </a:rPr>
              <a:t>long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ones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T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30" dirty="0">
                <a:latin typeface="Calibri"/>
                <a:cs typeface="Calibri"/>
              </a:rPr>
              <a:t>Type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5" dirty="0">
                <a:latin typeface="Calibri"/>
                <a:cs typeface="Calibri"/>
              </a:rPr>
              <a:t>Remember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decide on </a:t>
            </a:r>
            <a:r>
              <a:rPr sz="2200" spc="-15" dirty="0">
                <a:latin typeface="Calibri"/>
                <a:cs typeface="Calibri"/>
              </a:rPr>
              <a:t>your </a:t>
            </a:r>
            <a:r>
              <a:rPr sz="2200" spc="-10" dirty="0">
                <a:latin typeface="Calibri"/>
                <a:cs typeface="Calibri"/>
              </a:rPr>
              <a:t>desired </a:t>
            </a:r>
            <a:r>
              <a:rPr sz="2200" spc="-15" dirty="0">
                <a:latin typeface="Calibri"/>
                <a:cs typeface="Calibri"/>
              </a:rPr>
              <a:t>outcome</a:t>
            </a:r>
            <a:r>
              <a:rPr sz="2200" spc="2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select </a:t>
            </a:r>
            <a:r>
              <a:rPr sz="2200" spc="-5" dirty="0">
                <a:latin typeface="Calibri"/>
                <a:cs typeface="Calibri"/>
              </a:rPr>
              <a:t>the type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imagery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match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4242" y="192150"/>
            <a:ext cx="7188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7. </a:t>
            </a:r>
            <a:r>
              <a:rPr sz="4000" b="1" spc="-10" dirty="0">
                <a:latin typeface="Calibri"/>
                <a:cs typeface="Calibri"/>
              </a:rPr>
              <a:t>Dealing </a:t>
            </a:r>
            <a:r>
              <a:rPr sz="4000" b="1" spc="-30" dirty="0">
                <a:latin typeface="Calibri"/>
                <a:cs typeface="Calibri"/>
              </a:rPr>
              <a:t>Effectively </a:t>
            </a:r>
            <a:r>
              <a:rPr sz="4000" b="1" spc="-10" dirty="0">
                <a:latin typeface="Calibri"/>
                <a:cs typeface="Calibri"/>
              </a:rPr>
              <a:t>with</a:t>
            </a:r>
            <a:r>
              <a:rPr sz="4000" b="1" spc="8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Anxiety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4634" y="2892805"/>
            <a:ext cx="166878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3200" dirty="0">
                <a:latin typeface="Calibri"/>
                <a:cs typeface="Calibri"/>
              </a:rPr>
              <a:t>y </a:t>
            </a:r>
            <a:r>
              <a:rPr sz="3200" spc="-10" dirty="0">
                <a:latin typeface="Calibri"/>
                <a:cs typeface="Calibri"/>
              </a:rPr>
              <a:t>can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help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09941"/>
            <a:ext cx="7980045" cy="33432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Successful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athletes: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Accept </a:t>
            </a:r>
            <a:r>
              <a:rPr sz="3200" spc="-10" dirty="0">
                <a:latin typeface="Calibri"/>
                <a:cs typeface="Calibri"/>
              </a:rPr>
              <a:t>anxiety </a:t>
            </a:r>
            <a:r>
              <a:rPr sz="3200" dirty="0">
                <a:latin typeface="Calibri"/>
                <a:cs typeface="Calibri"/>
              </a:rPr>
              <a:t>as part of</a:t>
            </a:r>
            <a:r>
              <a:rPr sz="3200" spc="-10" dirty="0">
                <a:latin typeface="Calibri"/>
                <a:cs typeface="Calibri"/>
              </a:rPr>
              <a:t> sport.</a:t>
            </a:r>
            <a:endParaRPr sz="3200">
              <a:latin typeface="Calibri"/>
              <a:cs typeface="Calibri"/>
            </a:endParaRPr>
          </a:p>
          <a:p>
            <a:pPr marL="355600" marR="192214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Realize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some </a:t>
            </a:r>
            <a:r>
              <a:rPr sz="3200" spc="-10" dirty="0">
                <a:latin typeface="Calibri"/>
                <a:cs typeface="Calibri"/>
              </a:rPr>
              <a:t>degree </a:t>
            </a:r>
            <a:r>
              <a:rPr sz="3200" spc="-5" dirty="0">
                <a:latin typeface="Calibri"/>
                <a:cs typeface="Calibri"/>
              </a:rPr>
              <a:t>of anxiet  </a:t>
            </a:r>
            <a:r>
              <a:rPr sz="3200" dirty="0">
                <a:latin typeface="Calibri"/>
                <a:cs typeface="Calibri"/>
              </a:rPr>
              <a:t>them </a:t>
            </a:r>
            <a:r>
              <a:rPr sz="3200" spc="-15" dirty="0">
                <a:latin typeface="Calibri"/>
                <a:cs typeface="Calibri"/>
              </a:rPr>
              <a:t>perform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well.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Know </a:t>
            </a:r>
            <a:r>
              <a:rPr sz="3200" spc="-5" dirty="0">
                <a:latin typeface="Calibri"/>
                <a:cs typeface="Calibri"/>
              </a:rPr>
              <a:t>how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reduce </a:t>
            </a:r>
            <a:r>
              <a:rPr sz="3200" spc="-10" dirty="0">
                <a:latin typeface="Calibri"/>
                <a:cs typeface="Calibri"/>
              </a:rPr>
              <a:t>anxiety </a:t>
            </a:r>
            <a:r>
              <a:rPr sz="3200" dirty="0">
                <a:latin typeface="Calibri"/>
                <a:cs typeface="Calibri"/>
              </a:rPr>
              <a:t>when it </a:t>
            </a:r>
            <a:r>
              <a:rPr sz="3200" spc="-10" dirty="0">
                <a:latin typeface="Calibri"/>
                <a:cs typeface="Calibri"/>
              </a:rPr>
              <a:t>becomes  </a:t>
            </a:r>
            <a:r>
              <a:rPr sz="3200" spc="-15" dirty="0">
                <a:latin typeface="Calibri"/>
                <a:cs typeface="Calibri"/>
              </a:rPr>
              <a:t>too </a:t>
            </a:r>
            <a:r>
              <a:rPr sz="3200" spc="-10" dirty="0">
                <a:latin typeface="Calibri"/>
                <a:cs typeface="Calibri"/>
              </a:rPr>
              <a:t>strong, </a:t>
            </a:r>
            <a:r>
              <a:rPr sz="3200" dirty="0">
                <a:latin typeface="Calibri"/>
                <a:cs typeface="Calibri"/>
              </a:rPr>
              <a:t>without losing their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intensity.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200" y="1600200"/>
            <a:ext cx="22860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92150"/>
            <a:ext cx="7567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8. </a:t>
            </a:r>
            <a:r>
              <a:rPr sz="4000" b="1" spc="-10" dirty="0">
                <a:latin typeface="Calibri"/>
                <a:cs typeface="Calibri"/>
              </a:rPr>
              <a:t>Dealing </a:t>
            </a:r>
            <a:r>
              <a:rPr sz="4000" b="1" spc="-30" dirty="0">
                <a:latin typeface="Calibri"/>
                <a:cs typeface="Calibri"/>
              </a:rPr>
              <a:t>Effectively </a:t>
            </a:r>
            <a:r>
              <a:rPr sz="4000" b="1" spc="-10" dirty="0">
                <a:latin typeface="Calibri"/>
                <a:cs typeface="Calibri"/>
              </a:rPr>
              <a:t>with</a:t>
            </a:r>
            <a:r>
              <a:rPr sz="4000" b="1" spc="7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Emotions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66405" cy="37331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Successful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athletes: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Accept </a:t>
            </a:r>
            <a:r>
              <a:rPr sz="3200" spc="-20" dirty="0">
                <a:latin typeface="Calibri"/>
                <a:cs typeface="Calibri"/>
              </a:rPr>
              <a:t>strong </a:t>
            </a:r>
            <a:r>
              <a:rPr sz="3200" dirty="0">
                <a:latin typeface="Calibri"/>
                <a:cs typeface="Calibri"/>
              </a:rPr>
              <a:t>emotions </a:t>
            </a:r>
            <a:r>
              <a:rPr sz="3200" spc="-5" dirty="0">
                <a:latin typeface="Calibri"/>
                <a:cs typeface="Calibri"/>
              </a:rPr>
              <a:t>such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5" dirty="0">
                <a:latin typeface="Calibri"/>
                <a:cs typeface="Calibri"/>
              </a:rPr>
              <a:t>excitement,  </a:t>
            </a:r>
            <a:r>
              <a:rPr sz="3200" spc="-50" dirty="0">
                <a:latin typeface="Calibri"/>
                <a:cs typeface="Calibri"/>
              </a:rPr>
              <a:t>anger,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disappointment </a:t>
            </a:r>
            <a:r>
              <a:rPr sz="3200" dirty="0">
                <a:latin typeface="Calibri"/>
                <a:cs typeface="Calibri"/>
              </a:rPr>
              <a:t>as part of </a:t>
            </a:r>
            <a:r>
              <a:rPr sz="3200" spc="-5" dirty="0">
                <a:latin typeface="Calibri"/>
                <a:cs typeface="Calibri"/>
              </a:rPr>
              <a:t>the sport  </a:t>
            </a:r>
            <a:r>
              <a:rPr sz="3200" spc="-10" dirty="0">
                <a:latin typeface="Calibri"/>
                <a:cs typeface="Calibri"/>
              </a:rPr>
              <a:t>experience.</a:t>
            </a:r>
            <a:endParaRPr sz="3200">
              <a:latin typeface="Calibri"/>
              <a:cs typeface="Calibri"/>
            </a:endParaRPr>
          </a:p>
          <a:p>
            <a:pPr marL="355600" marR="56959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able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dirty="0">
                <a:latin typeface="Calibri"/>
                <a:cs typeface="Calibri"/>
              </a:rPr>
              <a:t>these emotions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improve,  rather </a:t>
            </a:r>
            <a:r>
              <a:rPr sz="3200" dirty="0">
                <a:latin typeface="Calibri"/>
                <a:cs typeface="Calibri"/>
              </a:rPr>
              <a:t>than </a:t>
            </a:r>
            <a:r>
              <a:rPr sz="3200" spc="-25" dirty="0">
                <a:latin typeface="Calibri"/>
                <a:cs typeface="Calibri"/>
              </a:rPr>
              <a:t>interfere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high </a:t>
            </a:r>
            <a:r>
              <a:rPr sz="3200" spc="-10" dirty="0">
                <a:latin typeface="Calibri"/>
                <a:cs typeface="Calibri"/>
              </a:rPr>
              <a:t>level  performance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685" y="192150"/>
            <a:ext cx="3521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9.</a:t>
            </a:r>
            <a:r>
              <a:rPr sz="4000" b="1" spc="-4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Concentration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8021320" cy="444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Successful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athletes:</a:t>
            </a:r>
            <a:endParaRPr sz="2500">
              <a:latin typeface="Calibri"/>
              <a:cs typeface="Calibri"/>
            </a:endParaRPr>
          </a:p>
          <a:p>
            <a:pPr marL="355600" marR="18923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- i</a:t>
            </a:r>
            <a:r>
              <a:rPr sz="2500" spc="-5" dirty="0">
                <a:latin typeface="Calibri"/>
                <a:cs typeface="Calibri"/>
              </a:rPr>
              <a:t>s the </a:t>
            </a:r>
            <a:r>
              <a:rPr sz="2500" spc="-15" dirty="0">
                <a:latin typeface="Calibri"/>
                <a:cs typeface="Calibri"/>
              </a:rPr>
              <a:t>mental </a:t>
            </a:r>
            <a:r>
              <a:rPr sz="2500" spc="-5" dirty="0">
                <a:latin typeface="Calibri"/>
                <a:cs typeface="Calibri"/>
              </a:rPr>
              <a:t>quality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20" dirty="0">
                <a:latin typeface="Calibri"/>
                <a:cs typeface="Calibri"/>
              </a:rPr>
              <a:t>focus </a:t>
            </a:r>
            <a:r>
              <a:rPr sz="2500" spc="-5" dirty="0">
                <a:latin typeface="Calibri"/>
                <a:cs typeface="Calibri"/>
              </a:rPr>
              <a:t>on the </a:t>
            </a:r>
            <a:r>
              <a:rPr sz="2500" spc="-10" dirty="0">
                <a:latin typeface="Calibri"/>
                <a:cs typeface="Calibri"/>
              </a:rPr>
              <a:t>task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hand. </a:t>
            </a:r>
            <a:r>
              <a:rPr sz="2500" spc="-5" dirty="0">
                <a:latin typeface="Calibri"/>
                <a:cs typeface="Calibri"/>
              </a:rPr>
              <a:t>If the  </a:t>
            </a:r>
            <a:r>
              <a:rPr sz="2500" spc="-10" dirty="0">
                <a:latin typeface="Calibri"/>
                <a:cs typeface="Calibri"/>
              </a:rPr>
              <a:t>athlete </a:t>
            </a:r>
            <a:r>
              <a:rPr sz="2500" spc="-5" dirty="0">
                <a:latin typeface="Calibri"/>
                <a:cs typeface="Calibri"/>
              </a:rPr>
              <a:t>lacks </a:t>
            </a:r>
            <a:r>
              <a:rPr sz="2500" spc="-10" dirty="0">
                <a:latin typeface="Calibri"/>
                <a:cs typeface="Calibri"/>
              </a:rPr>
              <a:t>concentration </a:t>
            </a:r>
            <a:r>
              <a:rPr sz="2500" dirty="0">
                <a:latin typeface="Calibri"/>
                <a:cs typeface="Calibri"/>
              </a:rPr>
              <a:t>then </a:t>
            </a:r>
            <a:r>
              <a:rPr sz="2500" spc="-5" dirty="0">
                <a:latin typeface="Calibri"/>
                <a:cs typeface="Calibri"/>
              </a:rPr>
              <a:t>their athletic </a:t>
            </a:r>
            <a:r>
              <a:rPr sz="2500" dirty="0">
                <a:latin typeface="Calibri"/>
                <a:cs typeface="Calibri"/>
              </a:rPr>
              <a:t>abilities </a:t>
            </a:r>
            <a:r>
              <a:rPr sz="2500" spc="-5" dirty="0">
                <a:latin typeface="Calibri"/>
                <a:cs typeface="Calibri"/>
              </a:rPr>
              <a:t>will  </a:t>
            </a:r>
            <a:r>
              <a:rPr sz="2500" spc="-10" dirty="0">
                <a:latin typeface="Calibri"/>
                <a:cs typeface="Calibri"/>
              </a:rPr>
              <a:t>not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5" dirty="0">
                <a:latin typeface="Calibri"/>
                <a:cs typeface="Calibri"/>
              </a:rPr>
              <a:t>effectively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5" dirty="0">
                <a:latin typeface="Calibri"/>
                <a:cs typeface="Calibri"/>
              </a:rPr>
              <a:t>efficiently </a:t>
            </a:r>
            <a:r>
              <a:rPr sz="2500" spc="-5" dirty="0">
                <a:latin typeface="Calibri"/>
                <a:cs typeface="Calibri"/>
              </a:rPr>
              <a:t>applied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1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task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Know </a:t>
            </a:r>
            <a:r>
              <a:rPr sz="2500" spc="-5" dirty="0">
                <a:latin typeface="Calibri"/>
                <a:cs typeface="Calibri"/>
              </a:rPr>
              <a:t>what they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must </a:t>
            </a:r>
            <a:r>
              <a:rPr sz="2500" spc="-20" dirty="0">
                <a:solidFill>
                  <a:srgbClr val="C00000"/>
                </a:solidFill>
                <a:latin typeface="Calibri"/>
                <a:cs typeface="Calibri"/>
              </a:rPr>
              <a:t>pay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attention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during </a:t>
            </a:r>
            <a:r>
              <a:rPr sz="2500" spc="-5" dirty="0">
                <a:latin typeface="Calibri"/>
                <a:cs typeface="Calibri"/>
              </a:rPr>
              <a:t>each </a:t>
            </a:r>
            <a:r>
              <a:rPr sz="2500" spc="-15" dirty="0">
                <a:latin typeface="Calibri"/>
                <a:cs typeface="Calibri"/>
              </a:rPr>
              <a:t>game </a:t>
            </a:r>
            <a:r>
              <a:rPr sz="2500" dirty="0">
                <a:latin typeface="Calibri"/>
                <a:cs typeface="Calibri"/>
              </a:rPr>
              <a:t>or  </a:t>
            </a:r>
            <a:r>
              <a:rPr sz="2500" spc="-5" dirty="0">
                <a:latin typeface="Calibri"/>
                <a:cs typeface="Calibri"/>
              </a:rPr>
              <a:t>sport</a:t>
            </a:r>
            <a:r>
              <a:rPr sz="2500" spc="-10" dirty="0">
                <a:latin typeface="Calibri"/>
                <a:cs typeface="Calibri"/>
              </a:rPr>
              <a:t> situation.</a:t>
            </a:r>
            <a:endParaRPr sz="2500">
              <a:latin typeface="Calibri"/>
              <a:cs typeface="Calibri"/>
            </a:endParaRPr>
          </a:p>
          <a:p>
            <a:pPr marL="355600" marR="53975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Have </a:t>
            </a:r>
            <a:r>
              <a:rPr sz="2500" dirty="0">
                <a:latin typeface="Calibri"/>
                <a:cs typeface="Calibri"/>
              </a:rPr>
              <a:t>learned </a:t>
            </a:r>
            <a:r>
              <a:rPr sz="2500" spc="-10" dirty="0">
                <a:latin typeface="Calibri"/>
                <a:cs typeface="Calibri"/>
              </a:rPr>
              <a:t>how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solidFill>
                  <a:srgbClr val="6F2F9F"/>
                </a:solidFill>
                <a:latin typeface="Calibri"/>
                <a:cs typeface="Calibri"/>
              </a:rPr>
              <a:t>maintain </a:t>
            </a:r>
            <a:r>
              <a:rPr sz="2500" spc="-20" dirty="0">
                <a:solidFill>
                  <a:srgbClr val="6F2F9F"/>
                </a:solidFill>
                <a:latin typeface="Calibri"/>
                <a:cs typeface="Calibri"/>
              </a:rPr>
              <a:t>focus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5" dirty="0">
                <a:latin typeface="Calibri"/>
                <a:cs typeface="Calibri"/>
              </a:rPr>
              <a:t>resist </a:t>
            </a:r>
            <a:r>
              <a:rPr sz="2500" spc="-10" dirty="0">
                <a:latin typeface="Calibri"/>
                <a:cs typeface="Calibri"/>
              </a:rPr>
              <a:t>distractions,  </a:t>
            </a:r>
            <a:r>
              <a:rPr sz="2500" spc="-5" dirty="0">
                <a:latin typeface="Calibri"/>
                <a:cs typeface="Calibri"/>
              </a:rPr>
              <a:t>whether they </a:t>
            </a:r>
            <a:r>
              <a:rPr sz="2500" spc="-10" dirty="0">
                <a:latin typeface="Calibri"/>
                <a:cs typeface="Calibri"/>
              </a:rPr>
              <a:t>come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environment </a:t>
            </a:r>
            <a:r>
              <a:rPr sz="2500" dirty="0">
                <a:latin typeface="Calibri"/>
                <a:cs typeface="Calibri"/>
              </a:rPr>
              <a:t>or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dirty="0">
                <a:latin typeface="Calibri"/>
                <a:cs typeface="Calibri"/>
              </a:rPr>
              <a:t>within  </a:t>
            </a:r>
            <a:r>
              <a:rPr sz="2500" spc="-5" dirty="0">
                <a:latin typeface="Calibri"/>
                <a:cs typeface="Calibri"/>
              </a:rPr>
              <a:t>themselves.</a:t>
            </a:r>
            <a:endParaRPr sz="2500">
              <a:latin typeface="Calibri"/>
              <a:cs typeface="Calibri"/>
            </a:endParaRPr>
          </a:p>
          <a:p>
            <a:pPr marL="355600" marR="417195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able </a:t>
            </a:r>
            <a:r>
              <a:rPr sz="2500" spc="-10" dirty="0">
                <a:latin typeface="Calibri"/>
                <a:cs typeface="Calibri"/>
              </a:rPr>
              <a:t>to </a:t>
            </a:r>
            <a:r>
              <a:rPr sz="2500" b="1" spc="-15" dirty="0">
                <a:solidFill>
                  <a:srgbClr val="E36C09"/>
                </a:solidFill>
                <a:latin typeface="Calibri"/>
                <a:cs typeface="Calibri"/>
              </a:rPr>
              <a:t>regain </a:t>
            </a:r>
            <a:r>
              <a:rPr sz="2500" b="1" spc="-5" dirty="0">
                <a:solidFill>
                  <a:srgbClr val="E36C09"/>
                </a:solidFill>
                <a:latin typeface="Calibri"/>
                <a:cs typeface="Calibri"/>
              </a:rPr>
              <a:t>their </a:t>
            </a:r>
            <a:r>
              <a:rPr sz="2500" b="1" spc="-10" dirty="0">
                <a:solidFill>
                  <a:srgbClr val="E36C09"/>
                </a:solidFill>
                <a:latin typeface="Calibri"/>
                <a:cs typeface="Calibri"/>
              </a:rPr>
              <a:t>focus </a:t>
            </a:r>
            <a:r>
              <a:rPr sz="2500" spc="-5" dirty="0">
                <a:latin typeface="Calibri"/>
                <a:cs typeface="Calibri"/>
              </a:rPr>
              <a:t>when </a:t>
            </a:r>
            <a:r>
              <a:rPr sz="2500" spc="-15" dirty="0">
                <a:latin typeface="Calibri"/>
                <a:cs typeface="Calibri"/>
              </a:rPr>
              <a:t>concentration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spc="-10" dirty="0">
                <a:latin typeface="Calibri"/>
                <a:cs typeface="Calibri"/>
              </a:rPr>
              <a:t>lost  </a:t>
            </a:r>
            <a:r>
              <a:rPr sz="2500" spc="-5" dirty="0">
                <a:latin typeface="Calibri"/>
                <a:cs typeface="Calibri"/>
              </a:rPr>
              <a:t>during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competition.</a:t>
            </a:r>
            <a:endParaRPr sz="2500">
              <a:latin typeface="Calibri"/>
              <a:cs typeface="Calibri"/>
            </a:endParaRPr>
          </a:p>
          <a:p>
            <a:pPr marL="355600" marR="256540" indent="-342900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Have </a:t>
            </a:r>
            <a:r>
              <a:rPr sz="2500" dirty="0">
                <a:latin typeface="Calibri"/>
                <a:cs typeface="Calibri"/>
              </a:rPr>
              <a:t>learned </a:t>
            </a:r>
            <a:r>
              <a:rPr sz="2500" spc="-10" dirty="0">
                <a:latin typeface="Calibri"/>
                <a:cs typeface="Calibri"/>
              </a:rPr>
              <a:t>how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20" dirty="0">
                <a:latin typeface="Calibri"/>
                <a:cs typeface="Calibri"/>
              </a:rPr>
              <a:t>play </a:t>
            </a:r>
            <a:r>
              <a:rPr sz="2500" spc="-5" dirty="0">
                <a:latin typeface="Calibri"/>
                <a:cs typeface="Calibri"/>
              </a:rPr>
              <a:t>in the </a:t>
            </a:r>
            <a:r>
              <a:rPr sz="2500" spc="-20" dirty="0">
                <a:latin typeface="Calibri"/>
                <a:cs typeface="Calibri"/>
              </a:rPr>
              <a:t>“here-and-now”, </a:t>
            </a:r>
            <a:r>
              <a:rPr sz="2500" spc="-5" dirty="0">
                <a:latin typeface="Calibri"/>
                <a:cs typeface="Calibri"/>
              </a:rPr>
              <a:t>without  </a:t>
            </a:r>
            <a:r>
              <a:rPr sz="2500" spc="-20" dirty="0">
                <a:latin typeface="Calibri"/>
                <a:cs typeface="Calibri"/>
              </a:rPr>
              <a:t>regard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either </a:t>
            </a:r>
            <a:r>
              <a:rPr sz="2500" spc="-15" dirty="0">
                <a:latin typeface="Calibri"/>
                <a:cs typeface="Calibri"/>
              </a:rPr>
              <a:t>past </a:t>
            </a:r>
            <a:r>
              <a:rPr sz="2500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anticipated </a:t>
            </a:r>
            <a:r>
              <a:rPr sz="2500" spc="-15" dirty="0">
                <a:latin typeface="Calibri"/>
                <a:cs typeface="Calibri"/>
              </a:rPr>
              <a:t>future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events.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228600"/>
            <a:ext cx="2467355" cy="184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5192" y="461899"/>
            <a:ext cx="52901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Various</a:t>
            </a:r>
            <a:r>
              <a:rPr spc="-70" dirty="0"/>
              <a:t> </a:t>
            </a:r>
            <a:r>
              <a:rPr spc="-10" dirty="0"/>
              <a:t>Concentrations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3664" y="1721764"/>
            <a:ext cx="51054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72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Sustained concentration </a:t>
            </a:r>
            <a:r>
              <a:rPr dirty="0"/>
              <a:t>- </a:t>
            </a:r>
            <a:r>
              <a:rPr spc="-15" dirty="0"/>
              <a:t>distance </a:t>
            </a:r>
            <a:r>
              <a:rPr spc="-5" dirty="0"/>
              <a:t>runni  </a:t>
            </a:r>
            <a:r>
              <a:rPr dirty="0"/>
              <a:t>cycling, </a:t>
            </a:r>
            <a:r>
              <a:rPr spc="-5" dirty="0"/>
              <a:t>tennis,</a:t>
            </a:r>
            <a:r>
              <a:rPr spc="10" dirty="0"/>
              <a:t> </a:t>
            </a:r>
            <a:r>
              <a:rPr spc="-5" dirty="0"/>
              <a:t>squash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Short </a:t>
            </a:r>
            <a:r>
              <a:rPr spc="-20" dirty="0"/>
              <a:t>bursts </a:t>
            </a:r>
            <a:r>
              <a:rPr dirty="0"/>
              <a:t>of </a:t>
            </a:r>
            <a:r>
              <a:rPr spc="-10" dirty="0"/>
              <a:t>concentration </a:t>
            </a:r>
            <a:r>
              <a:rPr dirty="0"/>
              <a:t>- </a:t>
            </a:r>
            <a:r>
              <a:rPr spc="-20" dirty="0"/>
              <a:t>cricket, </a:t>
            </a:r>
            <a:r>
              <a:rPr spc="-50" dirty="0"/>
              <a:t>golf,  </a:t>
            </a:r>
            <a:r>
              <a:rPr dirty="0"/>
              <a:t>shooting, </a:t>
            </a:r>
            <a:r>
              <a:rPr spc="-5" dirty="0"/>
              <a:t>athletic field</a:t>
            </a:r>
            <a:r>
              <a:rPr spc="25" dirty="0"/>
              <a:t> </a:t>
            </a:r>
            <a:r>
              <a:rPr spc="-10" dirty="0"/>
              <a:t>events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34734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Intense concentration </a:t>
            </a:r>
            <a:r>
              <a:rPr dirty="0"/>
              <a:t>- </a:t>
            </a:r>
            <a:r>
              <a:rPr spc="-10" dirty="0"/>
              <a:t>sprinting events,,  </a:t>
            </a:r>
            <a:r>
              <a:rPr spc="-5" dirty="0"/>
              <a:t>skiing</a:t>
            </a:r>
          </a:p>
        </p:txBody>
      </p:sp>
      <p:sp>
        <p:nvSpPr>
          <p:cNvPr id="5" name="object 5"/>
          <p:cNvSpPr/>
          <p:nvPr/>
        </p:nvSpPr>
        <p:spPr>
          <a:xfrm>
            <a:off x="7696200" y="1248156"/>
            <a:ext cx="1295400" cy="1626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5585" y="256159"/>
            <a:ext cx="2154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Confidence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63293"/>
            <a:ext cx="8035290" cy="36963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Confidence results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comparison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athlete  </a:t>
            </a:r>
            <a:r>
              <a:rPr sz="2800" spc="-20" dirty="0">
                <a:latin typeface="Calibri"/>
                <a:cs typeface="Calibri"/>
              </a:rPr>
              <a:t>makes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goal </a:t>
            </a:r>
            <a:r>
              <a:rPr sz="2800" spc="-5" dirty="0">
                <a:latin typeface="Calibri"/>
                <a:cs typeface="Calibri"/>
              </a:rPr>
              <a:t>and their </a:t>
            </a:r>
            <a:r>
              <a:rPr sz="2800" spc="-30" dirty="0">
                <a:latin typeface="Calibri"/>
                <a:cs typeface="Calibri"/>
              </a:rPr>
              <a:t>ability.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athlete 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self-confidence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15" dirty="0">
                <a:latin typeface="Calibri"/>
                <a:cs typeface="Calibri"/>
              </a:rPr>
              <a:t>believe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15" dirty="0">
                <a:latin typeface="Calibri"/>
                <a:cs typeface="Calibri"/>
              </a:rPr>
              <a:t>can  </a:t>
            </a:r>
            <a:r>
              <a:rPr sz="2800" spc="-10" dirty="0">
                <a:latin typeface="Calibri"/>
                <a:cs typeface="Calibri"/>
              </a:rPr>
              <a:t>achieve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goal. </a:t>
            </a:r>
            <a:r>
              <a:rPr sz="2800" spc="-5" dirty="0">
                <a:latin typeface="Calibri"/>
                <a:cs typeface="Calibri"/>
              </a:rPr>
              <a:t>(Comes back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quote </a:t>
            </a:r>
            <a:r>
              <a:rPr sz="2800" spc="-5" dirty="0">
                <a:latin typeface="Calibri"/>
                <a:cs typeface="Calibri"/>
              </a:rPr>
              <a:t>of mine -  </a:t>
            </a:r>
            <a:r>
              <a:rPr sz="2800" spc="-55" dirty="0">
                <a:latin typeface="Calibri"/>
                <a:cs typeface="Calibri"/>
              </a:rPr>
              <a:t>"You </a:t>
            </a:r>
            <a:r>
              <a:rPr sz="2800" spc="-5" dirty="0">
                <a:latin typeface="Calibri"/>
                <a:cs typeface="Calibri"/>
              </a:rPr>
              <a:t>only </a:t>
            </a:r>
            <a:r>
              <a:rPr sz="2800" spc="-10" dirty="0">
                <a:latin typeface="Calibri"/>
                <a:cs typeface="Calibri"/>
              </a:rPr>
              <a:t>achieve what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believe").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72390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Good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goal 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setting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spc="-10" dirty="0">
                <a:latin typeface="Calibri"/>
                <a:cs typeface="Calibri"/>
              </a:rPr>
              <a:t>(challenging </a:t>
            </a:r>
            <a:r>
              <a:rPr sz="2800" spc="-20" dirty="0">
                <a:latin typeface="Calibri"/>
                <a:cs typeface="Calibri"/>
              </a:rPr>
              <a:t>yet </a:t>
            </a:r>
            <a:r>
              <a:rPr sz="2800" spc="-15" dirty="0">
                <a:latin typeface="Calibri"/>
                <a:cs typeface="Calibri"/>
              </a:rPr>
              <a:t>realistic) </a:t>
            </a:r>
            <a:r>
              <a:rPr sz="2800" spc="-10" dirty="0">
                <a:latin typeface="Calibri"/>
                <a:cs typeface="Calibri"/>
              </a:rPr>
              <a:t>can bring  </a:t>
            </a:r>
            <a:r>
              <a:rPr sz="2800" spc="-15" dirty="0">
                <a:latin typeface="Calibri"/>
                <a:cs typeface="Calibri"/>
              </a:rPr>
              <a:t>feelings </a:t>
            </a:r>
            <a:r>
              <a:rPr sz="2800" spc="-5" dirty="0">
                <a:latin typeface="Calibri"/>
                <a:cs typeface="Calibri"/>
              </a:rPr>
              <a:t>of success. If </a:t>
            </a:r>
            <a:r>
              <a:rPr sz="2800" spc="-10" dirty="0">
                <a:latin typeface="Calibri"/>
                <a:cs typeface="Calibri"/>
              </a:rPr>
              <a:t>athletes can see that they </a:t>
            </a:r>
            <a:r>
              <a:rPr sz="2800" spc="-15" dirty="0">
                <a:latin typeface="Calibri"/>
                <a:cs typeface="Calibri"/>
              </a:rPr>
              <a:t>are  </a:t>
            </a:r>
            <a:r>
              <a:rPr sz="2800" spc="-10" dirty="0">
                <a:latin typeface="Calibri"/>
                <a:cs typeface="Calibri"/>
              </a:rPr>
              <a:t>achieving </a:t>
            </a:r>
            <a:r>
              <a:rPr sz="2800" spc="-5" dirty="0">
                <a:latin typeface="Calibri"/>
                <a:cs typeface="Calibri"/>
              </a:rPr>
              <a:t>their short </a:t>
            </a:r>
            <a:r>
              <a:rPr sz="2800" spc="-10" dirty="0">
                <a:latin typeface="Calibri"/>
                <a:cs typeface="Calibri"/>
              </a:rPr>
              <a:t>term goals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moving </a:t>
            </a:r>
            <a:r>
              <a:rPr sz="2800" spc="-20" dirty="0">
                <a:latin typeface="Calibri"/>
                <a:cs typeface="Calibri"/>
              </a:rPr>
              <a:t>towards  </a:t>
            </a:r>
            <a:r>
              <a:rPr sz="2800" spc="-5" dirty="0">
                <a:latin typeface="Calibri"/>
                <a:cs typeface="Calibri"/>
              </a:rPr>
              <a:t>their long </a:t>
            </a:r>
            <a:r>
              <a:rPr sz="2800" spc="-10" dirty="0">
                <a:latin typeface="Calibri"/>
                <a:cs typeface="Calibri"/>
              </a:rPr>
              <a:t>term goals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10" dirty="0">
                <a:latin typeface="Calibri"/>
                <a:cs typeface="Calibri"/>
              </a:rPr>
              <a:t>confidence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grows.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228600"/>
            <a:ext cx="153924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185" y="461899"/>
            <a:ext cx="54203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Commitment </a:t>
            </a:r>
            <a:r>
              <a:rPr dirty="0"/>
              <a:t>and</a:t>
            </a:r>
            <a:r>
              <a:rPr spc="-55" dirty="0"/>
              <a:t> </a:t>
            </a:r>
            <a:r>
              <a:rPr spc="-5" dirty="0"/>
              <a:t>Belief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8041005" cy="3912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80035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Commitment and belief allow </a:t>
            </a:r>
            <a:r>
              <a:rPr sz="2500" spc="-15" dirty="0">
                <a:latin typeface="Calibri"/>
                <a:cs typeface="Calibri"/>
              </a:rPr>
              <a:t>you </a:t>
            </a:r>
            <a:r>
              <a:rPr sz="2500" spc="-10" dirty="0">
                <a:latin typeface="Calibri"/>
                <a:cs typeface="Calibri"/>
              </a:rPr>
              <a:t>to </a:t>
            </a:r>
            <a:r>
              <a:rPr sz="2500" spc="-20" dirty="0">
                <a:latin typeface="Calibri"/>
                <a:cs typeface="Calibri"/>
              </a:rPr>
              <a:t>excel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become </a:t>
            </a:r>
            <a:r>
              <a:rPr sz="2500" spc="-5" dirty="0">
                <a:latin typeface="Calibri"/>
                <a:cs typeface="Calibri"/>
              </a:rPr>
              <a:t>the  </a:t>
            </a:r>
            <a:r>
              <a:rPr sz="2500" spc="-15" dirty="0">
                <a:latin typeface="Calibri"/>
                <a:cs typeface="Calibri"/>
              </a:rPr>
              <a:t>best you </a:t>
            </a:r>
            <a:r>
              <a:rPr sz="2500" spc="-10" dirty="0">
                <a:latin typeface="Calibri"/>
                <a:cs typeface="Calibri"/>
              </a:rPr>
              <a:t>can </a:t>
            </a:r>
            <a:r>
              <a:rPr sz="2500" spc="-5" dirty="0">
                <a:latin typeface="Calibri"/>
                <a:cs typeface="Calibri"/>
              </a:rPr>
              <a:t>possibly be in </a:t>
            </a:r>
            <a:r>
              <a:rPr sz="2500" spc="-10" dirty="0">
                <a:latin typeface="Calibri"/>
                <a:cs typeface="Calibri"/>
              </a:rPr>
              <a:t>your </a:t>
            </a:r>
            <a:r>
              <a:rPr sz="2500" spc="-5" dirty="0">
                <a:latin typeface="Calibri"/>
                <a:cs typeface="Calibri"/>
              </a:rPr>
              <a:t>chosen</a:t>
            </a:r>
            <a:r>
              <a:rPr sz="2500" spc="9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pursuit.</a:t>
            </a:r>
            <a:endParaRPr sz="2500">
              <a:latin typeface="Calibri"/>
              <a:cs typeface="Calibri"/>
            </a:endParaRPr>
          </a:p>
          <a:p>
            <a:pPr marL="355600" marR="28575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500" spc="-35" dirty="0">
                <a:latin typeface="Calibri"/>
                <a:cs typeface="Calibri"/>
              </a:rPr>
              <a:t>Together </a:t>
            </a:r>
            <a:r>
              <a:rPr sz="2500" spc="-5" dirty="0">
                <a:latin typeface="Calibri"/>
                <a:cs typeface="Calibri"/>
              </a:rPr>
              <a:t>they </a:t>
            </a:r>
            <a:r>
              <a:rPr sz="2500" spc="-20" dirty="0">
                <a:latin typeface="Calibri"/>
                <a:cs typeface="Calibri"/>
              </a:rPr>
              <a:t>form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hub </a:t>
            </a:r>
            <a:r>
              <a:rPr sz="2500" spc="-5" dirty="0">
                <a:latin typeface="Calibri"/>
                <a:cs typeface="Calibri"/>
              </a:rPr>
              <a:t>or heart of </a:t>
            </a:r>
            <a:r>
              <a:rPr sz="2500" spc="-10" dirty="0">
                <a:latin typeface="Calibri"/>
                <a:cs typeface="Calibri"/>
              </a:rPr>
              <a:t>human excellence.  These two basic </a:t>
            </a:r>
            <a:r>
              <a:rPr sz="2500" spc="-5" dirty="0">
                <a:latin typeface="Calibri"/>
                <a:cs typeface="Calibri"/>
              </a:rPr>
              <a:t>elements of </a:t>
            </a:r>
            <a:r>
              <a:rPr sz="2500" spc="-15" dirty="0">
                <a:latin typeface="Calibri"/>
                <a:cs typeface="Calibri"/>
              </a:rPr>
              <a:t>excellence </a:t>
            </a:r>
            <a:r>
              <a:rPr sz="2500" spc="-5" dirty="0">
                <a:latin typeface="Calibri"/>
                <a:cs typeface="Calibri"/>
              </a:rPr>
              <a:t>encompass </a:t>
            </a:r>
            <a:r>
              <a:rPr sz="2500" spc="-15" dirty="0">
                <a:latin typeface="Calibri"/>
                <a:cs typeface="Calibri"/>
              </a:rPr>
              <a:t>your  overall </a:t>
            </a:r>
            <a:r>
              <a:rPr sz="2500" spc="-10" dirty="0">
                <a:latin typeface="Calibri"/>
                <a:cs typeface="Calibri"/>
              </a:rPr>
              <a:t>perspective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orientation </a:t>
            </a:r>
            <a:r>
              <a:rPr sz="2500" spc="-15" dirty="0">
                <a:latin typeface="Calibri"/>
                <a:cs typeface="Calibri"/>
              </a:rPr>
              <a:t>towards </a:t>
            </a:r>
            <a:r>
              <a:rPr sz="2500" spc="-10" dirty="0">
                <a:latin typeface="Calibri"/>
                <a:cs typeface="Calibri"/>
              </a:rPr>
              <a:t>excellence, </a:t>
            </a:r>
            <a:r>
              <a:rPr sz="2500" spc="-5" dirty="0">
                <a:latin typeface="Calibri"/>
                <a:cs typeface="Calibri"/>
              </a:rPr>
              <a:t>the  </a:t>
            </a:r>
            <a:r>
              <a:rPr sz="2500" spc="-25" dirty="0">
                <a:latin typeface="Calibri"/>
                <a:cs typeface="Calibri"/>
              </a:rPr>
              <a:t>way </a:t>
            </a:r>
            <a:r>
              <a:rPr sz="2500" spc="-15" dirty="0">
                <a:latin typeface="Calibri"/>
                <a:cs typeface="Calibri"/>
              </a:rPr>
              <a:t>you </a:t>
            </a:r>
            <a:r>
              <a:rPr sz="2500" spc="-5" dirty="0">
                <a:latin typeface="Calibri"/>
                <a:cs typeface="Calibri"/>
              </a:rPr>
              <a:t>view </a:t>
            </a:r>
            <a:r>
              <a:rPr sz="2500" spc="-30" dirty="0">
                <a:latin typeface="Calibri"/>
                <a:cs typeface="Calibri"/>
              </a:rPr>
              <a:t>yourself, </a:t>
            </a:r>
            <a:r>
              <a:rPr sz="2500" spc="-15" dirty="0">
                <a:latin typeface="Calibri"/>
                <a:cs typeface="Calibri"/>
              </a:rPr>
              <a:t>your </a:t>
            </a:r>
            <a:r>
              <a:rPr sz="2500" spc="-5" dirty="0">
                <a:latin typeface="Calibri"/>
                <a:cs typeface="Calibri"/>
              </a:rPr>
              <a:t>capacity and the importance </a:t>
            </a:r>
            <a:r>
              <a:rPr sz="2500" spc="-10" dirty="0">
                <a:latin typeface="Calibri"/>
                <a:cs typeface="Calibri"/>
              </a:rPr>
              <a:t>of  your </a:t>
            </a:r>
            <a:r>
              <a:rPr sz="2500" spc="-15" dirty="0">
                <a:latin typeface="Calibri"/>
                <a:cs typeface="Calibri"/>
              </a:rPr>
              <a:t>pursuit,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your desire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become your</a:t>
            </a:r>
            <a:r>
              <a:rPr sz="2500" spc="1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best.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5" dirty="0">
                <a:latin typeface="Calibri"/>
                <a:cs typeface="Calibri"/>
              </a:rPr>
              <a:t>Your </a:t>
            </a:r>
            <a:r>
              <a:rPr sz="2500" spc="-10" dirty="0">
                <a:latin typeface="Calibri"/>
                <a:cs typeface="Calibri"/>
              </a:rPr>
              <a:t>commitment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passion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15" dirty="0">
                <a:latin typeface="Calibri"/>
                <a:cs typeface="Calibri"/>
              </a:rPr>
              <a:t>your pursuit, your  </a:t>
            </a:r>
            <a:r>
              <a:rPr sz="2500" spc="-5" dirty="0">
                <a:latin typeface="Calibri"/>
                <a:cs typeface="Calibri"/>
              </a:rPr>
              <a:t>willingness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work </a:t>
            </a:r>
            <a:r>
              <a:rPr sz="2500" spc="-15" dirty="0">
                <a:latin typeface="Calibri"/>
                <a:cs typeface="Calibri"/>
              </a:rPr>
              <a:t>hard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5" dirty="0">
                <a:latin typeface="Calibri"/>
                <a:cs typeface="Calibri"/>
              </a:rPr>
              <a:t>persist </a:t>
            </a:r>
            <a:r>
              <a:rPr sz="2500" spc="-5" dirty="0">
                <a:latin typeface="Calibri"/>
                <a:cs typeface="Calibri"/>
              </a:rPr>
              <a:t>in the </a:t>
            </a:r>
            <a:r>
              <a:rPr sz="2500" spc="-15" dirty="0">
                <a:latin typeface="Calibri"/>
                <a:cs typeface="Calibri"/>
              </a:rPr>
              <a:t>face </a:t>
            </a:r>
            <a:r>
              <a:rPr sz="2500" spc="-10" dirty="0">
                <a:latin typeface="Calibri"/>
                <a:cs typeface="Calibri"/>
              </a:rPr>
              <a:t>of  </a:t>
            </a:r>
            <a:r>
              <a:rPr sz="2500" spc="-5" dirty="0">
                <a:latin typeface="Calibri"/>
                <a:cs typeface="Calibri"/>
              </a:rPr>
              <a:t>challenges and </a:t>
            </a:r>
            <a:r>
              <a:rPr sz="2500" spc="-10" dirty="0">
                <a:latin typeface="Calibri"/>
                <a:cs typeface="Calibri"/>
              </a:rPr>
              <a:t>obstacles, </a:t>
            </a:r>
            <a:r>
              <a:rPr sz="2500" spc="-5" dirty="0">
                <a:latin typeface="Calibri"/>
                <a:cs typeface="Calibri"/>
              </a:rPr>
              <a:t>and the </a:t>
            </a:r>
            <a:r>
              <a:rPr sz="2500" spc="-15" dirty="0">
                <a:latin typeface="Calibri"/>
                <a:cs typeface="Calibri"/>
              </a:rPr>
              <a:t>extent to </a:t>
            </a:r>
            <a:r>
              <a:rPr sz="2500" spc="-5" dirty="0">
                <a:latin typeface="Calibri"/>
                <a:cs typeface="Calibri"/>
              </a:rPr>
              <a:t>which </a:t>
            </a:r>
            <a:r>
              <a:rPr sz="2500" spc="-15" dirty="0">
                <a:latin typeface="Calibri"/>
                <a:cs typeface="Calibri"/>
              </a:rPr>
              <a:t>you grow  to </a:t>
            </a:r>
            <a:r>
              <a:rPr sz="2500" spc="-10" dirty="0">
                <a:latin typeface="Calibri"/>
                <a:cs typeface="Calibri"/>
              </a:rPr>
              <a:t>believe </a:t>
            </a:r>
            <a:r>
              <a:rPr sz="2500" dirty="0">
                <a:latin typeface="Calibri"/>
                <a:cs typeface="Calibri"/>
              </a:rPr>
              <a:t>in </a:t>
            </a:r>
            <a:r>
              <a:rPr sz="2500" spc="-15" dirty="0">
                <a:latin typeface="Calibri"/>
                <a:cs typeface="Calibri"/>
              </a:rPr>
              <a:t>yourself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what </a:t>
            </a:r>
            <a:r>
              <a:rPr sz="2500" spc="-15" dirty="0">
                <a:latin typeface="Calibri"/>
                <a:cs typeface="Calibri"/>
              </a:rPr>
              <a:t>you </a:t>
            </a:r>
            <a:r>
              <a:rPr sz="2500" spc="-10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doing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critical  </a:t>
            </a:r>
            <a:r>
              <a:rPr sz="2500" spc="-10" dirty="0">
                <a:latin typeface="Calibri"/>
                <a:cs typeface="Calibri"/>
              </a:rPr>
              <a:t>components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excellence.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7" y="461899"/>
            <a:ext cx="3170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Five</a:t>
            </a:r>
            <a:r>
              <a:rPr spc="-60" dirty="0"/>
              <a:t> </a:t>
            </a:r>
            <a:r>
              <a:rPr spc="-5" dirty="0"/>
              <a:t>elements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5939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five </a:t>
            </a:r>
            <a:r>
              <a:rPr sz="3200" spc="-5" dirty="0">
                <a:latin typeface="Calibri"/>
                <a:cs typeface="Calibri"/>
              </a:rPr>
              <a:t>remaining elements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excellence,  presented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20" dirty="0">
                <a:latin typeface="Calibri"/>
                <a:cs typeface="Calibri"/>
              </a:rPr>
              <a:t>spokes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the Wheel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10" dirty="0">
                <a:latin typeface="Calibri"/>
                <a:cs typeface="Calibri"/>
              </a:rPr>
              <a:t>Excellence, are 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Full </a:t>
            </a:r>
            <a:r>
              <a:rPr sz="3200" spc="-10" dirty="0">
                <a:latin typeface="Calibri"/>
                <a:cs typeface="Calibri"/>
              </a:rPr>
              <a:t>Focus, </a:t>
            </a:r>
            <a:r>
              <a:rPr sz="3200" spc="-15" dirty="0">
                <a:latin typeface="Calibri"/>
                <a:cs typeface="Calibri"/>
              </a:rPr>
              <a:t>Positive </a:t>
            </a:r>
            <a:r>
              <a:rPr sz="3200" spc="-5" dirty="0">
                <a:latin typeface="Calibri"/>
                <a:cs typeface="Calibri"/>
              </a:rPr>
              <a:t>Images,  </a:t>
            </a:r>
            <a:r>
              <a:rPr sz="3200" spc="-10" dirty="0">
                <a:latin typeface="Calibri"/>
                <a:cs typeface="Calibri"/>
              </a:rPr>
              <a:t>Mental </a:t>
            </a:r>
            <a:r>
              <a:rPr sz="3200" spc="-5" dirty="0">
                <a:latin typeface="Calibri"/>
                <a:cs typeface="Calibri"/>
              </a:rPr>
              <a:t>Readiness, </a:t>
            </a:r>
            <a:r>
              <a:rPr sz="3200" spc="-10" dirty="0">
                <a:latin typeface="Calibri"/>
                <a:cs typeface="Calibri"/>
              </a:rPr>
              <a:t>Distraction Control,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Constructive </a:t>
            </a:r>
            <a:r>
              <a:rPr sz="3200" spc="-15" dirty="0">
                <a:latin typeface="Calibri"/>
                <a:cs typeface="Calibri"/>
              </a:rPr>
              <a:t>Evaluation </a:t>
            </a:r>
            <a:r>
              <a:rPr sz="3200" dirty="0">
                <a:latin typeface="Calibri"/>
                <a:cs typeface="Calibri"/>
              </a:rPr>
              <a:t>. </a:t>
            </a:r>
            <a:r>
              <a:rPr sz="3200" spc="-5" dirty="0">
                <a:latin typeface="Calibri"/>
                <a:cs typeface="Calibri"/>
              </a:rPr>
              <a:t>These </a:t>
            </a:r>
            <a:r>
              <a:rPr sz="3200" spc="-15" dirty="0">
                <a:latin typeface="Calibri"/>
                <a:cs typeface="Calibri"/>
              </a:rPr>
              <a:t>five </a:t>
            </a:r>
            <a:r>
              <a:rPr sz="3200" spc="-20" dirty="0">
                <a:latin typeface="Calibri"/>
                <a:cs typeface="Calibri"/>
              </a:rPr>
              <a:t>spokes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10" dirty="0">
                <a:latin typeface="Calibri"/>
                <a:cs typeface="Calibri"/>
              </a:rPr>
              <a:t>excellence are mental </a:t>
            </a:r>
            <a:r>
              <a:rPr sz="3200" spc="-5" dirty="0">
                <a:latin typeface="Calibri"/>
                <a:cs typeface="Calibri"/>
              </a:rPr>
              <a:t>skills that </a:t>
            </a:r>
            <a:r>
              <a:rPr sz="3200" dirty="0">
                <a:latin typeface="Calibri"/>
                <a:cs typeface="Calibri"/>
              </a:rPr>
              <a:t>channel  </a:t>
            </a:r>
            <a:r>
              <a:rPr sz="3200" spc="-10" dirty="0">
                <a:latin typeface="Calibri"/>
                <a:cs typeface="Calibri"/>
              </a:rPr>
              <a:t>commitment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belief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series of  </a:t>
            </a:r>
            <a:r>
              <a:rPr sz="3200" spc="-10" dirty="0">
                <a:latin typeface="Calibri"/>
                <a:cs typeface="Calibri"/>
              </a:rPr>
              <a:t>positive </a:t>
            </a:r>
            <a:r>
              <a:rPr sz="3200" dirty="0">
                <a:latin typeface="Calibri"/>
                <a:cs typeface="Calibri"/>
              </a:rPr>
              <a:t>actions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spc="-30" dirty="0">
                <a:latin typeface="Calibri"/>
                <a:cs typeface="Calibri"/>
              </a:rPr>
              <a:t>make </a:t>
            </a:r>
            <a:r>
              <a:rPr sz="3200" spc="-10" dirty="0">
                <a:latin typeface="Calibri"/>
                <a:cs typeface="Calibri"/>
              </a:rPr>
              <a:t>your performance  </a:t>
            </a:r>
            <a:r>
              <a:rPr sz="3200" dirty="0">
                <a:latin typeface="Calibri"/>
                <a:cs typeface="Calibri"/>
              </a:rPr>
              <a:t>wheel run </a:t>
            </a:r>
            <a:r>
              <a:rPr sz="3200" spc="-5" dirty="0">
                <a:latin typeface="Calibri"/>
                <a:cs typeface="Calibri"/>
              </a:rPr>
              <a:t>smoothly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efficiently.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75715"/>
            <a:ext cx="8001000" cy="608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2088" y="1028700"/>
            <a:ext cx="473963" cy="563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9332" y="1044447"/>
            <a:ext cx="401320" cy="492125"/>
          </a:xfrm>
          <a:custGeom>
            <a:avLst/>
            <a:gdLst/>
            <a:ahLst/>
            <a:cxnLst/>
            <a:rect l="l" t="t" r="r" b="b"/>
            <a:pathLst>
              <a:path w="401320" h="492125">
                <a:moveTo>
                  <a:pt x="97027" y="0"/>
                </a:moveTo>
                <a:lnTo>
                  <a:pt x="92582" y="635"/>
                </a:lnTo>
                <a:lnTo>
                  <a:pt x="88010" y="1142"/>
                </a:lnTo>
                <a:lnTo>
                  <a:pt x="82168" y="2921"/>
                </a:lnTo>
                <a:lnTo>
                  <a:pt x="45719" y="17525"/>
                </a:lnTo>
                <a:lnTo>
                  <a:pt x="9778" y="34671"/>
                </a:lnTo>
                <a:lnTo>
                  <a:pt x="0" y="51942"/>
                </a:lnTo>
                <a:lnTo>
                  <a:pt x="253" y="56006"/>
                </a:lnTo>
                <a:lnTo>
                  <a:pt x="28575" y="461899"/>
                </a:lnTo>
                <a:lnTo>
                  <a:pt x="29209" y="470153"/>
                </a:lnTo>
                <a:lnTo>
                  <a:pt x="30098" y="476630"/>
                </a:lnTo>
                <a:lnTo>
                  <a:pt x="31432" y="481456"/>
                </a:lnTo>
                <a:lnTo>
                  <a:pt x="32512" y="485775"/>
                </a:lnTo>
                <a:lnTo>
                  <a:pt x="34670" y="488823"/>
                </a:lnTo>
                <a:lnTo>
                  <a:pt x="37718" y="490219"/>
                </a:lnTo>
                <a:lnTo>
                  <a:pt x="40893" y="491743"/>
                </a:lnTo>
                <a:lnTo>
                  <a:pt x="82168" y="477647"/>
                </a:lnTo>
                <a:lnTo>
                  <a:pt x="106044" y="463930"/>
                </a:lnTo>
                <a:lnTo>
                  <a:pt x="108584" y="461517"/>
                </a:lnTo>
                <a:lnTo>
                  <a:pt x="110108" y="459104"/>
                </a:lnTo>
                <a:lnTo>
                  <a:pt x="111125" y="454025"/>
                </a:lnTo>
                <a:lnTo>
                  <a:pt x="111125" y="451103"/>
                </a:lnTo>
                <a:lnTo>
                  <a:pt x="110743" y="447928"/>
                </a:lnTo>
                <a:lnTo>
                  <a:pt x="102615" y="359282"/>
                </a:lnTo>
                <a:lnTo>
                  <a:pt x="252221" y="295275"/>
                </a:lnTo>
                <a:lnTo>
                  <a:pt x="372736" y="295275"/>
                </a:lnTo>
                <a:lnTo>
                  <a:pt x="367402" y="289432"/>
                </a:lnTo>
                <a:lnTo>
                  <a:pt x="93852" y="289432"/>
                </a:lnTo>
                <a:lnTo>
                  <a:pt x="77850" y="96012"/>
                </a:lnTo>
                <a:lnTo>
                  <a:pt x="78104" y="95885"/>
                </a:lnTo>
                <a:lnTo>
                  <a:pt x="190713" y="95885"/>
                </a:lnTo>
                <a:lnTo>
                  <a:pt x="111759" y="9398"/>
                </a:lnTo>
                <a:lnTo>
                  <a:pt x="108838" y="5968"/>
                </a:lnTo>
                <a:lnTo>
                  <a:pt x="106044" y="3555"/>
                </a:lnTo>
                <a:lnTo>
                  <a:pt x="103377" y="2031"/>
                </a:lnTo>
                <a:lnTo>
                  <a:pt x="100583" y="507"/>
                </a:lnTo>
                <a:lnTo>
                  <a:pt x="97027" y="0"/>
                </a:lnTo>
                <a:close/>
              </a:path>
              <a:path w="401320" h="492125">
                <a:moveTo>
                  <a:pt x="372736" y="295275"/>
                </a:moveTo>
                <a:lnTo>
                  <a:pt x="252221" y="295275"/>
                </a:lnTo>
                <a:lnTo>
                  <a:pt x="313308" y="363854"/>
                </a:lnTo>
                <a:lnTo>
                  <a:pt x="315213" y="366140"/>
                </a:lnTo>
                <a:lnTo>
                  <a:pt x="317245" y="367918"/>
                </a:lnTo>
                <a:lnTo>
                  <a:pt x="319150" y="368935"/>
                </a:lnTo>
                <a:lnTo>
                  <a:pt x="321055" y="370077"/>
                </a:lnTo>
                <a:lnTo>
                  <a:pt x="358725" y="359282"/>
                </a:lnTo>
                <a:lnTo>
                  <a:pt x="394969" y="342264"/>
                </a:lnTo>
                <a:lnTo>
                  <a:pt x="401065" y="332993"/>
                </a:lnTo>
                <a:lnTo>
                  <a:pt x="400557" y="329438"/>
                </a:lnTo>
                <a:lnTo>
                  <a:pt x="398144" y="325374"/>
                </a:lnTo>
                <a:lnTo>
                  <a:pt x="395604" y="321310"/>
                </a:lnTo>
                <a:lnTo>
                  <a:pt x="391540" y="316102"/>
                </a:lnTo>
                <a:lnTo>
                  <a:pt x="385952" y="309752"/>
                </a:lnTo>
                <a:lnTo>
                  <a:pt x="372736" y="295275"/>
                </a:lnTo>
                <a:close/>
              </a:path>
              <a:path w="401320" h="492125">
                <a:moveTo>
                  <a:pt x="190713" y="95885"/>
                </a:moveTo>
                <a:lnTo>
                  <a:pt x="78104" y="95885"/>
                </a:lnTo>
                <a:lnTo>
                  <a:pt x="206882" y="241046"/>
                </a:lnTo>
                <a:lnTo>
                  <a:pt x="93852" y="289432"/>
                </a:lnTo>
                <a:lnTo>
                  <a:pt x="367402" y="289432"/>
                </a:lnTo>
                <a:lnTo>
                  <a:pt x="190713" y="9588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7183" y="1140333"/>
            <a:ext cx="129539" cy="193675"/>
          </a:xfrm>
          <a:custGeom>
            <a:avLst/>
            <a:gdLst/>
            <a:ahLst/>
            <a:cxnLst/>
            <a:rect l="l" t="t" r="r" b="b"/>
            <a:pathLst>
              <a:path w="129539" h="193675">
                <a:moveTo>
                  <a:pt x="0" y="126"/>
                </a:moveTo>
                <a:lnTo>
                  <a:pt x="16001" y="193547"/>
                </a:lnTo>
                <a:lnTo>
                  <a:pt x="129031" y="145161"/>
                </a:lnTo>
                <a:lnTo>
                  <a:pt x="253" y="0"/>
                </a:lnTo>
                <a:lnTo>
                  <a:pt x="0" y="126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9332" y="1044447"/>
            <a:ext cx="401320" cy="492125"/>
          </a:xfrm>
          <a:custGeom>
            <a:avLst/>
            <a:gdLst/>
            <a:ahLst/>
            <a:cxnLst/>
            <a:rect l="l" t="t" r="r" b="b"/>
            <a:pathLst>
              <a:path w="401320" h="492125">
                <a:moveTo>
                  <a:pt x="45719" y="17525"/>
                </a:moveTo>
                <a:lnTo>
                  <a:pt x="82168" y="2921"/>
                </a:lnTo>
                <a:lnTo>
                  <a:pt x="92582" y="635"/>
                </a:lnTo>
                <a:lnTo>
                  <a:pt x="97027" y="0"/>
                </a:lnTo>
                <a:lnTo>
                  <a:pt x="111759" y="9398"/>
                </a:lnTo>
                <a:lnTo>
                  <a:pt x="385952" y="309752"/>
                </a:lnTo>
                <a:lnTo>
                  <a:pt x="401065" y="332993"/>
                </a:lnTo>
                <a:lnTo>
                  <a:pt x="399795" y="336168"/>
                </a:lnTo>
                <a:lnTo>
                  <a:pt x="366140" y="356107"/>
                </a:lnTo>
                <a:lnTo>
                  <a:pt x="327278" y="370077"/>
                </a:lnTo>
                <a:lnTo>
                  <a:pt x="323722" y="370459"/>
                </a:lnTo>
                <a:lnTo>
                  <a:pt x="321055" y="370077"/>
                </a:lnTo>
                <a:lnTo>
                  <a:pt x="319150" y="368935"/>
                </a:lnTo>
                <a:lnTo>
                  <a:pt x="317245" y="367918"/>
                </a:lnTo>
                <a:lnTo>
                  <a:pt x="315213" y="366140"/>
                </a:lnTo>
                <a:lnTo>
                  <a:pt x="313308" y="363854"/>
                </a:lnTo>
                <a:lnTo>
                  <a:pt x="252221" y="295275"/>
                </a:lnTo>
                <a:lnTo>
                  <a:pt x="102615" y="359282"/>
                </a:lnTo>
                <a:lnTo>
                  <a:pt x="110743" y="447928"/>
                </a:lnTo>
                <a:lnTo>
                  <a:pt x="111125" y="451103"/>
                </a:lnTo>
                <a:lnTo>
                  <a:pt x="111125" y="454025"/>
                </a:lnTo>
                <a:lnTo>
                  <a:pt x="110616" y="456564"/>
                </a:lnTo>
                <a:lnTo>
                  <a:pt x="110108" y="459104"/>
                </a:lnTo>
                <a:lnTo>
                  <a:pt x="108584" y="461517"/>
                </a:lnTo>
                <a:lnTo>
                  <a:pt x="106044" y="463930"/>
                </a:lnTo>
                <a:lnTo>
                  <a:pt x="103631" y="466343"/>
                </a:lnTo>
                <a:lnTo>
                  <a:pt x="99694" y="468884"/>
                </a:lnTo>
                <a:lnTo>
                  <a:pt x="94487" y="471677"/>
                </a:lnTo>
                <a:lnTo>
                  <a:pt x="89153" y="474344"/>
                </a:lnTo>
                <a:lnTo>
                  <a:pt x="82168" y="477647"/>
                </a:lnTo>
                <a:lnTo>
                  <a:pt x="73278" y="481456"/>
                </a:lnTo>
                <a:lnTo>
                  <a:pt x="63880" y="485521"/>
                </a:lnTo>
                <a:lnTo>
                  <a:pt x="56387" y="488314"/>
                </a:lnTo>
                <a:lnTo>
                  <a:pt x="50800" y="489965"/>
                </a:lnTo>
                <a:lnTo>
                  <a:pt x="45212" y="491616"/>
                </a:lnTo>
                <a:lnTo>
                  <a:pt x="40893" y="491743"/>
                </a:lnTo>
                <a:lnTo>
                  <a:pt x="37718" y="490219"/>
                </a:lnTo>
                <a:lnTo>
                  <a:pt x="34670" y="488823"/>
                </a:lnTo>
                <a:lnTo>
                  <a:pt x="32512" y="485775"/>
                </a:lnTo>
                <a:lnTo>
                  <a:pt x="31368" y="481202"/>
                </a:lnTo>
                <a:lnTo>
                  <a:pt x="30098" y="476630"/>
                </a:lnTo>
                <a:lnTo>
                  <a:pt x="29209" y="470153"/>
                </a:lnTo>
                <a:lnTo>
                  <a:pt x="28575" y="461899"/>
                </a:lnTo>
                <a:lnTo>
                  <a:pt x="253" y="56006"/>
                </a:lnTo>
                <a:lnTo>
                  <a:pt x="0" y="51942"/>
                </a:lnTo>
                <a:lnTo>
                  <a:pt x="253" y="48513"/>
                </a:lnTo>
                <a:lnTo>
                  <a:pt x="31638" y="23749"/>
                </a:lnTo>
                <a:lnTo>
                  <a:pt x="38292" y="20792"/>
                </a:lnTo>
                <a:lnTo>
                  <a:pt x="45719" y="17525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6032" y="970788"/>
            <a:ext cx="338327" cy="469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3403" y="986916"/>
            <a:ext cx="265430" cy="396240"/>
          </a:xfrm>
          <a:custGeom>
            <a:avLst/>
            <a:gdLst/>
            <a:ahLst/>
            <a:cxnLst/>
            <a:rect l="l" t="t" r="r" b="b"/>
            <a:pathLst>
              <a:path w="265429" h="396240">
                <a:moveTo>
                  <a:pt x="144076" y="158623"/>
                </a:moveTo>
                <a:lnTo>
                  <a:pt x="58166" y="158623"/>
                </a:lnTo>
                <a:lnTo>
                  <a:pt x="90582" y="308356"/>
                </a:lnTo>
                <a:lnTo>
                  <a:pt x="106172" y="353441"/>
                </a:lnTo>
                <a:lnTo>
                  <a:pt x="138257" y="386969"/>
                </a:lnTo>
                <a:lnTo>
                  <a:pt x="174545" y="395636"/>
                </a:lnTo>
                <a:lnTo>
                  <a:pt x="185165" y="395351"/>
                </a:lnTo>
                <a:lnTo>
                  <a:pt x="226550" y="386933"/>
                </a:lnTo>
                <a:lnTo>
                  <a:pt x="232283" y="385063"/>
                </a:lnTo>
                <a:lnTo>
                  <a:pt x="263906" y="363474"/>
                </a:lnTo>
                <a:lnTo>
                  <a:pt x="264922" y="348742"/>
                </a:lnTo>
                <a:lnTo>
                  <a:pt x="263906" y="341249"/>
                </a:lnTo>
                <a:lnTo>
                  <a:pt x="261874" y="331724"/>
                </a:lnTo>
                <a:lnTo>
                  <a:pt x="260476" y="325628"/>
                </a:lnTo>
                <a:lnTo>
                  <a:pt x="259207" y="320675"/>
                </a:lnTo>
                <a:lnTo>
                  <a:pt x="258758" y="319452"/>
                </a:lnTo>
                <a:lnTo>
                  <a:pt x="205634" y="319452"/>
                </a:lnTo>
                <a:lnTo>
                  <a:pt x="197691" y="318833"/>
                </a:lnTo>
                <a:lnTo>
                  <a:pt x="172934" y="289073"/>
                </a:lnTo>
                <a:lnTo>
                  <a:pt x="170052" y="278003"/>
                </a:lnTo>
                <a:lnTo>
                  <a:pt x="144076" y="158623"/>
                </a:lnTo>
                <a:close/>
              </a:path>
              <a:path w="265429" h="396240">
                <a:moveTo>
                  <a:pt x="247396" y="303275"/>
                </a:moveTo>
                <a:lnTo>
                  <a:pt x="246125" y="303530"/>
                </a:lnTo>
                <a:lnTo>
                  <a:pt x="244601" y="303911"/>
                </a:lnTo>
                <a:lnTo>
                  <a:pt x="242950" y="304673"/>
                </a:lnTo>
                <a:lnTo>
                  <a:pt x="239649" y="306959"/>
                </a:lnTo>
                <a:lnTo>
                  <a:pt x="237489" y="308356"/>
                </a:lnTo>
                <a:lnTo>
                  <a:pt x="234950" y="309880"/>
                </a:lnTo>
                <a:lnTo>
                  <a:pt x="232537" y="311531"/>
                </a:lnTo>
                <a:lnTo>
                  <a:pt x="229616" y="313055"/>
                </a:lnTo>
                <a:lnTo>
                  <a:pt x="205634" y="319452"/>
                </a:lnTo>
                <a:lnTo>
                  <a:pt x="258758" y="319452"/>
                </a:lnTo>
                <a:lnTo>
                  <a:pt x="248793" y="303403"/>
                </a:lnTo>
                <a:lnTo>
                  <a:pt x="247396" y="303275"/>
                </a:lnTo>
                <a:close/>
              </a:path>
              <a:path w="265429" h="396240">
                <a:moveTo>
                  <a:pt x="97536" y="0"/>
                </a:moveTo>
                <a:lnTo>
                  <a:pt x="93218" y="0"/>
                </a:lnTo>
                <a:lnTo>
                  <a:pt x="82296" y="1270"/>
                </a:lnTo>
                <a:lnTo>
                  <a:pt x="75437" y="2412"/>
                </a:lnTo>
                <a:lnTo>
                  <a:pt x="67437" y="4191"/>
                </a:lnTo>
                <a:lnTo>
                  <a:pt x="59562" y="5842"/>
                </a:lnTo>
                <a:lnTo>
                  <a:pt x="29083" y="24637"/>
                </a:lnTo>
                <a:lnTo>
                  <a:pt x="29463" y="26797"/>
                </a:lnTo>
                <a:lnTo>
                  <a:pt x="43561" y="91948"/>
                </a:lnTo>
                <a:lnTo>
                  <a:pt x="8889" y="99441"/>
                </a:lnTo>
                <a:lnTo>
                  <a:pt x="6731" y="99949"/>
                </a:lnTo>
                <a:lnTo>
                  <a:pt x="4952" y="100837"/>
                </a:lnTo>
                <a:lnTo>
                  <a:pt x="3556" y="102362"/>
                </a:lnTo>
                <a:lnTo>
                  <a:pt x="2159" y="103759"/>
                </a:lnTo>
                <a:lnTo>
                  <a:pt x="1143" y="105791"/>
                </a:lnTo>
                <a:lnTo>
                  <a:pt x="126" y="111379"/>
                </a:lnTo>
                <a:lnTo>
                  <a:pt x="0" y="114935"/>
                </a:lnTo>
                <a:lnTo>
                  <a:pt x="381" y="119380"/>
                </a:lnTo>
                <a:lnTo>
                  <a:pt x="9530" y="156460"/>
                </a:lnTo>
                <a:lnTo>
                  <a:pt x="18923" y="167132"/>
                </a:lnTo>
                <a:lnTo>
                  <a:pt x="58166" y="158623"/>
                </a:lnTo>
                <a:lnTo>
                  <a:pt x="144076" y="158623"/>
                </a:lnTo>
                <a:lnTo>
                  <a:pt x="140208" y="140843"/>
                </a:lnTo>
                <a:lnTo>
                  <a:pt x="208152" y="126111"/>
                </a:lnTo>
                <a:lnTo>
                  <a:pt x="210820" y="122809"/>
                </a:lnTo>
                <a:lnTo>
                  <a:pt x="211836" y="117221"/>
                </a:lnTo>
                <a:lnTo>
                  <a:pt x="212336" y="112432"/>
                </a:lnTo>
                <a:lnTo>
                  <a:pt x="212121" y="106441"/>
                </a:lnTo>
                <a:lnTo>
                  <a:pt x="205232" y="74930"/>
                </a:lnTo>
                <a:lnTo>
                  <a:pt x="204935" y="74041"/>
                </a:lnTo>
                <a:lnTo>
                  <a:pt x="125730" y="74041"/>
                </a:lnTo>
                <a:lnTo>
                  <a:pt x="111125" y="6731"/>
                </a:lnTo>
                <a:lnTo>
                  <a:pt x="110109" y="4953"/>
                </a:lnTo>
                <a:lnTo>
                  <a:pt x="108331" y="3556"/>
                </a:lnTo>
                <a:lnTo>
                  <a:pt x="106680" y="2032"/>
                </a:lnTo>
                <a:lnTo>
                  <a:pt x="104267" y="1016"/>
                </a:lnTo>
                <a:lnTo>
                  <a:pt x="97536" y="0"/>
                </a:lnTo>
                <a:close/>
              </a:path>
              <a:path w="265429" h="396240">
                <a:moveTo>
                  <a:pt x="191388" y="59817"/>
                </a:moveTo>
                <a:lnTo>
                  <a:pt x="189230" y="60325"/>
                </a:lnTo>
                <a:lnTo>
                  <a:pt x="125730" y="74041"/>
                </a:lnTo>
                <a:lnTo>
                  <a:pt x="204935" y="74041"/>
                </a:lnTo>
                <a:lnTo>
                  <a:pt x="203835" y="70738"/>
                </a:lnTo>
                <a:lnTo>
                  <a:pt x="202184" y="67437"/>
                </a:lnTo>
                <a:lnTo>
                  <a:pt x="200533" y="65150"/>
                </a:lnTo>
                <a:lnTo>
                  <a:pt x="199009" y="62992"/>
                </a:lnTo>
                <a:lnTo>
                  <a:pt x="197231" y="61468"/>
                </a:lnTo>
                <a:lnTo>
                  <a:pt x="193421" y="59944"/>
                </a:lnTo>
                <a:lnTo>
                  <a:pt x="191388" y="5981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3403" y="986916"/>
            <a:ext cx="265430" cy="396240"/>
          </a:xfrm>
          <a:custGeom>
            <a:avLst/>
            <a:gdLst/>
            <a:ahLst/>
            <a:cxnLst/>
            <a:rect l="l" t="t" r="r" b="b"/>
            <a:pathLst>
              <a:path w="265429" h="396240">
                <a:moveTo>
                  <a:pt x="67437" y="4191"/>
                </a:moveTo>
                <a:lnTo>
                  <a:pt x="75437" y="2412"/>
                </a:lnTo>
                <a:lnTo>
                  <a:pt x="82296" y="1270"/>
                </a:lnTo>
                <a:lnTo>
                  <a:pt x="87757" y="635"/>
                </a:lnTo>
                <a:lnTo>
                  <a:pt x="93218" y="0"/>
                </a:lnTo>
                <a:lnTo>
                  <a:pt x="97536" y="0"/>
                </a:lnTo>
                <a:lnTo>
                  <a:pt x="100837" y="508"/>
                </a:lnTo>
                <a:lnTo>
                  <a:pt x="104267" y="1016"/>
                </a:lnTo>
                <a:lnTo>
                  <a:pt x="106680" y="2032"/>
                </a:lnTo>
                <a:lnTo>
                  <a:pt x="108331" y="3556"/>
                </a:lnTo>
                <a:lnTo>
                  <a:pt x="110109" y="4953"/>
                </a:lnTo>
                <a:lnTo>
                  <a:pt x="111125" y="6731"/>
                </a:lnTo>
                <a:lnTo>
                  <a:pt x="111633" y="9017"/>
                </a:lnTo>
                <a:lnTo>
                  <a:pt x="125730" y="74041"/>
                </a:lnTo>
                <a:lnTo>
                  <a:pt x="189230" y="60325"/>
                </a:lnTo>
                <a:lnTo>
                  <a:pt x="191388" y="59817"/>
                </a:lnTo>
                <a:lnTo>
                  <a:pt x="193421" y="59944"/>
                </a:lnTo>
                <a:lnTo>
                  <a:pt x="195325" y="60706"/>
                </a:lnTo>
                <a:lnTo>
                  <a:pt x="197231" y="61468"/>
                </a:lnTo>
                <a:lnTo>
                  <a:pt x="199009" y="62992"/>
                </a:lnTo>
                <a:lnTo>
                  <a:pt x="200533" y="65150"/>
                </a:lnTo>
                <a:lnTo>
                  <a:pt x="202184" y="67437"/>
                </a:lnTo>
                <a:lnTo>
                  <a:pt x="203835" y="70738"/>
                </a:lnTo>
                <a:lnTo>
                  <a:pt x="205232" y="74930"/>
                </a:lnTo>
                <a:lnTo>
                  <a:pt x="206756" y="79248"/>
                </a:lnTo>
                <a:lnTo>
                  <a:pt x="212336" y="112432"/>
                </a:lnTo>
                <a:lnTo>
                  <a:pt x="211836" y="117221"/>
                </a:lnTo>
                <a:lnTo>
                  <a:pt x="210820" y="122809"/>
                </a:lnTo>
                <a:lnTo>
                  <a:pt x="208152" y="126111"/>
                </a:lnTo>
                <a:lnTo>
                  <a:pt x="204088" y="127000"/>
                </a:lnTo>
                <a:lnTo>
                  <a:pt x="140208" y="140843"/>
                </a:lnTo>
                <a:lnTo>
                  <a:pt x="170052" y="278003"/>
                </a:lnTo>
                <a:lnTo>
                  <a:pt x="190914" y="316404"/>
                </a:lnTo>
                <a:lnTo>
                  <a:pt x="205634" y="319452"/>
                </a:lnTo>
                <a:lnTo>
                  <a:pt x="214757" y="318262"/>
                </a:lnTo>
                <a:lnTo>
                  <a:pt x="234950" y="309880"/>
                </a:lnTo>
                <a:lnTo>
                  <a:pt x="237489" y="308356"/>
                </a:lnTo>
                <a:lnTo>
                  <a:pt x="239649" y="306959"/>
                </a:lnTo>
                <a:lnTo>
                  <a:pt x="241300" y="305816"/>
                </a:lnTo>
                <a:lnTo>
                  <a:pt x="242950" y="304673"/>
                </a:lnTo>
                <a:lnTo>
                  <a:pt x="244601" y="303911"/>
                </a:lnTo>
                <a:lnTo>
                  <a:pt x="246125" y="303530"/>
                </a:lnTo>
                <a:lnTo>
                  <a:pt x="247396" y="303275"/>
                </a:lnTo>
                <a:lnTo>
                  <a:pt x="248793" y="303403"/>
                </a:lnTo>
                <a:lnTo>
                  <a:pt x="250189" y="303911"/>
                </a:lnTo>
                <a:lnTo>
                  <a:pt x="251460" y="304419"/>
                </a:lnTo>
                <a:lnTo>
                  <a:pt x="252730" y="305688"/>
                </a:lnTo>
                <a:lnTo>
                  <a:pt x="253873" y="307848"/>
                </a:lnTo>
                <a:lnTo>
                  <a:pt x="255016" y="310007"/>
                </a:lnTo>
                <a:lnTo>
                  <a:pt x="256412" y="313055"/>
                </a:lnTo>
                <a:lnTo>
                  <a:pt x="257810" y="316865"/>
                </a:lnTo>
                <a:lnTo>
                  <a:pt x="259207" y="320675"/>
                </a:lnTo>
                <a:lnTo>
                  <a:pt x="260476" y="325628"/>
                </a:lnTo>
                <a:lnTo>
                  <a:pt x="261874" y="331724"/>
                </a:lnTo>
                <a:lnTo>
                  <a:pt x="263906" y="341249"/>
                </a:lnTo>
                <a:lnTo>
                  <a:pt x="264922" y="348742"/>
                </a:lnTo>
                <a:lnTo>
                  <a:pt x="264795" y="354203"/>
                </a:lnTo>
                <a:lnTo>
                  <a:pt x="264795" y="359537"/>
                </a:lnTo>
                <a:lnTo>
                  <a:pt x="263906" y="363474"/>
                </a:lnTo>
                <a:lnTo>
                  <a:pt x="262382" y="366013"/>
                </a:lnTo>
                <a:lnTo>
                  <a:pt x="260858" y="368554"/>
                </a:lnTo>
                <a:lnTo>
                  <a:pt x="242443" y="380619"/>
                </a:lnTo>
                <a:lnTo>
                  <a:pt x="237617" y="382905"/>
                </a:lnTo>
                <a:lnTo>
                  <a:pt x="232283" y="385063"/>
                </a:lnTo>
                <a:lnTo>
                  <a:pt x="226441" y="386969"/>
                </a:lnTo>
                <a:lnTo>
                  <a:pt x="220472" y="389000"/>
                </a:lnTo>
                <a:lnTo>
                  <a:pt x="174545" y="395636"/>
                </a:lnTo>
                <a:lnTo>
                  <a:pt x="164592" y="394970"/>
                </a:lnTo>
                <a:lnTo>
                  <a:pt x="123602" y="376604"/>
                </a:lnTo>
                <a:lnTo>
                  <a:pt x="101552" y="343751"/>
                </a:lnTo>
                <a:lnTo>
                  <a:pt x="58166" y="158623"/>
                </a:lnTo>
                <a:lnTo>
                  <a:pt x="23113" y="166243"/>
                </a:lnTo>
                <a:lnTo>
                  <a:pt x="1650" y="129286"/>
                </a:lnTo>
                <a:lnTo>
                  <a:pt x="0" y="114935"/>
                </a:lnTo>
                <a:lnTo>
                  <a:pt x="126" y="111379"/>
                </a:lnTo>
                <a:lnTo>
                  <a:pt x="635" y="108585"/>
                </a:lnTo>
                <a:lnTo>
                  <a:pt x="1143" y="105791"/>
                </a:lnTo>
                <a:lnTo>
                  <a:pt x="2159" y="103759"/>
                </a:lnTo>
                <a:lnTo>
                  <a:pt x="3556" y="102362"/>
                </a:lnTo>
                <a:lnTo>
                  <a:pt x="4952" y="100837"/>
                </a:lnTo>
                <a:lnTo>
                  <a:pt x="6731" y="99949"/>
                </a:lnTo>
                <a:lnTo>
                  <a:pt x="8889" y="99441"/>
                </a:lnTo>
                <a:lnTo>
                  <a:pt x="43561" y="91948"/>
                </a:lnTo>
                <a:lnTo>
                  <a:pt x="29463" y="26797"/>
                </a:lnTo>
                <a:lnTo>
                  <a:pt x="29083" y="24637"/>
                </a:lnTo>
                <a:lnTo>
                  <a:pt x="29210" y="22479"/>
                </a:lnTo>
                <a:lnTo>
                  <a:pt x="29972" y="20447"/>
                </a:lnTo>
                <a:lnTo>
                  <a:pt x="59562" y="5842"/>
                </a:lnTo>
                <a:lnTo>
                  <a:pt x="67437" y="4191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5111" y="879347"/>
            <a:ext cx="214884" cy="528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1478" y="895548"/>
            <a:ext cx="142240" cy="456565"/>
          </a:xfrm>
          <a:custGeom>
            <a:avLst/>
            <a:gdLst/>
            <a:ahLst/>
            <a:cxnLst/>
            <a:rect l="l" t="t" r="r" b="b"/>
            <a:pathLst>
              <a:path w="142239" h="456565">
                <a:moveTo>
                  <a:pt x="85840" y="129722"/>
                </a:moveTo>
                <a:lnTo>
                  <a:pt x="75045" y="129722"/>
                </a:lnTo>
                <a:lnTo>
                  <a:pt x="68314" y="130230"/>
                </a:lnTo>
                <a:lnTo>
                  <a:pt x="60059" y="131373"/>
                </a:lnTo>
                <a:lnTo>
                  <a:pt x="51931" y="132389"/>
                </a:lnTo>
                <a:lnTo>
                  <a:pt x="27547" y="139501"/>
                </a:lnTo>
                <a:lnTo>
                  <a:pt x="24499" y="141025"/>
                </a:lnTo>
                <a:lnTo>
                  <a:pt x="22340" y="142803"/>
                </a:lnTo>
                <a:lnTo>
                  <a:pt x="21324" y="144581"/>
                </a:lnTo>
                <a:lnTo>
                  <a:pt x="20181" y="146486"/>
                </a:lnTo>
                <a:lnTo>
                  <a:pt x="19800" y="148518"/>
                </a:lnTo>
                <a:lnTo>
                  <a:pt x="20054" y="150677"/>
                </a:lnTo>
                <a:lnTo>
                  <a:pt x="58281" y="446206"/>
                </a:lnTo>
                <a:lnTo>
                  <a:pt x="58535" y="448492"/>
                </a:lnTo>
                <a:lnTo>
                  <a:pt x="76061" y="456112"/>
                </a:lnTo>
                <a:lnTo>
                  <a:pt x="81522" y="455985"/>
                </a:lnTo>
                <a:lnTo>
                  <a:pt x="86856" y="455731"/>
                </a:lnTo>
                <a:lnTo>
                  <a:pt x="93714" y="455223"/>
                </a:lnTo>
                <a:lnTo>
                  <a:pt x="101842" y="454080"/>
                </a:lnTo>
                <a:lnTo>
                  <a:pt x="110097" y="453064"/>
                </a:lnTo>
                <a:lnTo>
                  <a:pt x="140704" y="441507"/>
                </a:lnTo>
                <a:lnTo>
                  <a:pt x="141847" y="439729"/>
                </a:lnTo>
                <a:lnTo>
                  <a:pt x="142228" y="437697"/>
                </a:lnTo>
                <a:lnTo>
                  <a:pt x="141974" y="435411"/>
                </a:lnTo>
                <a:lnTo>
                  <a:pt x="103704" y="139501"/>
                </a:lnTo>
                <a:lnTo>
                  <a:pt x="103493" y="137596"/>
                </a:lnTo>
                <a:lnTo>
                  <a:pt x="102477" y="135818"/>
                </a:lnTo>
                <a:lnTo>
                  <a:pt x="99429" y="132770"/>
                </a:lnTo>
                <a:lnTo>
                  <a:pt x="97016" y="131627"/>
                </a:lnTo>
                <a:lnTo>
                  <a:pt x="90285" y="130103"/>
                </a:lnTo>
                <a:lnTo>
                  <a:pt x="85840" y="129722"/>
                </a:lnTo>
                <a:close/>
              </a:path>
              <a:path w="142239" h="456565">
                <a:moveTo>
                  <a:pt x="56429" y="0"/>
                </a:moveTo>
                <a:lnTo>
                  <a:pt x="12080" y="10804"/>
                </a:lnTo>
                <a:lnTo>
                  <a:pt x="0" y="40487"/>
                </a:lnTo>
                <a:lnTo>
                  <a:pt x="877" y="52252"/>
                </a:lnTo>
                <a:lnTo>
                  <a:pt x="21570" y="87792"/>
                </a:lnTo>
                <a:lnTo>
                  <a:pt x="41191" y="89975"/>
                </a:lnTo>
                <a:lnTo>
                  <a:pt x="54217" y="88828"/>
                </a:lnTo>
                <a:lnTo>
                  <a:pt x="91174" y="74350"/>
                </a:lnTo>
                <a:lnTo>
                  <a:pt x="97853" y="49847"/>
                </a:lnTo>
                <a:lnTo>
                  <a:pt x="97016" y="38155"/>
                </a:lnTo>
                <a:lnTo>
                  <a:pt x="75999" y="2285"/>
                </a:lnTo>
                <a:lnTo>
                  <a:pt x="5642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1278" y="1025271"/>
            <a:ext cx="122555" cy="326390"/>
          </a:xfrm>
          <a:custGeom>
            <a:avLst/>
            <a:gdLst/>
            <a:ahLst/>
            <a:cxnLst/>
            <a:rect l="l" t="t" r="r" b="b"/>
            <a:pathLst>
              <a:path w="122554" h="326390">
                <a:moveTo>
                  <a:pt x="40259" y="1650"/>
                </a:moveTo>
                <a:lnTo>
                  <a:pt x="48513" y="507"/>
                </a:lnTo>
                <a:lnTo>
                  <a:pt x="55245" y="0"/>
                </a:lnTo>
                <a:lnTo>
                  <a:pt x="60706" y="0"/>
                </a:lnTo>
                <a:lnTo>
                  <a:pt x="66040" y="0"/>
                </a:lnTo>
                <a:lnTo>
                  <a:pt x="70485" y="380"/>
                </a:lnTo>
                <a:lnTo>
                  <a:pt x="73787" y="1142"/>
                </a:lnTo>
                <a:lnTo>
                  <a:pt x="77216" y="1904"/>
                </a:lnTo>
                <a:lnTo>
                  <a:pt x="83947" y="10159"/>
                </a:lnTo>
                <a:lnTo>
                  <a:pt x="122174" y="305688"/>
                </a:lnTo>
                <a:lnTo>
                  <a:pt x="122428" y="307975"/>
                </a:lnTo>
                <a:lnTo>
                  <a:pt x="122047" y="310006"/>
                </a:lnTo>
                <a:lnTo>
                  <a:pt x="120904" y="311784"/>
                </a:lnTo>
                <a:lnTo>
                  <a:pt x="119887" y="313563"/>
                </a:lnTo>
                <a:lnTo>
                  <a:pt x="117729" y="315340"/>
                </a:lnTo>
                <a:lnTo>
                  <a:pt x="114681" y="316864"/>
                </a:lnTo>
                <a:lnTo>
                  <a:pt x="111633" y="318388"/>
                </a:lnTo>
                <a:lnTo>
                  <a:pt x="107442" y="319658"/>
                </a:lnTo>
                <a:lnTo>
                  <a:pt x="102235" y="320928"/>
                </a:lnTo>
                <a:lnTo>
                  <a:pt x="97028" y="322199"/>
                </a:lnTo>
                <a:lnTo>
                  <a:pt x="90297" y="323341"/>
                </a:lnTo>
                <a:lnTo>
                  <a:pt x="82042" y="324357"/>
                </a:lnTo>
                <a:lnTo>
                  <a:pt x="73913" y="325500"/>
                </a:lnTo>
                <a:lnTo>
                  <a:pt x="67056" y="326008"/>
                </a:lnTo>
                <a:lnTo>
                  <a:pt x="61722" y="326263"/>
                </a:lnTo>
                <a:lnTo>
                  <a:pt x="56261" y="326389"/>
                </a:lnTo>
                <a:lnTo>
                  <a:pt x="51943" y="326008"/>
                </a:lnTo>
                <a:lnTo>
                  <a:pt x="48641" y="325374"/>
                </a:lnTo>
                <a:lnTo>
                  <a:pt x="45212" y="324738"/>
                </a:lnTo>
                <a:lnTo>
                  <a:pt x="42799" y="323595"/>
                </a:lnTo>
                <a:lnTo>
                  <a:pt x="41275" y="322071"/>
                </a:lnTo>
                <a:lnTo>
                  <a:pt x="39750" y="320548"/>
                </a:lnTo>
                <a:lnTo>
                  <a:pt x="38735" y="318769"/>
                </a:lnTo>
                <a:lnTo>
                  <a:pt x="38481" y="316483"/>
                </a:lnTo>
                <a:lnTo>
                  <a:pt x="254" y="20954"/>
                </a:lnTo>
                <a:lnTo>
                  <a:pt x="0" y="18795"/>
                </a:lnTo>
                <a:lnTo>
                  <a:pt x="381" y="16763"/>
                </a:lnTo>
                <a:lnTo>
                  <a:pt x="1524" y="14858"/>
                </a:lnTo>
                <a:lnTo>
                  <a:pt x="2540" y="13080"/>
                </a:lnTo>
                <a:lnTo>
                  <a:pt x="4699" y="11302"/>
                </a:lnTo>
                <a:lnTo>
                  <a:pt x="7747" y="9778"/>
                </a:lnTo>
                <a:lnTo>
                  <a:pt x="10795" y="8127"/>
                </a:lnTo>
                <a:lnTo>
                  <a:pt x="14859" y="6603"/>
                </a:lnTo>
                <a:lnTo>
                  <a:pt x="20193" y="5206"/>
                </a:lnTo>
                <a:lnTo>
                  <a:pt x="25400" y="3937"/>
                </a:lnTo>
                <a:lnTo>
                  <a:pt x="32131" y="2666"/>
                </a:lnTo>
                <a:lnTo>
                  <a:pt x="40259" y="165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334" y="886404"/>
            <a:ext cx="116141" cy="10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9703" y="912875"/>
            <a:ext cx="298703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6313" y="929258"/>
            <a:ext cx="226060" cy="406400"/>
          </a:xfrm>
          <a:custGeom>
            <a:avLst/>
            <a:gdLst/>
            <a:ahLst/>
            <a:cxnLst/>
            <a:rect l="l" t="t" r="r" b="b"/>
            <a:pathLst>
              <a:path w="226060" h="406400">
                <a:moveTo>
                  <a:pt x="135265" y="151637"/>
                </a:moveTo>
                <a:lnTo>
                  <a:pt x="51053" y="151637"/>
                </a:lnTo>
                <a:lnTo>
                  <a:pt x="59562" y="304418"/>
                </a:lnTo>
                <a:lnTo>
                  <a:pt x="67945" y="351536"/>
                </a:lnTo>
                <a:lnTo>
                  <a:pt x="94263" y="389681"/>
                </a:lnTo>
                <a:lnTo>
                  <a:pt x="139382" y="405383"/>
                </a:lnTo>
                <a:lnTo>
                  <a:pt x="150717" y="405951"/>
                </a:lnTo>
                <a:lnTo>
                  <a:pt x="162813" y="405638"/>
                </a:lnTo>
                <a:lnTo>
                  <a:pt x="203453" y="398271"/>
                </a:lnTo>
                <a:lnTo>
                  <a:pt x="225678" y="364363"/>
                </a:lnTo>
                <a:lnTo>
                  <a:pt x="225044" y="354583"/>
                </a:lnTo>
                <a:lnTo>
                  <a:pt x="224662" y="348361"/>
                </a:lnTo>
                <a:lnTo>
                  <a:pt x="224154" y="343280"/>
                </a:lnTo>
                <a:lnTo>
                  <a:pt x="222631" y="335279"/>
                </a:lnTo>
                <a:lnTo>
                  <a:pt x="222295" y="333882"/>
                </a:lnTo>
                <a:lnTo>
                  <a:pt x="180594" y="333882"/>
                </a:lnTo>
                <a:lnTo>
                  <a:pt x="171475" y="333644"/>
                </a:lnTo>
                <a:lnTo>
                  <a:pt x="143972" y="298426"/>
                </a:lnTo>
                <a:lnTo>
                  <a:pt x="142875" y="287019"/>
                </a:lnTo>
                <a:lnTo>
                  <a:pt x="135265" y="151637"/>
                </a:lnTo>
                <a:close/>
              </a:path>
              <a:path w="226060" h="406400">
                <a:moveTo>
                  <a:pt x="215391" y="324230"/>
                </a:moveTo>
                <a:lnTo>
                  <a:pt x="212471" y="324485"/>
                </a:lnTo>
                <a:lnTo>
                  <a:pt x="210692" y="324865"/>
                </a:lnTo>
                <a:lnTo>
                  <a:pt x="208914" y="325754"/>
                </a:lnTo>
                <a:lnTo>
                  <a:pt x="207010" y="326643"/>
                </a:lnTo>
                <a:lnTo>
                  <a:pt x="204724" y="327660"/>
                </a:lnTo>
                <a:lnTo>
                  <a:pt x="202057" y="328929"/>
                </a:lnTo>
                <a:lnTo>
                  <a:pt x="199262" y="330073"/>
                </a:lnTo>
                <a:lnTo>
                  <a:pt x="180594" y="333882"/>
                </a:lnTo>
                <a:lnTo>
                  <a:pt x="222295" y="333882"/>
                </a:lnTo>
                <a:lnTo>
                  <a:pt x="221869" y="332104"/>
                </a:lnTo>
                <a:lnTo>
                  <a:pt x="220979" y="329818"/>
                </a:lnTo>
                <a:lnTo>
                  <a:pt x="220217" y="327532"/>
                </a:lnTo>
                <a:lnTo>
                  <a:pt x="219201" y="326008"/>
                </a:lnTo>
                <a:lnTo>
                  <a:pt x="217932" y="325246"/>
                </a:lnTo>
                <a:lnTo>
                  <a:pt x="216662" y="324612"/>
                </a:lnTo>
                <a:lnTo>
                  <a:pt x="215391" y="324230"/>
                </a:lnTo>
                <a:close/>
              </a:path>
              <a:path w="226060" h="406400">
                <a:moveTo>
                  <a:pt x="99695" y="0"/>
                </a:moveTo>
                <a:lnTo>
                  <a:pt x="64388" y="2539"/>
                </a:lnTo>
                <a:lnTo>
                  <a:pt x="59054" y="3301"/>
                </a:lnTo>
                <a:lnTo>
                  <a:pt x="54737" y="4444"/>
                </a:lnTo>
                <a:lnTo>
                  <a:pt x="48387" y="7238"/>
                </a:lnTo>
                <a:lnTo>
                  <a:pt x="46227" y="8889"/>
                </a:lnTo>
                <a:lnTo>
                  <a:pt x="45085" y="10794"/>
                </a:lnTo>
                <a:lnTo>
                  <a:pt x="43941" y="12573"/>
                </a:lnTo>
                <a:lnTo>
                  <a:pt x="43434" y="14731"/>
                </a:lnTo>
                <a:lnTo>
                  <a:pt x="47244" y="83438"/>
                </a:lnTo>
                <a:lnTo>
                  <a:pt x="11811" y="85470"/>
                </a:lnTo>
                <a:lnTo>
                  <a:pt x="9651" y="85470"/>
                </a:lnTo>
                <a:lnTo>
                  <a:pt x="7747" y="86232"/>
                </a:lnTo>
                <a:lnTo>
                  <a:pt x="6096" y="87375"/>
                </a:lnTo>
                <a:lnTo>
                  <a:pt x="4445" y="88645"/>
                </a:lnTo>
                <a:lnTo>
                  <a:pt x="3175" y="90550"/>
                </a:lnTo>
                <a:lnTo>
                  <a:pt x="2286" y="93217"/>
                </a:lnTo>
                <a:lnTo>
                  <a:pt x="1270" y="95757"/>
                </a:lnTo>
                <a:lnTo>
                  <a:pt x="635" y="99313"/>
                </a:lnTo>
                <a:lnTo>
                  <a:pt x="253" y="103886"/>
                </a:lnTo>
                <a:lnTo>
                  <a:pt x="0" y="108330"/>
                </a:lnTo>
                <a:lnTo>
                  <a:pt x="0" y="113791"/>
                </a:lnTo>
                <a:lnTo>
                  <a:pt x="7747" y="151383"/>
                </a:lnTo>
                <a:lnTo>
                  <a:pt x="11049" y="153924"/>
                </a:lnTo>
                <a:lnTo>
                  <a:pt x="51053" y="151637"/>
                </a:lnTo>
                <a:lnTo>
                  <a:pt x="135265" y="151637"/>
                </a:lnTo>
                <a:lnTo>
                  <a:pt x="135000" y="146938"/>
                </a:lnTo>
                <a:lnTo>
                  <a:pt x="204470" y="143128"/>
                </a:lnTo>
                <a:lnTo>
                  <a:pt x="207517" y="140335"/>
                </a:lnTo>
                <a:lnTo>
                  <a:pt x="209423" y="135000"/>
                </a:lnTo>
                <a:lnTo>
                  <a:pt x="210685" y="130282"/>
                </a:lnTo>
                <a:lnTo>
                  <a:pt x="211423" y="124301"/>
                </a:lnTo>
                <a:lnTo>
                  <a:pt x="211542" y="120268"/>
                </a:lnTo>
                <a:lnTo>
                  <a:pt x="211520" y="113791"/>
                </a:lnTo>
                <a:lnTo>
                  <a:pt x="204796" y="78739"/>
                </a:lnTo>
                <a:lnTo>
                  <a:pt x="131190" y="78739"/>
                </a:lnTo>
                <a:lnTo>
                  <a:pt x="127381" y="10032"/>
                </a:lnTo>
                <a:lnTo>
                  <a:pt x="110744" y="507"/>
                </a:lnTo>
                <a:lnTo>
                  <a:pt x="99695" y="0"/>
                </a:lnTo>
                <a:close/>
              </a:path>
              <a:path w="226060" h="406400">
                <a:moveTo>
                  <a:pt x="198374" y="75056"/>
                </a:moveTo>
                <a:lnTo>
                  <a:pt x="131190" y="78739"/>
                </a:lnTo>
                <a:lnTo>
                  <a:pt x="204796" y="78739"/>
                </a:lnTo>
                <a:lnTo>
                  <a:pt x="203708" y="77469"/>
                </a:lnTo>
                <a:lnTo>
                  <a:pt x="202057" y="76453"/>
                </a:lnTo>
                <a:lnTo>
                  <a:pt x="200278" y="75437"/>
                </a:lnTo>
                <a:lnTo>
                  <a:pt x="198374" y="750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6313" y="929258"/>
            <a:ext cx="226060" cy="406400"/>
          </a:xfrm>
          <a:custGeom>
            <a:avLst/>
            <a:gdLst/>
            <a:ahLst/>
            <a:cxnLst/>
            <a:rect l="l" t="t" r="r" b="b"/>
            <a:pathLst>
              <a:path w="226060" h="406400">
                <a:moveTo>
                  <a:pt x="84582" y="507"/>
                </a:moveTo>
                <a:lnTo>
                  <a:pt x="92837" y="126"/>
                </a:lnTo>
                <a:lnTo>
                  <a:pt x="99695" y="0"/>
                </a:lnTo>
                <a:lnTo>
                  <a:pt x="105283" y="253"/>
                </a:lnTo>
                <a:lnTo>
                  <a:pt x="131190" y="78739"/>
                </a:lnTo>
                <a:lnTo>
                  <a:pt x="196087" y="75183"/>
                </a:lnTo>
                <a:lnTo>
                  <a:pt x="206501" y="81787"/>
                </a:lnTo>
                <a:lnTo>
                  <a:pt x="207772" y="84327"/>
                </a:lnTo>
                <a:lnTo>
                  <a:pt x="211637" y="117034"/>
                </a:lnTo>
                <a:lnTo>
                  <a:pt x="211423" y="124301"/>
                </a:lnTo>
                <a:lnTo>
                  <a:pt x="135000" y="146938"/>
                </a:lnTo>
                <a:lnTo>
                  <a:pt x="142875" y="287019"/>
                </a:lnTo>
                <a:lnTo>
                  <a:pt x="157430" y="328310"/>
                </a:lnTo>
                <a:lnTo>
                  <a:pt x="180594" y="333882"/>
                </a:lnTo>
                <a:lnTo>
                  <a:pt x="185165" y="333628"/>
                </a:lnTo>
                <a:lnTo>
                  <a:pt x="204724" y="327660"/>
                </a:lnTo>
                <a:lnTo>
                  <a:pt x="207010" y="326643"/>
                </a:lnTo>
                <a:lnTo>
                  <a:pt x="208914" y="325754"/>
                </a:lnTo>
                <a:lnTo>
                  <a:pt x="210692" y="324865"/>
                </a:lnTo>
                <a:lnTo>
                  <a:pt x="212471" y="324485"/>
                </a:lnTo>
                <a:lnTo>
                  <a:pt x="213995" y="324357"/>
                </a:lnTo>
                <a:lnTo>
                  <a:pt x="215391" y="324230"/>
                </a:lnTo>
                <a:lnTo>
                  <a:pt x="216662" y="324612"/>
                </a:lnTo>
                <a:lnTo>
                  <a:pt x="217932" y="325246"/>
                </a:lnTo>
                <a:lnTo>
                  <a:pt x="219201" y="326008"/>
                </a:lnTo>
                <a:lnTo>
                  <a:pt x="220217" y="327532"/>
                </a:lnTo>
                <a:lnTo>
                  <a:pt x="220979" y="329818"/>
                </a:lnTo>
                <a:lnTo>
                  <a:pt x="221869" y="332104"/>
                </a:lnTo>
                <a:lnTo>
                  <a:pt x="225044" y="354583"/>
                </a:lnTo>
                <a:lnTo>
                  <a:pt x="225678" y="364363"/>
                </a:lnTo>
                <a:lnTo>
                  <a:pt x="211709" y="394715"/>
                </a:lnTo>
                <a:lnTo>
                  <a:pt x="207899" y="396620"/>
                </a:lnTo>
                <a:lnTo>
                  <a:pt x="169037" y="405383"/>
                </a:lnTo>
                <a:lnTo>
                  <a:pt x="150717" y="405951"/>
                </a:lnTo>
                <a:lnTo>
                  <a:pt x="139382" y="405383"/>
                </a:lnTo>
                <a:lnTo>
                  <a:pt x="101774" y="394573"/>
                </a:lnTo>
                <a:lnTo>
                  <a:pt x="71733" y="360989"/>
                </a:lnTo>
                <a:lnTo>
                  <a:pt x="60658" y="317656"/>
                </a:lnTo>
                <a:lnTo>
                  <a:pt x="51053" y="151637"/>
                </a:lnTo>
                <a:lnTo>
                  <a:pt x="15366" y="153669"/>
                </a:lnTo>
                <a:lnTo>
                  <a:pt x="0" y="113791"/>
                </a:lnTo>
                <a:lnTo>
                  <a:pt x="0" y="108330"/>
                </a:lnTo>
                <a:lnTo>
                  <a:pt x="253" y="103886"/>
                </a:lnTo>
                <a:lnTo>
                  <a:pt x="635" y="99313"/>
                </a:lnTo>
                <a:lnTo>
                  <a:pt x="1270" y="95757"/>
                </a:lnTo>
                <a:lnTo>
                  <a:pt x="2286" y="93217"/>
                </a:lnTo>
                <a:lnTo>
                  <a:pt x="3175" y="90550"/>
                </a:lnTo>
                <a:lnTo>
                  <a:pt x="4445" y="88645"/>
                </a:lnTo>
                <a:lnTo>
                  <a:pt x="6096" y="87375"/>
                </a:lnTo>
                <a:lnTo>
                  <a:pt x="7747" y="86232"/>
                </a:lnTo>
                <a:lnTo>
                  <a:pt x="9651" y="85470"/>
                </a:lnTo>
                <a:lnTo>
                  <a:pt x="11811" y="85470"/>
                </a:lnTo>
                <a:lnTo>
                  <a:pt x="47244" y="83438"/>
                </a:lnTo>
                <a:lnTo>
                  <a:pt x="43561" y="16890"/>
                </a:lnTo>
                <a:lnTo>
                  <a:pt x="43434" y="14731"/>
                </a:lnTo>
                <a:lnTo>
                  <a:pt x="43941" y="12573"/>
                </a:lnTo>
                <a:lnTo>
                  <a:pt x="45085" y="10794"/>
                </a:lnTo>
                <a:lnTo>
                  <a:pt x="46227" y="8889"/>
                </a:lnTo>
                <a:lnTo>
                  <a:pt x="48387" y="7238"/>
                </a:lnTo>
                <a:lnTo>
                  <a:pt x="51562" y="5841"/>
                </a:lnTo>
                <a:lnTo>
                  <a:pt x="54737" y="4444"/>
                </a:lnTo>
                <a:lnTo>
                  <a:pt x="59054" y="3301"/>
                </a:lnTo>
                <a:lnTo>
                  <a:pt x="64388" y="2539"/>
                </a:lnTo>
                <a:lnTo>
                  <a:pt x="69850" y="1650"/>
                </a:lnTo>
                <a:lnTo>
                  <a:pt x="76581" y="1015"/>
                </a:lnTo>
                <a:lnTo>
                  <a:pt x="84582" y="507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64023" y="984503"/>
            <a:ext cx="365760" cy="408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10561" y="1000633"/>
            <a:ext cx="293370" cy="335280"/>
          </a:xfrm>
          <a:custGeom>
            <a:avLst/>
            <a:gdLst/>
            <a:ahLst/>
            <a:cxnLst/>
            <a:rect l="l" t="t" r="r" b="b"/>
            <a:pathLst>
              <a:path w="293370" h="335280">
                <a:moveTo>
                  <a:pt x="281443" y="285368"/>
                </a:moveTo>
                <a:lnTo>
                  <a:pt x="209367" y="285368"/>
                </a:lnTo>
                <a:lnTo>
                  <a:pt x="207843" y="319913"/>
                </a:lnTo>
                <a:lnTo>
                  <a:pt x="207716" y="322071"/>
                </a:lnTo>
                <a:lnTo>
                  <a:pt x="208224" y="324103"/>
                </a:lnTo>
                <a:lnTo>
                  <a:pt x="209240" y="325754"/>
                </a:lnTo>
                <a:lnTo>
                  <a:pt x="210256" y="327532"/>
                </a:lnTo>
                <a:lnTo>
                  <a:pt x="212161" y="329056"/>
                </a:lnTo>
                <a:lnTo>
                  <a:pt x="214828" y="330200"/>
                </a:lnTo>
                <a:lnTo>
                  <a:pt x="217368" y="331469"/>
                </a:lnTo>
                <a:lnTo>
                  <a:pt x="250261" y="335152"/>
                </a:lnTo>
                <a:lnTo>
                  <a:pt x="256103" y="335152"/>
                </a:lnTo>
                <a:lnTo>
                  <a:pt x="260675" y="334771"/>
                </a:lnTo>
                <a:lnTo>
                  <a:pt x="265247" y="334517"/>
                </a:lnTo>
                <a:lnTo>
                  <a:pt x="277820" y="328929"/>
                </a:lnTo>
                <a:lnTo>
                  <a:pt x="279090" y="327278"/>
                </a:lnTo>
                <a:lnTo>
                  <a:pt x="279598" y="325754"/>
                </a:lnTo>
                <a:lnTo>
                  <a:pt x="281443" y="285368"/>
                </a:lnTo>
                <a:close/>
              </a:path>
              <a:path w="293370" h="335280">
                <a:moveTo>
                  <a:pt x="42997" y="0"/>
                </a:moveTo>
                <a:lnTo>
                  <a:pt x="36266" y="0"/>
                </a:lnTo>
                <a:lnTo>
                  <a:pt x="30678" y="253"/>
                </a:lnTo>
                <a:lnTo>
                  <a:pt x="25217" y="634"/>
                </a:lnTo>
                <a:lnTo>
                  <a:pt x="20899" y="1269"/>
                </a:lnTo>
                <a:lnTo>
                  <a:pt x="17597" y="2286"/>
                </a:lnTo>
                <a:lnTo>
                  <a:pt x="14295" y="3175"/>
                </a:lnTo>
                <a:lnTo>
                  <a:pt x="12009" y="4444"/>
                </a:lnTo>
                <a:lnTo>
                  <a:pt x="10739" y="6095"/>
                </a:lnTo>
                <a:lnTo>
                  <a:pt x="9342" y="7746"/>
                </a:lnTo>
                <a:lnTo>
                  <a:pt x="325" y="194563"/>
                </a:lnTo>
                <a:lnTo>
                  <a:pt x="0" y="213262"/>
                </a:lnTo>
                <a:lnTo>
                  <a:pt x="309" y="225917"/>
                </a:lnTo>
                <a:lnTo>
                  <a:pt x="9660" y="273653"/>
                </a:lnTo>
                <a:lnTo>
                  <a:pt x="34044" y="309181"/>
                </a:lnTo>
                <a:lnTo>
                  <a:pt x="75414" y="330485"/>
                </a:lnTo>
                <a:lnTo>
                  <a:pt x="103576" y="334263"/>
                </a:lnTo>
                <a:lnTo>
                  <a:pt x="117221" y="334075"/>
                </a:lnTo>
                <a:lnTo>
                  <a:pt x="157297" y="323341"/>
                </a:lnTo>
                <a:lnTo>
                  <a:pt x="196391" y="297374"/>
                </a:lnTo>
                <a:lnTo>
                  <a:pt x="209367" y="285368"/>
                </a:lnTo>
                <a:lnTo>
                  <a:pt x="281443" y="285368"/>
                </a:lnTo>
                <a:lnTo>
                  <a:pt x="282502" y="262127"/>
                </a:lnTo>
                <a:lnTo>
                  <a:pt x="131643" y="262127"/>
                </a:lnTo>
                <a:lnTo>
                  <a:pt x="123261" y="261746"/>
                </a:lnTo>
                <a:lnTo>
                  <a:pt x="90749" y="235712"/>
                </a:lnTo>
                <a:lnTo>
                  <a:pt x="84644" y="194563"/>
                </a:lnTo>
                <a:lnTo>
                  <a:pt x="84907" y="184276"/>
                </a:lnTo>
                <a:lnTo>
                  <a:pt x="92476" y="16763"/>
                </a:lnTo>
                <a:lnTo>
                  <a:pt x="92602" y="14350"/>
                </a:lnTo>
                <a:lnTo>
                  <a:pt x="92535" y="13080"/>
                </a:lnTo>
                <a:lnTo>
                  <a:pt x="92019" y="11429"/>
                </a:lnTo>
                <a:lnTo>
                  <a:pt x="90659" y="9651"/>
                </a:lnTo>
                <a:lnTo>
                  <a:pt x="89479" y="8000"/>
                </a:lnTo>
                <a:lnTo>
                  <a:pt x="59253" y="762"/>
                </a:lnTo>
                <a:lnTo>
                  <a:pt x="42997" y="0"/>
                </a:lnTo>
                <a:close/>
              </a:path>
              <a:path w="293370" h="335280">
                <a:moveTo>
                  <a:pt x="236926" y="9016"/>
                </a:moveTo>
                <a:lnTo>
                  <a:pt x="231592" y="9397"/>
                </a:lnTo>
                <a:lnTo>
                  <a:pt x="226258" y="9651"/>
                </a:lnTo>
                <a:lnTo>
                  <a:pt x="221940" y="10287"/>
                </a:lnTo>
                <a:lnTo>
                  <a:pt x="215336" y="12318"/>
                </a:lnTo>
                <a:lnTo>
                  <a:pt x="213050" y="13588"/>
                </a:lnTo>
                <a:lnTo>
                  <a:pt x="211780" y="15239"/>
                </a:lnTo>
                <a:lnTo>
                  <a:pt x="210383" y="16763"/>
                </a:lnTo>
                <a:lnTo>
                  <a:pt x="209748" y="18668"/>
                </a:lnTo>
                <a:lnTo>
                  <a:pt x="209451" y="24764"/>
                </a:lnTo>
                <a:lnTo>
                  <a:pt x="200731" y="219328"/>
                </a:lnTo>
                <a:lnTo>
                  <a:pt x="191182" y="229445"/>
                </a:lnTo>
                <a:lnTo>
                  <a:pt x="156200" y="256627"/>
                </a:lnTo>
                <a:lnTo>
                  <a:pt x="131643" y="262127"/>
                </a:lnTo>
                <a:lnTo>
                  <a:pt x="282502" y="262127"/>
                </a:lnTo>
                <a:lnTo>
                  <a:pt x="293314" y="24764"/>
                </a:lnTo>
                <a:lnTo>
                  <a:pt x="293314" y="22478"/>
                </a:lnTo>
                <a:lnTo>
                  <a:pt x="292806" y="20574"/>
                </a:lnTo>
                <a:lnTo>
                  <a:pt x="290266" y="17017"/>
                </a:lnTo>
                <a:lnTo>
                  <a:pt x="288107" y="15493"/>
                </a:lnTo>
                <a:lnTo>
                  <a:pt x="285059" y="14350"/>
                </a:lnTo>
                <a:lnTo>
                  <a:pt x="281884" y="13080"/>
                </a:lnTo>
                <a:lnTo>
                  <a:pt x="243784" y="9143"/>
                </a:lnTo>
                <a:lnTo>
                  <a:pt x="236926" y="90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10504" y="1000633"/>
            <a:ext cx="293370" cy="335280"/>
          </a:xfrm>
          <a:custGeom>
            <a:avLst/>
            <a:gdLst/>
            <a:ahLst/>
            <a:cxnLst/>
            <a:rect l="l" t="t" r="r" b="b"/>
            <a:pathLst>
              <a:path w="293370" h="335280">
                <a:moveTo>
                  <a:pt x="51055" y="380"/>
                </a:moveTo>
                <a:lnTo>
                  <a:pt x="59310" y="762"/>
                </a:lnTo>
                <a:lnTo>
                  <a:pt x="66041" y="1396"/>
                </a:lnTo>
                <a:lnTo>
                  <a:pt x="71375" y="2158"/>
                </a:lnTo>
                <a:lnTo>
                  <a:pt x="76709" y="2920"/>
                </a:lnTo>
                <a:lnTo>
                  <a:pt x="90806" y="9778"/>
                </a:lnTo>
                <a:lnTo>
                  <a:pt x="92076" y="11429"/>
                </a:lnTo>
                <a:lnTo>
                  <a:pt x="92711" y="13462"/>
                </a:lnTo>
                <a:lnTo>
                  <a:pt x="92584" y="15620"/>
                </a:lnTo>
                <a:lnTo>
                  <a:pt x="84964" y="184276"/>
                </a:lnTo>
                <a:lnTo>
                  <a:pt x="84683" y="195304"/>
                </a:lnTo>
                <a:lnTo>
                  <a:pt x="84806" y="204962"/>
                </a:lnTo>
                <a:lnTo>
                  <a:pt x="85357" y="213262"/>
                </a:lnTo>
                <a:lnTo>
                  <a:pt x="86361" y="220217"/>
                </a:lnTo>
                <a:lnTo>
                  <a:pt x="88012" y="228600"/>
                </a:lnTo>
                <a:lnTo>
                  <a:pt x="90806" y="235712"/>
                </a:lnTo>
                <a:lnTo>
                  <a:pt x="94616" y="241807"/>
                </a:lnTo>
                <a:lnTo>
                  <a:pt x="98426" y="247903"/>
                </a:lnTo>
                <a:lnTo>
                  <a:pt x="131700" y="262127"/>
                </a:lnTo>
                <a:lnTo>
                  <a:pt x="139823" y="261770"/>
                </a:lnTo>
                <a:lnTo>
                  <a:pt x="182024" y="238251"/>
                </a:lnTo>
                <a:lnTo>
                  <a:pt x="209678" y="20954"/>
                </a:lnTo>
                <a:lnTo>
                  <a:pt x="209805" y="18668"/>
                </a:lnTo>
                <a:lnTo>
                  <a:pt x="210440" y="16763"/>
                </a:lnTo>
                <a:lnTo>
                  <a:pt x="211837" y="15239"/>
                </a:lnTo>
                <a:lnTo>
                  <a:pt x="213107" y="13588"/>
                </a:lnTo>
                <a:lnTo>
                  <a:pt x="215393" y="12318"/>
                </a:lnTo>
                <a:lnTo>
                  <a:pt x="218695" y="11302"/>
                </a:lnTo>
                <a:lnTo>
                  <a:pt x="221997" y="10287"/>
                </a:lnTo>
                <a:lnTo>
                  <a:pt x="226315" y="9651"/>
                </a:lnTo>
                <a:lnTo>
                  <a:pt x="231649" y="9397"/>
                </a:lnTo>
                <a:lnTo>
                  <a:pt x="236983" y="9016"/>
                </a:lnTo>
                <a:lnTo>
                  <a:pt x="277750" y="12064"/>
                </a:lnTo>
                <a:lnTo>
                  <a:pt x="285116" y="14350"/>
                </a:lnTo>
                <a:lnTo>
                  <a:pt x="288164" y="15493"/>
                </a:lnTo>
                <a:lnTo>
                  <a:pt x="290323" y="17017"/>
                </a:lnTo>
                <a:lnTo>
                  <a:pt x="291593" y="18795"/>
                </a:lnTo>
                <a:lnTo>
                  <a:pt x="292863" y="20574"/>
                </a:lnTo>
                <a:lnTo>
                  <a:pt x="293371" y="22478"/>
                </a:lnTo>
                <a:lnTo>
                  <a:pt x="293371" y="24764"/>
                </a:lnTo>
                <a:lnTo>
                  <a:pt x="279782" y="323088"/>
                </a:lnTo>
                <a:lnTo>
                  <a:pt x="279782" y="325374"/>
                </a:lnTo>
                <a:lnTo>
                  <a:pt x="279147" y="327278"/>
                </a:lnTo>
                <a:lnTo>
                  <a:pt x="277877" y="328929"/>
                </a:lnTo>
                <a:lnTo>
                  <a:pt x="276734" y="330580"/>
                </a:lnTo>
                <a:lnTo>
                  <a:pt x="260732" y="334771"/>
                </a:lnTo>
                <a:lnTo>
                  <a:pt x="256160" y="335152"/>
                </a:lnTo>
                <a:lnTo>
                  <a:pt x="250318" y="335152"/>
                </a:lnTo>
                <a:lnTo>
                  <a:pt x="243460" y="334899"/>
                </a:lnTo>
                <a:lnTo>
                  <a:pt x="236094" y="334517"/>
                </a:lnTo>
                <a:lnTo>
                  <a:pt x="230125" y="334009"/>
                </a:lnTo>
                <a:lnTo>
                  <a:pt x="225553" y="333247"/>
                </a:lnTo>
                <a:lnTo>
                  <a:pt x="220981" y="332486"/>
                </a:lnTo>
                <a:lnTo>
                  <a:pt x="217425" y="331469"/>
                </a:lnTo>
                <a:lnTo>
                  <a:pt x="214885" y="330200"/>
                </a:lnTo>
                <a:lnTo>
                  <a:pt x="212218" y="329056"/>
                </a:lnTo>
                <a:lnTo>
                  <a:pt x="210313" y="327532"/>
                </a:lnTo>
                <a:lnTo>
                  <a:pt x="209297" y="325754"/>
                </a:lnTo>
                <a:lnTo>
                  <a:pt x="208281" y="324103"/>
                </a:lnTo>
                <a:lnTo>
                  <a:pt x="207773" y="322071"/>
                </a:lnTo>
                <a:lnTo>
                  <a:pt x="207900" y="319913"/>
                </a:lnTo>
                <a:lnTo>
                  <a:pt x="209424" y="285368"/>
                </a:lnTo>
                <a:lnTo>
                  <a:pt x="170402" y="316337"/>
                </a:lnTo>
                <a:lnTo>
                  <a:pt x="130780" y="332184"/>
                </a:lnTo>
                <a:lnTo>
                  <a:pt x="103633" y="334263"/>
                </a:lnTo>
                <a:lnTo>
                  <a:pt x="88921" y="332982"/>
                </a:lnTo>
                <a:lnTo>
                  <a:pt x="52452" y="321944"/>
                </a:lnTo>
                <a:lnTo>
                  <a:pt x="19940" y="292988"/>
                </a:lnTo>
                <a:lnTo>
                  <a:pt x="3303" y="251840"/>
                </a:lnTo>
                <a:lnTo>
                  <a:pt x="0" y="210925"/>
                </a:lnTo>
                <a:lnTo>
                  <a:pt x="382" y="194563"/>
                </a:lnTo>
                <a:lnTo>
                  <a:pt x="8637" y="11937"/>
                </a:lnTo>
                <a:lnTo>
                  <a:pt x="8764" y="9651"/>
                </a:lnTo>
                <a:lnTo>
                  <a:pt x="9399" y="7746"/>
                </a:lnTo>
                <a:lnTo>
                  <a:pt x="10796" y="6095"/>
                </a:lnTo>
                <a:lnTo>
                  <a:pt x="12066" y="4444"/>
                </a:lnTo>
                <a:lnTo>
                  <a:pt x="14352" y="3175"/>
                </a:lnTo>
                <a:lnTo>
                  <a:pt x="17654" y="2286"/>
                </a:lnTo>
                <a:lnTo>
                  <a:pt x="20956" y="1269"/>
                </a:lnTo>
                <a:lnTo>
                  <a:pt x="25274" y="634"/>
                </a:lnTo>
                <a:lnTo>
                  <a:pt x="30735" y="253"/>
                </a:lnTo>
                <a:lnTo>
                  <a:pt x="36323" y="0"/>
                </a:lnTo>
                <a:lnTo>
                  <a:pt x="43054" y="0"/>
                </a:lnTo>
                <a:lnTo>
                  <a:pt x="51055" y="38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1496" y="908303"/>
            <a:ext cx="428244" cy="539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9059" y="924813"/>
            <a:ext cx="354965" cy="466725"/>
          </a:xfrm>
          <a:custGeom>
            <a:avLst/>
            <a:gdLst/>
            <a:ahLst/>
            <a:cxnLst/>
            <a:rect l="l" t="t" r="r" b="b"/>
            <a:pathLst>
              <a:path w="354964" h="466725">
                <a:moveTo>
                  <a:pt x="282205" y="411225"/>
                </a:moveTo>
                <a:lnTo>
                  <a:pt x="209738" y="411225"/>
                </a:lnTo>
                <a:lnTo>
                  <a:pt x="203642" y="443864"/>
                </a:lnTo>
                <a:lnTo>
                  <a:pt x="203261" y="446277"/>
                </a:lnTo>
                <a:lnTo>
                  <a:pt x="203515" y="448437"/>
                </a:lnTo>
                <a:lnTo>
                  <a:pt x="204404" y="450214"/>
                </a:lnTo>
                <a:lnTo>
                  <a:pt x="205293" y="452120"/>
                </a:lnTo>
                <a:lnTo>
                  <a:pt x="243393" y="464820"/>
                </a:lnTo>
                <a:lnTo>
                  <a:pt x="258125" y="466471"/>
                </a:lnTo>
                <a:lnTo>
                  <a:pt x="261808" y="466344"/>
                </a:lnTo>
                <a:lnTo>
                  <a:pt x="273746" y="456819"/>
                </a:lnTo>
                <a:lnTo>
                  <a:pt x="282205" y="411225"/>
                </a:lnTo>
                <a:close/>
              </a:path>
              <a:path w="354964" h="466725">
                <a:moveTo>
                  <a:pt x="134792" y="110950"/>
                </a:moveTo>
                <a:lnTo>
                  <a:pt x="94612" y="119493"/>
                </a:lnTo>
                <a:lnTo>
                  <a:pt x="60894" y="141477"/>
                </a:lnTo>
                <a:lnTo>
                  <a:pt x="33926" y="176053"/>
                </a:lnTo>
                <a:lnTo>
                  <a:pt x="13970" y="222392"/>
                </a:lnTo>
                <a:lnTo>
                  <a:pt x="2418" y="275375"/>
                </a:lnTo>
                <a:lnTo>
                  <a:pt x="0" y="314471"/>
                </a:lnTo>
                <a:lnTo>
                  <a:pt x="95" y="322897"/>
                </a:lnTo>
                <a:lnTo>
                  <a:pt x="7026" y="365190"/>
                </a:lnTo>
                <a:lnTo>
                  <a:pt x="24858" y="400827"/>
                </a:lnTo>
                <a:lnTo>
                  <a:pt x="54304" y="427966"/>
                </a:lnTo>
                <a:lnTo>
                  <a:pt x="97470" y="443611"/>
                </a:lnTo>
                <a:lnTo>
                  <a:pt x="127013" y="445579"/>
                </a:lnTo>
                <a:lnTo>
                  <a:pt x="141243" y="443861"/>
                </a:lnTo>
                <a:lnTo>
                  <a:pt x="182481" y="428577"/>
                </a:lnTo>
                <a:lnTo>
                  <a:pt x="209738" y="411225"/>
                </a:lnTo>
                <a:lnTo>
                  <a:pt x="282205" y="411225"/>
                </a:lnTo>
                <a:lnTo>
                  <a:pt x="288261" y="378587"/>
                </a:lnTo>
                <a:lnTo>
                  <a:pt x="142555" y="378587"/>
                </a:lnTo>
                <a:lnTo>
                  <a:pt x="136967" y="378333"/>
                </a:lnTo>
                <a:lnTo>
                  <a:pt x="99950" y="358352"/>
                </a:lnTo>
                <a:lnTo>
                  <a:pt x="86717" y="314471"/>
                </a:lnTo>
                <a:lnTo>
                  <a:pt x="86548" y="305688"/>
                </a:lnTo>
                <a:lnTo>
                  <a:pt x="86929" y="296636"/>
                </a:lnTo>
                <a:lnTo>
                  <a:pt x="94327" y="252158"/>
                </a:lnTo>
                <a:lnTo>
                  <a:pt x="111565" y="213979"/>
                </a:lnTo>
                <a:lnTo>
                  <a:pt x="145762" y="187098"/>
                </a:lnTo>
                <a:lnTo>
                  <a:pt x="160430" y="185662"/>
                </a:lnTo>
                <a:lnTo>
                  <a:pt x="324055" y="185662"/>
                </a:lnTo>
                <a:lnTo>
                  <a:pt x="327210" y="168656"/>
                </a:lnTo>
                <a:lnTo>
                  <a:pt x="242123" y="168656"/>
                </a:lnTo>
                <a:lnTo>
                  <a:pt x="233906" y="157704"/>
                </a:lnTo>
                <a:lnTo>
                  <a:pt x="225438" y="147907"/>
                </a:lnTo>
                <a:lnTo>
                  <a:pt x="187910" y="120284"/>
                </a:lnTo>
                <a:lnTo>
                  <a:pt x="149471" y="111365"/>
                </a:lnTo>
                <a:lnTo>
                  <a:pt x="134792" y="110950"/>
                </a:lnTo>
                <a:close/>
              </a:path>
              <a:path w="354964" h="466725">
                <a:moveTo>
                  <a:pt x="324055" y="185662"/>
                </a:moveTo>
                <a:lnTo>
                  <a:pt x="160430" y="185662"/>
                </a:lnTo>
                <a:lnTo>
                  <a:pt x="168336" y="186562"/>
                </a:lnTo>
                <a:lnTo>
                  <a:pt x="176978" y="188974"/>
                </a:lnTo>
                <a:lnTo>
                  <a:pt x="207218" y="212949"/>
                </a:lnTo>
                <a:lnTo>
                  <a:pt x="227899" y="245363"/>
                </a:lnTo>
                <a:lnTo>
                  <a:pt x="209865" y="342773"/>
                </a:lnTo>
                <a:lnTo>
                  <a:pt x="179258" y="366395"/>
                </a:lnTo>
                <a:lnTo>
                  <a:pt x="142555" y="378587"/>
                </a:lnTo>
                <a:lnTo>
                  <a:pt x="288261" y="378587"/>
                </a:lnTo>
                <a:lnTo>
                  <a:pt x="324055" y="185662"/>
                </a:lnTo>
                <a:close/>
              </a:path>
              <a:path w="354964" h="466725">
                <a:moveTo>
                  <a:pt x="289748" y="0"/>
                </a:moveTo>
                <a:lnTo>
                  <a:pt x="271587" y="9651"/>
                </a:lnTo>
                <a:lnTo>
                  <a:pt x="242123" y="168656"/>
                </a:lnTo>
                <a:lnTo>
                  <a:pt x="327210" y="168656"/>
                </a:lnTo>
                <a:lnTo>
                  <a:pt x="353883" y="24891"/>
                </a:lnTo>
                <a:lnTo>
                  <a:pt x="354391" y="22733"/>
                </a:lnTo>
                <a:lnTo>
                  <a:pt x="354010" y="20574"/>
                </a:lnTo>
                <a:lnTo>
                  <a:pt x="352994" y="18541"/>
                </a:lnTo>
                <a:lnTo>
                  <a:pt x="352105" y="16637"/>
                </a:lnTo>
                <a:lnTo>
                  <a:pt x="315402" y="3048"/>
                </a:lnTo>
                <a:lnTo>
                  <a:pt x="295082" y="381"/>
                </a:lnTo>
                <a:lnTo>
                  <a:pt x="2897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6464" y="1101332"/>
            <a:ext cx="159639" cy="211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59001" y="924813"/>
            <a:ext cx="354965" cy="466725"/>
          </a:xfrm>
          <a:custGeom>
            <a:avLst/>
            <a:gdLst/>
            <a:ahLst/>
            <a:cxnLst/>
            <a:rect l="l" t="t" r="r" b="b"/>
            <a:pathLst>
              <a:path w="354964" h="466725">
                <a:moveTo>
                  <a:pt x="315460" y="3048"/>
                </a:moveTo>
                <a:lnTo>
                  <a:pt x="352163" y="16637"/>
                </a:lnTo>
                <a:lnTo>
                  <a:pt x="353052" y="18541"/>
                </a:lnTo>
                <a:lnTo>
                  <a:pt x="354068" y="20574"/>
                </a:lnTo>
                <a:lnTo>
                  <a:pt x="354449" y="22733"/>
                </a:lnTo>
                <a:lnTo>
                  <a:pt x="353941" y="24891"/>
                </a:lnTo>
                <a:lnTo>
                  <a:pt x="273804" y="456819"/>
                </a:lnTo>
                <a:lnTo>
                  <a:pt x="273423" y="459232"/>
                </a:lnTo>
                <a:lnTo>
                  <a:pt x="272534" y="461263"/>
                </a:lnTo>
                <a:lnTo>
                  <a:pt x="271137" y="462661"/>
                </a:lnTo>
                <a:lnTo>
                  <a:pt x="269740" y="464058"/>
                </a:lnTo>
                <a:lnTo>
                  <a:pt x="267581" y="465074"/>
                </a:lnTo>
                <a:lnTo>
                  <a:pt x="264787" y="465709"/>
                </a:lnTo>
                <a:lnTo>
                  <a:pt x="261866" y="466344"/>
                </a:lnTo>
                <a:lnTo>
                  <a:pt x="258183" y="466471"/>
                </a:lnTo>
                <a:lnTo>
                  <a:pt x="253611" y="466089"/>
                </a:lnTo>
                <a:lnTo>
                  <a:pt x="249039" y="465709"/>
                </a:lnTo>
                <a:lnTo>
                  <a:pt x="219829" y="459739"/>
                </a:lnTo>
                <a:lnTo>
                  <a:pt x="215511" y="458470"/>
                </a:lnTo>
                <a:lnTo>
                  <a:pt x="204462" y="450214"/>
                </a:lnTo>
                <a:lnTo>
                  <a:pt x="203573" y="448437"/>
                </a:lnTo>
                <a:lnTo>
                  <a:pt x="203319" y="446277"/>
                </a:lnTo>
                <a:lnTo>
                  <a:pt x="203700" y="443864"/>
                </a:lnTo>
                <a:lnTo>
                  <a:pt x="209796" y="411225"/>
                </a:lnTo>
                <a:lnTo>
                  <a:pt x="196173" y="420610"/>
                </a:lnTo>
                <a:lnTo>
                  <a:pt x="155186" y="440309"/>
                </a:lnTo>
                <a:lnTo>
                  <a:pt x="127071" y="445579"/>
                </a:lnTo>
                <a:lnTo>
                  <a:pt x="112484" y="445488"/>
                </a:lnTo>
                <a:lnTo>
                  <a:pt x="67159" y="434562"/>
                </a:lnTo>
                <a:lnTo>
                  <a:pt x="33412" y="410866"/>
                </a:lnTo>
                <a:lnTo>
                  <a:pt x="11803" y="377951"/>
                </a:lnTo>
                <a:lnTo>
                  <a:pt x="1266" y="337429"/>
                </a:lnTo>
                <a:lnTo>
                  <a:pt x="0" y="306998"/>
                </a:lnTo>
                <a:lnTo>
                  <a:pt x="785" y="291306"/>
                </a:lnTo>
                <a:lnTo>
                  <a:pt x="9122" y="240180"/>
                </a:lnTo>
                <a:lnTo>
                  <a:pt x="26535" y="190246"/>
                </a:lnTo>
                <a:lnTo>
                  <a:pt x="51216" y="151669"/>
                </a:lnTo>
                <a:lnTo>
                  <a:pt x="82669" y="125364"/>
                </a:lnTo>
                <a:lnTo>
                  <a:pt x="120814" y="112178"/>
                </a:lnTo>
                <a:lnTo>
                  <a:pt x="134850" y="110950"/>
                </a:lnTo>
                <a:lnTo>
                  <a:pt x="149528" y="111365"/>
                </a:lnTo>
                <a:lnTo>
                  <a:pt x="187967" y="120284"/>
                </a:lnTo>
                <a:lnTo>
                  <a:pt x="225496" y="147907"/>
                </a:lnTo>
                <a:lnTo>
                  <a:pt x="242181" y="168656"/>
                </a:lnTo>
                <a:lnTo>
                  <a:pt x="271645" y="9651"/>
                </a:lnTo>
                <a:lnTo>
                  <a:pt x="289806" y="0"/>
                </a:lnTo>
                <a:lnTo>
                  <a:pt x="295140" y="381"/>
                </a:lnTo>
                <a:lnTo>
                  <a:pt x="300601" y="635"/>
                </a:lnTo>
                <a:lnTo>
                  <a:pt x="307332" y="1650"/>
                </a:lnTo>
                <a:lnTo>
                  <a:pt x="315460" y="3048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62015" y="1121663"/>
            <a:ext cx="388620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09872" y="1138300"/>
            <a:ext cx="314960" cy="349885"/>
          </a:xfrm>
          <a:custGeom>
            <a:avLst/>
            <a:gdLst/>
            <a:ahLst/>
            <a:cxnLst/>
            <a:rect l="l" t="t" r="r" b="b"/>
            <a:pathLst>
              <a:path w="314960" h="349884">
                <a:moveTo>
                  <a:pt x="160295" y="0"/>
                </a:moveTo>
                <a:lnTo>
                  <a:pt x="116593" y="7733"/>
                </a:lnTo>
                <a:lnTo>
                  <a:pt x="77666" y="29956"/>
                </a:lnTo>
                <a:lnTo>
                  <a:pt x="44529" y="66276"/>
                </a:lnTo>
                <a:lnTo>
                  <a:pt x="18436" y="115443"/>
                </a:lnTo>
                <a:lnTo>
                  <a:pt x="6133" y="152701"/>
                </a:lnTo>
                <a:lnTo>
                  <a:pt x="0" y="202723"/>
                </a:lnTo>
                <a:lnTo>
                  <a:pt x="1275" y="217868"/>
                </a:lnTo>
                <a:lnTo>
                  <a:pt x="15245" y="258732"/>
                </a:lnTo>
                <a:lnTo>
                  <a:pt x="43963" y="292862"/>
                </a:lnTo>
                <a:lnTo>
                  <a:pt x="87379" y="320383"/>
                </a:lnTo>
                <a:lnTo>
                  <a:pt x="125243" y="335486"/>
                </a:lnTo>
                <a:lnTo>
                  <a:pt x="162788" y="344979"/>
                </a:lnTo>
                <a:lnTo>
                  <a:pt x="205126" y="349631"/>
                </a:lnTo>
                <a:lnTo>
                  <a:pt x="212111" y="349503"/>
                </a:lnTo>
                <a:lnTo>
                  <a:pt x="216556" y="348996"/>
                </a:lnTo>
                <a:lnTo>
                  <a:pt x="220366" y="347218"/>
                </a:lnTo>
                <a:lnTo>
                  <a:pt x="222144" y="346201"/>
                </a:lnTo>
                <a:lnTo>
                  <a:pt x="223541" y="344932"/>
                </a:lnTo>
                <a:lnTo>
                  <a:pt x="224938" y="343788"/>
                </a:lnTo>
                <a:lnTo>
                  <a:pt x="241702" y="307466"/>
                </a:lnTo>
                <a:lnTo>
                  <a:pt x="243226" y="301116"/>
                </a:lnTo>
                <a:lnTo>
                  <a:pt x="243099" y="296672"/>
                </a:lnTo>
                <a:lnTo>
                  <a:pt x="242591" y="295021"/>
                </a:lnTo>
                <a:lnTo>
                  <a:pt x="241575" y="293750"/>
                </a:lnTo>
                <a:lnTo>
                  <a:pt x="240686" y="292481"/>
                </a:lnTo>
                <a:lnTo>
                  <a:pt x="239289" y="291464"/>
                </a:lnTo>
                <a:lnTo>
                  <a:pt x="237384" y="290829"/>
                </a:lnTo>
                <a:lnTo>
                  <a:pt x="234209" y="289560"/>
                </a:lnTo>
                <a:lnTo>
                  <a:pt x="229891" y="288925"/>
                </a:lnTo>
                <a:lnTo>
                  <a:pt x="224049" y="288798"/>
                </a:lnTo>
                <a:lnTo>
                  <a:pt x="218334" y="288798"/>
                </a:lnTo>
                <a:lnTo>
                  <a:pt x="211222" y="288544"/>
                </a:lnTo>
                <a:lnTo>
                  <a:pt x="173122" y="283590"/>
                </a:lnTo>
                <a:lnTo>
                  <a:pt x="135911" y="272034"/>
                </a:lnTo>
                <a:lnTo>
                  <a:pt x="97680" y="247092"/>
                </a:lnTo>
                <a:lnTo>
                  <a:pt x="82089" y="205926"/>
                </a:lnTo>
                <a:lnTo>
                  <a:pt x="82444" y="197993"/>
                </a:lnTo>
                <a:lnTo>
                  <a:pt x="83635" y="189821"/>
                </a:lnTo>
                <a:lnTo>
                  <a:pt x="85492" y="181483"/>
                </a:lnTo>
                <a:lnTo>
                  <a:pt x="88016" y="172954"/>
                </a:lnTo>
                <a:lnTo>
                  <a:pt x="91207" y="164211"/>
                </a:lnTo>
                <a:lnTo>
                  <a:pt x="311235" y="164211"/>
                </a:lnTo>
                <a:lnTo>
                  <a:pt x="311959" y="160782"/>
                </a:lnTo>
                <a:lnTo>
                  <a:pt x="228240" y="160782"/>
                </a:lnTo>
                <a:lnTo>
                  <a:pt x="111400" y="113791"/>
                </a:lnTo>
                <a:lnTo>
                  <a:pt x="136594" y="78041"/>
                </a:lnTo>
                <a:lnTo>
                  <a:pt x="171598" y="62611"/>
                </a:lnTo>
                <a:lnTo>
                  <a:pt x="178361" y="62472"/>
                </a:lnTo>
                <a:lnTo>
                  <a:pt x="292559" y="62472"/>
                </a:lnTo>
                <a:lnTo>
                  <a:pt x="288821" y="57370"/>
                </a:lnTo>
                <a:lnTo>
                  <a:pt x="255133" y="28384"/>
                </a:lnTo>
                <a:lnTo>
                  <a:pt x="207587" y="7090"/>
                </a:lnTo>
                <a:lnTo>
                  <a:pt x="175773" y="664"/>
                </a:lnTo>
                <a:lnTo>
                  <a:pt x="160295" y="0"/>
                </a:lnTo>
                <a:close/>
              </a:path>
              <a:path w="314960" h="349884">
                <a:moveTo>
                  <a:pt x="311235" y="164211"/>
                </a:moveTo>
                <a:lnTo>
                  <a:pt x="91207" y="164211"/>
                </a:lnTo>
                <a:lnTo>
                  <a:pt x="267356" y="234950"/>
                </a:lnTo>
                <a:lnTo>
                  <a:pt x="274214" y="235076"/>
                </a:lnTo>
                <a:lnTo>
                  <a:pt x="280183" y="232156"/>
                </a:lnTo>
                <a:lnTo>
                  <a:pt x="286279" y="229362"/>
                </a:lnTo>
                <a:lnTo>
                  <a:pt x="291232" y="223138"/>
                </a:lnTo>
                <a:lnTo>
                  <a:pt x="295068" y="213550"/>
                </a:lnTo>
                <a:lnTo>
                  <a:pt x="300122" y="201168"/>
                </a:lnTo>
                <a:lnTo>
                  <a:pt x="305381" y="186668"/>
                </a:lnTo>
                <a:lnTo>
                  <a:pt x="309520" y="172323"/>
                </a:lnTo>
                <a:lnTo>
                  <a:pt x="311235" y="164211"/>
                </a:lnTo>
                <a:close/>
              </a:path>
              <a:path w="314960" h="349884">
                <a:moveTo>
                  <a:pt x="292559" y="62472"/>
                </a:moveTo>
                <a:lnTo>
                  <a:pt x="178361" y="62472"/>
                </a:lnTo>
                <a:lnTo>
                  <a:pt x="185314" y="63214"/>
                </a:lnTo>
                <a:lnTo>
                  <a:pt x="192458" y="64861"/>
                </a:lnTo>
                <a:lnTo>
                  <a:pt x="231171" y="92332"/>
                </a:lnTo>
                <a:lnTo>
                  <a:pt x="237884" y="116526"/>
                </a:lnTo>
                <a:lnTo>
                  <a:pt x="237289" y="130270"/>
                </a:lnTo>
                <a:lnTo>
                  <a:pt x="234074" y="145014"/>
                </a:lnTo>
                <a:lnTo>
                  <a:pt x="228240" y="160782"/>
                </a:lnTo>
                <a:lnTo>
                  <a:pt x="311959" y="160782"/>
                </a:lnTo>
                <a:lnTo>
                  <a:pt x="312517" y="158144"/>
                </a:lnTo>
                <a:lnTo>
                  <a:pt x="314346" y="144145"/>
                </a:lnTo>
                <a:lnTo>
                  <a:pt x="314914" y="130432"/>
                </a:lnTo>
                <a:lnTo>
                  <a:pt x="314124" y="117125"/>
                </a:lnTo>
                <a:lnTo>
                  <a:pt x="311953" y="104247"/>
                </a:lnTo>
                <a:lnTo>
                  <a:pt x="308377" y="91821"/>
                </a:lnTo>
                <a:lnTo>
                  <a:pt x="303351" y="79797"/>
                </a:lnTo>
                <a:lnTo>
                  <a:pt x="296836" y="68310"/>
                </a:lnTo>
                <a:lnTo>
                  <a:pt x="292559" y="624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12129" y="1191629"/>
            <a:ext cx="144772" cy="1165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9872" y="1138300"/>
            <a:ext cx="314960" cy="349885"/>
          </a:xfrm>
          <a:custGeom>
            <a:avLst/>
            <a:gdLst/>
            <a:ahLst/>
            <a:cxnLst/>
            <a:rect l="l" t="t" r="r" b="b"/>
            <a:pathLst>
              <a:path w="314960" h="349884">
                <a:moveTo>
                  <a:pt x="223922" y="12826"/>
                </a:moveTo>
                <a:lnTo>
                  <a:pt x="268106" y="37294"/>
                </a:lnTo>
                <a:lnTo>
                  <a:pt x="296836" y="68310"/>
                </a:lnTo>
                <a:lnTo>
                  <a:pt x="311953" y="104247"/>
                </a:lnTo>
                <a:lnTo>
                  <a:pt x="314914" y="130432"/>
                </a:lnTo>
                <a:lnTo>
                  <a:pt x="314346" y="144145"/>
                </a:lnTo>
                <a:lnTo>
                  <a:pt x="305381" y="186668"/>
                </a:lnTo>
                <a:lnTo>
                  <a:pt x="295042" y="213613"/>
                </a:lnTo>
                <a:lnTo>
                  <a:pt x="291232" y="223138"/>
                </a:lnTo>
                <a:lnTo>
                  <a:pt x="286279" y="229362"/>
                </a:lnTo>
                <a:lnTo>
                  <a:pt x="280183" y="232156"/>
                </a:lnTo>
                <a:lnTo>
                  <a:pt x="274214" y="235076"/>
                </a:lnTo>
                <a:lnTo>
                  <a:pt x="267356" y="234950"/>
                </a:lnTo>
                <a:lnTo>
                  <a:pt x="259990" y="232028"/>
                </a:lnTo>
                <a:lnTo>
                  <a:pt x="91207" y="164211"/>
                </a:lnTo>
                <a:lnTo>
                  <a:pt x="88016" y="172954"/>
                </a:lnTo>
                <a:lnTo>
                  <a:pt x="85492" y="181483"/>
                </a:lnTo>
                <a:lnTo>
                  <a:pt x="83635" y="189821"/>
                </a:lnTo>
                <a:lnTo>
                  <a:pt x="82444" y="197993"/>
                </a:lnTo>
                <a:lnTo>
                  <a:pt x="82089" y="205926"/>
                </a:lnTo>
                <a:lnTo>
                  <a:pt x="82555" y="213550"/>
                </a:lnTo>
                <a:lnTo>
                  <a:pt x="103399" y="252857"/>
                </a:lnTo>
                <a:lnTo>
                  <a:pt x="145940" y="275822"/>
                </a:lnTo>
                <a:lnTo>
                  <a:pt x="188870" y="286258"/>
                </a:lnTo>
                <a:lnTo>
                  <a:pt x="218334" y="288798"/>
                </a:lnTo>
                <a:lnTo>
                  <a:pt x="224049" y="288798"/>
                </a:lnTo>
                <a:lnTo>
                  <a:pt x="229891" y="288925"/>
                </a:lnTo>
                <a:lnTo>
                  <a:pt x="234209" y="289560"/>
                </a:lnTo>
                <a:lnTo>
                  <a:pt x="237384" y="290829"/>
                </a:lnTo>
                <a:lnTo>
                  <a:pt x="239289" y="291464"/>
                </a:lnTo>
                <a:lnTo>
                  <a:pt x="240686" y="292481"/>
                </a:lnTo>
                <a:lnTo>
                  <a:pt x="241575" y="293750"/>
                </a:lnTo>
                <a:lnTo>
                  <a:pt x="242591" y="295021"/>
                </a:lnTo>
                <a:lnTo>
                  <a:pt x="243099" y="296672"/>
                </a:lnTo>
                <a:lnTo>
                  <a:pt x="243099" y="298831"/>
                </a:lnTo>
                <a:lnTo>
                  <a:pt x="243226" y="301116"/>
                </a:lnTo>
                <a:lnTo>
                  <a:pt x="229002" y="337820"/>
                </a:lnTo>
                <a:lnTo>
                  <a:pt x="223541" y="344932"/>
                </a:lnTo>
                <a:lnTo>
                  <a:pt x="222144" y="346201"/>
                </a:lnTo>
                <a:lnTo>
                  <a:pt x="205126" y="349631"/>
                </a:lnTo>
                <a:lnTo>
                  <a:pt x="199505" y="349511"/>
                </a:lnTo>
                <a:lnTo>
                  <a:pt x="153963" y="343136"/>
                </a:lnTo>
                <a:lnTo>
                  <a:pt x="115242" y="332047"/>
                </a:lnTo>
                <a:lnTo>
                  <a:pt x="71316" y="311896"/>
                </a:lnTo>
                <a:lnTo>
                  <a:pt x="32771" y="282215"/>
                </a:lnTo>
                <a:lnTo>
                  <a:pt x="8911" y="245872"/>
                </a:lnTo>
                <a:lnTo>
                  <a:pt x="0" y="202723"/>
                </a:lnTo>
                <a:lnTo>
                  <a:pt x="402" y="186816"/>
                </a:lnTo>
                <a:lnTo>
                  <a:pt x="11457" y="134471"/>
                </a:lnTo>
                <a:lnTo>
                  <a:pt x="26292" y="97657"/>
                </a:lnTo>
                <a:lnTo>
                  <a:pt x="54885" y="52704"/>
                </a:lnTo>
                <a:lnTo>
                  <a:pt x="90015" y="20968"/>
                </a:lnTo>
                <a:lnTo>
                  <a:pt x="130657" y="3508"/>
                </a:lnTo>
                <a:lnTo>
                  <a:pt x="160295" y="0"/>
                </a:lnTo>
                <a:lnTo>
                  <a:pt x="175773" y="664"/>
                </a:lnTo>
                <a:lnTo>
                  <a:pt x="191537" y="3032"/>
                </a:lnTo>
                <a:lnTo>
                  <a:pt x="207587" y="7090"/>
                </a:lnTo>
                <a:lnTo>
                  <a:pt x="223922" y="12826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3055" y="1341119"/>
            <a:ext cx="594359" cy="574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0967" y="1369313"/>
            <a:ext cx="522605" cy="502284"/>
          </a:xfrm>
          <a:custGeom>
            <a:avLst/>
            <a:gdLst/>
            <a:ahLst/>
            <a:cxnLst/>
            <a:rect l="l" t="t" r="r" b="b"/>
            <a:pathLst>
              <a:path w="522604" h="502285">
                <a:moveTo>
                  <a:pt x="521335" y="216153"/>
                </a:moveTo>
                <a:lnTo>
                  <a:pt x="443738" y="216153"/>
                </a:lnTo>
                <a:lnTo>
                  <a:pt x="444118" y="216408"/>
                </a:lnTo>
                <a:lnTo>
                  <a:pt x="296163" y="463041"/>
                </a:lnTo>
                <a:lnTo>
                  <a:pt x="295275" y="464565"/>
                </a:lnTo>
                <a:lnTo>
                  <a:pt x="294893" y="466344"/>
                </a:lnTo>
                <a:lnTo>
                  <a:pt x="295148" y="468122"/>
                </a:lnTo>
                <a:lnTo>
                  <a:pt x="295275" y="469900"/>
                </a:lnTo>
                <a:lnTo>
                  <a:pt x="296163" y="471932"/>
                </a:lnTo>
                <a:lnTo>
                  <a:pt x="297941" y="473963"/>
                </a:lnTo>
                <a:lnTo>
                  <a:pt x="299720" y="476123"/>
                </a:lnTo>
                <a:lnTo>
                  <a:pt x="334010" y="498221"/>
                </a:lnTo>
                <a:lnTo>
                  <a:pt x="346963" y="502285"/>
                </a:lnTo>
                <a:lnTo>
                  <a:pt x="349123" y="502285"/>
                </a:lnTo>
                <a:lnTo>
                  <a:pt x="350647" y="501523"/>
                </a:lnTo>
                <a:lnTo>
                  <a:pt x="352298" y="500761"/>
                </a:lnTo>
                <a:lnTo>
                  <a:pt x="353567" y="499618"/>
                </a:lnTo>
                <a:lnTo>
                  <a:pt x="354584" y="498094"/>
                </a:lnTo>
                <a:lnTo>
                  <a:pt x="516509" y="228091"/>
                </a:lnTo>
                <a:lnTo>
                  <a:pt x="518922" y="224155"/>
                </a:lnTo>
                <a:lnTo>
                  <a:pt x="520446" y="220345"/>
                </a:lnTo>
                <a:lnTo>
                  <a:pt x="521208" y="216662"/>
                </a:lnTo>
                <a:lnTo>
                  <a:pt x="521335" y="216153"/>
                </a:lnTo>
                <a:close/>
              </a:path>
              <a:path w="522604" h="502285">
                <a:moveTo>
                  <a:pt x="271742" y="74549"/>
                </a:moveTo>
                <a:lnTo>
                  <a:pt x="207645" y="74549"/>
                </a:lnTo>
                <a:lnTo>
                  <a:pt x="208153" y="74802"/>
                </a:lnTo>
                <a:lnTo>
                  <a:pt x="145034" y="372110"/>
                </a:lnTo>
                <a:lnTo>
                  <a:pt x="144526" y="374014"/>
                </a:lnTo>
                <a:lnTo>
                  <a:pt x="144526" y="376047"/>
                </a:lnTo>
                <a:lnTo>
                  <a:pt x="157226" y="392175"/>
                </a:lnTo>
                <a:lnTo>
                  <a:pt x="160655" y="394843"/>
                </a:lnTo>
                <a:lnTo>
                  <a:pt x="194310" y="412750"/>
                </a:lnTo>
                <a:lnTo>
                  <a:pt x="197231" y="413512"/>
                </a:lnTo>
                <a:lnTo>
                  <a:pt x="199771" y="413512"/>
                </a:lnTo>
                <a:lnTo>
                  <a:pt x="202057" y="413003"/>
                </a:lnTo>
                <a:lnTo>
                  <a:pt x="204216" y="412623"/>
                </a:lnTo>
                <a:lnTo>
                  <a:pt x="206248" y="411480"/>
                </a:lnTo>
                <a:lnTo>
                  <a:pt x="208026" y="409828"/>
                </a:lnTo>
                <a:lnTo>
                  <a:pt x="325031" y="313689"/>
                </a:lnTo>
                <a:lnTo>
                  <a:pt x="226568" y="313689"/>
                </a:lnTo>
                <a:lnTo>
                  <a:pt x="225679" y="313055"/>
                </a:lnTo>
                <a:lnTo>
                  <a:pt x="268478" y="93218"/>
                </a:lnTo>
                <a:lnTo>
                  <a:pt x="270510" y="85471"/>
                </a:lnTo>
                <a:lnTo>
                  <a:pt x="271653" y="78739"/>
                </a:lnTo>
                <a:lnTo>
                  <a:pt x="271742" y="74549"/>
                </a:lnTo>
                <a:close/>
              </a:path>
              <a:path w="522604" h="502285">
                <a:moveTo>
                  <a:pt x="187452" y="0"/>
                </a:moveTo>
                <a:lnTo>
                  <a:pt x="180721" y="1650"/>
                </a:lnTo>
                <a:lnTo>
                  <a:pt x="173862" y="3428"/>
                </a:lnTo>
                <a:lnTo>
                  <a:pt x="168148" y="8127"/>
                </a:lnTo>
                <a:lnTo>
                  <a:pt x="1397" y="286131"/>
                </a:lnTo>
                <a:lnTo>
                  <a:pt x="381" y="287782"/>
                </a:lnTo>
                <a:lnTo>
                  <a:pt x="0" y="289433"/>
                </a:lnTo>
                <a:lnTo>
                  <a:pt x="254" y="292862"/>
                </a:lnTo>
                <a:lnTo>
                  <a:pt x="1143" y="294894"/>
                </a:lnTo>
                <a:lnTo>
                  <a:pt x="4826" y="299085"/>
                </a:lnTo>
                <a:lnTo>
                  <a:pt x="7366" y="301625"/>
                </a:lnTo>
                <a:lnTo>
                  <a:pt x="10922" y="304291"/>
                </a:lnTo>
                <a:lnTo>
                  <a:pt x="14351" y="306959"/>
                </a:lnTo>
                <a:lnTo>
                  <a:pt x="39116" y="321183"/>
                </a:lnTo>
                <a:lnTo>
                  <a:pt x="43053" y="322961"/>
                </a:lnTo>
                <a:lnTo>
                  <a:pt x="46482" y="324103"/>
                </a:lnTo>
                <a:lnTo>
                  <a:pt x="52070" y="325374"/>
                </a:lnTo>
                <a:lnTo>
                  <a:pt x="54229" y="325374"/>
                </a:lnTo>
                <a:lnTo>
                  <a:pt x="57531" y="323850"/>
                </a:lnTo>
                <a:lnTo>
                  <a:pt x="58801" y="322707"/>
                </a:lnTo>
                <a:lnTo>
                  <a:pt x="59690" y="321183"/>
                </a:lnTo>
                <a:lnTo>
                  <a:pt x="207645" y="74549"/>
                </a:lnTo>
                <a:lnTo>
                  <a:pt x="271742" y="74549"/>
                </a:lnTo>
                <a:lnTo>
                  <a:pt x="271907" y="66801"/>
                </a:lnTo>
                <a:lnTo>
                  <a:pt x="271018" y="61340"/>
                </a:lnTo>
                <a:lnTo>
                  <a:pt x="268859" y="56387"/>
                </a:lnTo>
                <a:lnTo>
                  <a:pt x="266827" y="51435"/>
                </a:lnTo>
                <a:lnTo>
                  <a:pt x="263525" y="46736"/>
                </a:lnTo>
                <a:lnTo>
                  <a:pt x="259080" y="42545"/>
                </a:lnTo>
                <a:lnTo>
                  <a:pt x="254635" y="38226"/>
                </a:lnTo>
                <a:lnTo>
                  <a:pt x="248793" y="33909"/>
                </a:lnTo>
                <a:lnTo>
                  <a:pt x="194310" y="1270"/>
                </a:lnTo>
                <a:lnTo>
                  <a:pt x="187452" y="0"/>
                </a:lnTo>
                <a:close/>
              </a:path>
              <a:path w="522604" h="502285">
                <a:moveTo>
                  <a:pt x="439165" y="154812"/>
                </a:moveTo>
                <a:lnTo>
                  <a:pt x="402589" y="174371"/>
                </a:lnTo>
                <a:lnTo>
                  <a:pt x="226568" y="313689"/>
                </a:lnTo>
                <a:lnTo>
                  <a:pt x="325031" y="313689"/>
                </a:lnTo>
                <a:lnTo>
                  <a:pt x="443738" y="216153"/>
                </a:lnTo>
                <a:lnTo>
                  <a:pt x="521335" y="216153"/>
                </a:lnTo>
                <a:lnTo>
                  <a:pt x="522097" y="213106"/>
                </a:lnTo>
                <a:lnTo>
                  <a:pt x="522097" y="209550"/>
                </a:lnTo>
                <a:lnTo>
                  <a:pt x="459739" y="160527"/>
                </a:lnTo>
                <a:lnTo>
                  <a:pt x="444118" y="155194"/>
                </a:lnTo>
                <a:lnTo>
                  <a:pt x="439165" y="154812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0967" y="1369313"/>
            <a:ext cx="522605" cy="502284"/>
          </a:xfrm>
          <a:custGeom>
            <a:avLst/>
            <a:gdLst/>
            <a:ahLst/>
            <a:cxnLst/>
            <a:rect l="l" t="t" r="r" b="b"/>
            <a:pathLst>
              <a:path w="522604" h="502285">
                <a:moveTo>
                  <a:pt x="201295" y="5461"/>
                </a:moveTo>
                <a:lnTo>
                  <a:pt x="241554" y="29590"/>
                </a:lnTo>
                <a:lnTo>
                  <a:pt x="248793" y="33909"/>
                </a:lnTo>
                <a:lnTo>
                  <a:pt x="254635" y="38226"/>
                </a:lnTo>
                <a:lnTo>
                  <a:pt x="259080" y="42545"/>
                </a:lnTo>
                <a:lnTo>
                  <a:pt x="263525" y="46736"/>
                </a:lnTo>
                <a:lnTo>
                  <a:pt x="266827" y="51435"/>
                </a:lnTo>
                <a:lnTo>
                  <a:pt x="268859" y="56387"/>
                </a:lnTo>
                <a:lnTo>
                  <a:pt x="271018" y="61340"/>
                </a:lnTo>
                <a:lnTo>
                  <a:pt x="271907" y="66801"/>
                </a:lnTo>
                <a:lnTo>
                  <a:pt x="271780" y="72771"/>
                </a:lnTo>
                <a:lnTo>
                  <a:pt x="271653" y="78739"/>
                </a:lnTo>
                <a:lnTo>
                  <a:pt x="270510" y="85471"/>
                </a:lnTo>
                <a:lnTo>
                  <a:pt x="268478" y="93218"/>
                </a:lnTo>
                <a:lnTo>
                  <a:pt x="225679" y="313055"/>
                </a:lnTo>
                <a:lnTo>
                  <a:pt x="226568" y="313689"/>
                </a:lnTo>
                <a:lnTo>
                  <a:pt x="402589" y="174371"/>
                </a:lnTo>
                <a:lnTo>
                  <a:pt x="408559" y="169037"/>
                </a:lnTo>
                <a:lnTo>
                  <a:pt x="414147" y="164719"/>
                </a:lnTo>
                <a:lnTo>
                  <a:pt x="419227" y="161671"/>
                </a:lnTo>
                <a:lnTo>
                  <a:pt x="424307" y="158623"/>
                </a:lnTo>
                <a:lnTo>
                  <a:pt x="429387" y="156590"/>
                </a:lnTo>
                <a:lnTo>
                  <a:pt x="434213" y="155701"/>
                </a:lnTo>
                <a:lnTo>
                  <a:pt x="439165" y="154812"/>
                </a:lnTo>
                <a:lnTo>
                  <a:pt x="444118" y="155194"/>
                </a:lnTo>
                <a:lnTo>
                  <a:pt x="449199" y="156590"/>
                </a:lnTo>
                <a:lnTo>
                  <a:pt x="454279" y="157987"/>
                </a:lnTo>
                <a:lnTo>
                  <a:pt x="459739" y="160527"/>
                </a:lnTo>
                <a:lnTo>
                  <a:pt x="465455" y="163957"/>
                </a:lnTo>
                <a:lnTo>
                  <a:pt x="506984" y="188849"/>
                </a:lnTo>
                <a:lnTo>
                  <a:pt x="522097" y="209550"/>
                </a:lnTo>
                <a:lnTo>
                  <a:pt x="522097" y="213106"/>
                </a:lnTo>
                <a:lnTo>
                  <a:pt x="521208" y="216662"/>
                </a:lnTo>
                <a:lnTo>
                  <a:pt x="520446" y="220345"/>
                </a:lnTo>
                <a:lnTo>
                  <a:pt x="518922" y="224155"/>
                </a:lnTo>
                <a:lnTo>
                  <a:pt x="516509" y="228091"/>
                </a:lnTo>
                <a:lnTo>
                  <a:pt x="354584" y="498094"/>
                </a:lnTo>
                <a:lnTo>
                  <a:pt x="353567" y="499618"/>
                </a:lnTo>
                <a:lnTo>
                  <a:pt x="352298" y="500761"/>
                </a:lnTo>
                <a:lnTo>
                  <a:pt x="350647" y="501523"/>
                </a:lnTo>
                <a:lnTo>
                  <a:pt x="349123" y="502285"/>
                </a:lnTo>
                <a:lnTo>
                  <a:pt x="346963" y="502285"/>
                </a:lnTo>
                <a:lnTo>
                  <a:pt x="344170" y="501776"/>
                </a:lnTo>
                <a:lnTo>
                  <a:pt x="319405" y="490347"/>
                </a:lnTo>
                <a:lnTo>
                  <a:pt x="313689" y="486918"/>
                </a:lnTo>
                <a:lnTo>
                  <a:pt x="297941" y="473963"/>
                </a:lnTo>
                <a:lnTo>
                  <a:pt x="296163" y="471932"/>
                </a:lnTo>
                <a:lnTo>
                  <a:pt x="295275" y="469900"/>
                </a:lnTo>
                <a:lnTo>
                  <a:pt x="295148" y="468122"/>
                </a:lnTo>
                <a:lnTo>
                  <a:pt x="294893" y="466344"/>
                </a:lnTo>
                <a:lnTo>
                  <a:pt x="295275" y="464565"/>
                </a:lnTo>
                <a:lnTo>
                  <a:pt x="296163" y="463041"/>
                </a:lnTo>
                <a:lnTo>
                  <a:pt x="444118" y="216408"/>
                </a:lnTo>
                <a:lnTo>
                  <a:pt x="443738" y="216153"/>
                </a:lnTo>
                <a:lnTo>
                  <a:pt x="208026" y="409828"/>
                </a:lnTo>
                <a:lnTo>
                  <a:pt x="206248" y="411480"/>
                </a:lnTo>
                <a:lnTo>
                  <a:pt x="204216" y="412623"/>
                </a:lnTo>
                <a:lnTo>
                  <a:pt x="202057" y="413003"/>
                </a:lnTo>
                <a:lnTo>
                  <a:pt x="199771" y="413512"/>
                </a:lnTo>
                <a:lnTo>
                  <a:pt x="197231" y="413512"/>
                </a:lnTo>
                <a:lnTo>
                  <a:pt x="194310" y="412750"/>
                </a:lnTo>
                <a:lnTo>
                  <a:pt x="191516" y="412114"/>
                </a:lnTo>
                <a:lnTo>
                  <a:pt x="188087" y="410718"/>
                </a:lnTo>
                <a:lnTo>
                  <a:pt x="184150" y="408813"/>
                </a:lnTo>
                <a:lnTo>
                  <a:pt x="180340" y="406781"/>
                </a:lnTo>
                <a:lnTo>
                  <a:pt x="175768" y="404113"/>
                </a:lnTo>
                <a:lnTo>
                  <a:pt x="170434" y="400938"/>
                </a:lnTo>
                <a:lnTo>
                  <a:pt x="165100" y="397763"/>
                </a:lnTo>
                <a:lnTo>
                  <a:pt x="160655" y="394843"/>
                </a:lnTo>
                <a:lnTo>
                  <a:pt x="157226" y="392175"/>
                </a:lnTo>
                <a:lnTo>
                  <a:pt x="153670" y="389636"/>
                </a:lnTo>
                <a:lnTo>
                  <a:pt x="144526" y="376047"/>
                </a:lnTo>
                <a:lnTo>
                  <a:pt x="144526" y="374014"/>
                </a:lnTo>
                <a:lnTo>
                  <a:pt x="145034" y="372110"/>
                </a:lnTo>
                <a:lnTo>
                  <a:pt x="208153" y="74802"/>
                </a:lnTo>
                <a:lnTo>
                  <a:pt x="207645" y="74549"/>
                </a:lnTo>
                <a:lnTo>
                  <a:pt x="59690" y="321183"/>
                </a:lnTo>
                <a:lnTo>
                  <a:pt x="58801" y="322707"/>
                </a:lnTo>
                <a:lnTo>
                  <a:pt x="57531" y="323850"/>
                </a:lnTo>
                <a:lnTo>
                  <a:pt x="55880" y="324612"/>
                </a:lnTo>
                <a:lnTo>
                  <a:pt x="54229" y="325374"/>
                </a:lnTo>
                <a:lnTo>
                  <a:pt x="52070" y="325374"/>
                </a:lnTo>
                <a:lnTo>
                  <a:pt x="49276" y="324738"/>
                </a:lnTo>
                <a:lnTo>
                  <a:pt x="46482" y="324103"/>
                </a:lnTo>
                <a:lnTo>
                  <a:pt x="43053" y="322961"/>
                </a:lnTo>
                <a:lnTo>
                  <a:pt x="39116" y="321183"/>
                </a:lnTo>
                <a:lnTo>
                  <a:pt x="35179" y="319532"/>
                </a:lnTo>
                <a:lnTo>
                  <a:pt x="30353" y="316864"/>
                </a:lnTo>
                <a:lnTo>
                  <a:pt x="24511" y="313436"/>
                </a:lnTo>
                <a:lnTo>
                  <a:pt x="18923" y="310007"/>
                </a:lnTo>
                <a:lnTo>
                  <a:pt x="14351" y="306959"/>
                </a:lnTo>
                <a:lnTo>
                  <a:pt x="10922" y="304291"/>
                </a:lnTo>
                <a:lnTo>
                  <a:pt x="7366" y="301625"/>
                </a:lnTo>
                <a:lnTo>
                  <a:pt x="4826" y="299085"/>
                </a:lnTo>
                <a:lnTo>
                  <a:pt x="3048" y="297052"/>
                </a:lnTo>
                <a:lnTo>
                  <a:pt x="1143" y="294894"/>
                </a:lnTo>
                <a:lnTo>
                  <a:pt x="254" y="292862"/>
                </a:lnTo>
                <a:lnTo>
                  <a:pt x="127" y="291211"/>
                </a:lnTo>
                <a:lnTo>
                  <a:pt x="0" y="289433"/>
                </a:lnTo>
                <a:lnTo>
                  <a:pt x="381" y="287782"/>
                </a:lnTo>
                <a:lnTo>
                  <a:pt x="1397" y="286131"/>
                </a:lnTo>
                <a:lnTo>
                  <a:pt x="163322" y="16128"/>
                </a:lnTo>
                <a:lnTo>
                  <a:pt x="168148" y="8127"/>
                </a:lnTo>
                <a:lnTo>
                  <a:pt x="173862" y="3428"/>
                </a:lnTo>
                <a:lnTo>
                  <a:pt x="180721" y="1650"/>
                </a:lnTo>
                <a:lnTo>
                  <a:pt x="187452" y="0"/>
                </a:lnTo>
                <a:lnTo>
                  <a:pt x="194310" y="1270"/>
                </a:lnTo>
                <a:lnTo>
                  <a:pt x="201295" y="5461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1300" y="1712976"/>
            <a:ext cx="356616" cy="352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50102" y="1741503"/>
            <a:ext cx="283210" cy="278765"/>
          </a:xfrm>
          <a:custGeom>
            <a:avLst/>
            <a:gdLst/>
            <a:ahLst/>
            <a:cxnLst/>
            <a:rect l="l" t="t" r="r" b="b"/>
            <a:pathLst>
              <a:path w="283209" h="278764">
                <a:moveTo>
                  <a:pt x="147333" y="0"/>
                </a:moveTo>
                <a:lnTo>
                  <a:pt x="98740" y="9398"/>
                </a:lnTo>
                <a:lnTo>
                  <a:pt x="65164" y="30803"/>
                </a:lnTo>
                <a:lnTo>
                  <a:pt x="35270" y="63087"/>
                </a:lnTo>
                <a:lnTo>
                  <a:pt x="12104" y="101080"/>
                </a:lnTo>
                <a:lnTo>
                  <a:pt x="934" y="137842"/>
                </a:lnTo>
                <a:lnTo>
                  <a:pt x="0" y="149748"/>
                </a:lnTo>
                <a:lnTo>
                  <a:pt x="506" y="161464"/>
                </a:lnTo>
                <a:lnTo>
                  <a:pt x="16762" y="206295"/>
                </a:lnTo>
                <a:lnTo>
                  <a:pt x="44372" y="237585"/>
                </a:lnTo>
                <a:lnTo>
                  <a:pt x="83325" y="264207"/>
                </a:lnTo>
                <a:lnTo>
                  <a:pt x="122680" y="277205"/>
                </a:lnTo>
                <a:lnTo>
                  <a:pt x="135443" y="278463"/>
                </a:lnTo>
                <a:lnTo>
                  <a:pt x="148016" y="278245"/>
                </a:lnTo>
                <a:lnTo>
                  <a:pt x="195635" y="263096"/>
                </a:lnTo>
                <a:lnTo>
                  <a:pt x="227820" y="237966"/>
                </a:lnTo>
                <a:lnTo>
                  <a:pt x="244929" y="218233"/>
                </a:lnTo>
                <a:lnTo>
                  <a:pt x="124839" y="218233"/>
                </a:lnTo>
                <a:lnTo>
                  <a:pt x="116457" y="216582"/>
                </a:lnTo>
                <a:lnTo>
                  <a:pt x="79912" y="194341"/>
                </a:lnTo>
                <a:lnTo>
                  <a:pt x="67958" y="164639"/>
                </a:lnTo>
                <a:lnTo>
                  <a:pt x="68197" y="158162"/>
                </a:lnTo>
                <a:lnTo>
                  <a:pt x="83913" y="117221"/>
                </a:lnTo>
                <a:lnTo>
                  <a:pt x="111369" y="82825"/>
                </a:lnTo>
                <a:lnTo>
                  <a:pt x="147923" y="61604"/>
                </a:lnTo>
                <a:lnTo>
                  <a:pt x="257715" y="60704"/>
                </a:lnTo>
                <a:lnTo>
                  <a:pt x="249092" y="51006"/>
                </a:lnTo>
                <a:lnTo>
                  <a:pt x="212548" y="21718"/>
                </a:lnTo>
                <a:lnTo>
                  <a:pt x="172972" y="3984"/>
                </a:lnTo>
                <a:lnTo>
                  <a:pt x="160039" y="1271"/>
                </a:lnTo>
                <a:lnTo>
                  <a:pt x="147333" y="0"/>
                </a:lnTo>
                <a:close/>
              </a:path>
              <a:path w="283209" h="278764">
                <a:moveTo>
                  <a:pt x="257715" y="60704"/>
                </a:moveTo>
                <a:lnTo>
                  <a:pt x="160357" y="60704"/>
                </a:lnTo>
                <a:lnTo>
                  <a:pt x="166622" y="61515"/>
                </a:lnTo>
                <a:lnTo>
                  <a:pt x="172884" y="63087"/>
                </a:lnTo>
                <a:lnTo>
                  <a:pt x="207371" y="89358"/>
                </a:lnTo>
                <a:lnTo>
                  <a:pt x="215390" y="111299"/>
                </a:lnTo>
                <a:lnTo>
                  <a:pt x="214628" y="119935"/>
                </a:lnTo>
                <a:lnTo>
                  <a:pt x="198800" y="160877"/>
                </a:lnTo>
                <a:lnTo>
                  <a:pt x="171416" y="195415"/>
                </a:lnTo>
                <a:lnTo>
                  <a:pt x="133094" y="217598"/>
                </a:lnTo>
                <a:lnTo>
                  <a:pt x="124839" y="218233"/>
                </a:lnTo>
                <a:lnTo>
                  <a:pt x="244929" y="218233"/>
                </a:lnTo>
                <a:lnTo>
                  <a:pt x="270602" y="177022"/>
                </a:lnTo>
                <a:lnTo>
                  <a:pt x="281826" y="140319"/>
                </a:lnTo>
                <a:lnTo>
                  <a:pt x="282769" y="128456"/>
                </a:lnTo>
                <a:lnTo>
                  <a:pt x="282319" y="116760"/>
                </a:lnTo>
                <a:lnTo>
                  <a:pt x="266063" y="72056"/>
                </a:lnTo>
                <a:lnTo>
                  <a:pt x="258345" y="61412"/>
                </a:lnTo>
                <a:lnTo>
                  <a:pt x="257715" y="6070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08917" y="1793063"/>
            <a:ext cx="165719" cy="1758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0102" y="1741503"/>
            <a:ext cx="283210" cy="278765"/>
          </a:xfrm>
          <a:custGeom>
            <a:avLst/>
            <a:gdLst/>
            <a:ahLst/>
            <a:cxnLst/>
            <a:rect l="l" t="t" r="r" b="b"/>
            <a:pathLst>
              <a:path w="283209" h="278764">
                <a:moveTo>
                  <a:pt x="225931" y="30908"/>
                </a:moveTo>
                <a:lnTo>
                  <a:pt x="258345" y="61412"/>
                </a:lnTo>
                <a:lnTo>
                  <a:pt x="280457" y="105257"/>
                </a:lnTo>
                <a:lnTo>
                  <a:pt x="282769" y="128456"/>
                </a:lnTo>
                <a:lnTo>
                  <a:pt x="281826" y="140319"/>
                </a:lnTo>
                <a:lnTo>
                  <a:pt x="270573" y="177093"/>
                </a:lnTo>
                <a:lnTo>
                  <a:pt x="247267" y="215312"/>
                </a:lnTo>
                <a:lnTo>
                  <a:pt x="217495" y="247548"/>
                </a:lnTo>
                <a:lnTo>
                  <a:pt x="184195" y="268906"/>
                </a:lnTo>
                <a:lnTo>
                  <a:pt x="135443" y="278463"/>
                </a:lnTo>
                <a:lnTo>
                  <a:pt x="122680" y="277205"/>
                </a:lnTo>
                <a:lnTo>
                  <a:pt x="83325" y="264207"/>
                </a:lnTo>
                <a:lnTo>
                  <a:pt x="44372" y="237585"/>
                </a:lnTo>
                <a:lnTo>
                  <a:pt x="16762" y="206295"/>
                </a:lnTo>
                <a:lnTo>
                  <a:pt x="506" y="161464"/>
                </a:lnTo>
                <a:lnTo>
                  <a:pt x="0" y="149748"/>
                </a:lnTo>
                <a:lnTo>
                  <a:pt x="934" y="137842"/>
                </a:lnTo>
                <a:lnTo>
                  <a:pt x="12104" y="101080"/>
                </a:lnTo>
                <a:lnTo>
                  <a:pt x="35304" y="63039"/>
                </a:lnTo>
                <a:lnTo>
                  <a:pt x="65164" y="30803"/>
                </a:lnTo>
                <a:lnTo>
                  <a:pt x="98740" y="9398"/>
                </a:lnTo>
                <a:lnTo>
                  <a:pt x="147333" y="0"/>
                </a:lnTo>
                <a:lnTo>
                  <a:pt x="160039" y="1271"/>
                </a:lnTo>
                <a:lnTo>
                  <a:pt x="199261" y="14160"/>
                </a:lnTo>
                <a:lnTo>
                  <a:pt x="225931" y="30908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0568" y="1827276"/>
            <a:ext cx="312420" cy="3962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89115" y="1855470"/>
            <a:ext cx="239395" cy="324485"/>
          </a:xfrm>
          <a:custGeom>
            <a:avLst/>
            <a:gdLst/>
            <a:ahLst/>
            <a:cxnLst/>
            <a:rect l="l" t="t" r="r" b="b"/>
            <a:pathLst>
              <a:path w="239395" h="324485">
                <a:moveTo>
                  <a:pt x="113410" y="24764"/>
                </a:moveTo>
                <a:lnTo>
                  <a:pt x="111505" y="25145"/>
                </a:lnTo>
                <a:lnTo>
                  <a:pt x="109474" y="26288"/>
                </a:lnTo>
                <a:lnTo>
                  <a:pt x="107441" y="27304"/>
                </a:lnTo>
                <a:lnTo>
                  <a:pt x="105155" y="29082"/>
                </a:lnTo>
                <a:lnTo>
                  <a:pt x="99821" y="34162"/>
                </a:lnTo>
                <a:lnTo>
                  <a:pt x="96774" y="37337"/>
                </a:lnTo>
                <a:lnTo>
                  <a:pt x="93471" y="41528"/>
                </a:lnTo>
                <a:lnTo>
                  <a:pt x="87121" y="49149"/>
                </a:lnTo>
                <a:lnTo>
                  <a:pt x="83184" y="55244"/>
                </a:lnTo>
                <a:lnTo>
                  <a:pt x="81914" y="59816"/>
                </a:lnTo>
                <a:lnTo>
                  <a:pt x="80644" y="64262"/>
                </a:lnTo>
                <a:lnTo>
                  <a:pt x="81279" y="67563"/>
                </a:lnTo>
                <a:lnTo>
                  <a:pt x="83946" y="69722"/>
                </a:lnTo>
                <a:lnTo>
                  <a:pt x="106552" y="88264"/>
                </a:lnTo>
                <a:lnTo>
                  <a:pt x="27177" y="184657"/>
                </a:lnTo>
                <a:lnTo>
                  <a:pt x="6095" y="217550"/>
                </a:lnTo>
                <a:lnTo>
                  <a:pt x="0" y="247776"/>
                </a:lnTo>
                <a:lnTo>
                  <a:pt x="837" y="254966"/>
                </a:lnTo>
                <a:lnTo>
                  <a:pt x="19176" y="289258"/>
                </a:lnTo>
                <a:lnTo>
                  <a:pt x="49529" y="314197"/>
                </a:lnTo>
                <a:lnTo>
                  <a:pt x="68452" y="322833"/>
                </a:lnTo>
                <a:lnTo>
                  <a:pt x="71754" y="323850"/>
                </a:lnTo>
                <a:lnTo>
                  <a:pt x="74549" y="324230"/>
                </a:lnTo>
                <a:lnTo>
                  <a:pt x="76961" y="323850"/>
                </a:lnTo>
                <a:lnTo>
                  <a:pt x="79375" y="323595"/>
                </a:lnTo>
                <a:lnTo>
                  <a:pt x="82295" y="322071"/>
                </a:lnTo>
                <a:lnTo>
                  <a:pt x="85725" y="319404"/>
                </a:lnTo>
                <a:lnTo>
                  <a:pt x="89280" y="316738"/>
                </a:lnTo>
                <a:lnTo>
                  <a:pt x="106154" y="295864"/>
                </a:lnTo>
                <a:lnTo>
                  <a:pt x="107823" y="293242"/>
                </a:lnTo>
                <a:lnTo>
                  <a:pt x="109092" y="290956"/>
                </a:lnTo>
                <a:lnTo>
                  <a:pt x="109854" y="289051"/>
                </a:lnTo>
                <a:lnTo>
                  <a:pt x="110616" y="287274"/>
                </a:lnTo>
                <a:lnTo>
                  <a:pt x="108711" y="281939"/>
                </a:lnTo>
                <a:lnTo>
                  <a:pt x="107695" y="281177"/>
                </a:lnTo>
                <a:lnTo>
                  <a:pt x="106425" y="280415"/>
                </a:lnTo>
                <a:lnTo>
                  <a:pt x="104775" y="280034"/>
                </a:lnTo>
                <a:lnTo>
                  <a:pt x="101345" y="278891"/>
                </a:lnTo>
                <a:lnTo>
                  <a:pt x="99059" y="278002"/>
                </a:lnTo>
                <a:lnTo>
                  <a:pt x="96774" y="277240"/>
                </a:lnTo>
                <a:lnTo>
                  <a:pt x="94233" y="276097"/>
                </a:lnTo>
                <a:lnTo>
                  <a:pt x="91566" y="274700"/>
                </a:lnTo>
                <a:lnTo>
                  <a:pt x="89026" y="273430"/>
                </a:lnTo>
                <a:lnTo>
                  <a:pt x="86232" y="271525"/>
                </a:lnTo>
                <a:lnTo>
                  <a:pt x="72516" y="247268"/>
                </a:lnTo>
                <a:lnTo>
                  <a:pt x="73969" y="241220"/>
                </a:lnTo>
                <a:lnTo>
                  <a:pt x="76803" y="234695"/>
                </a:lnTo>
                <a:lnTo>
                  <a:pt x="81018" y="227695"/>
                </a:lnTo>
                <a:lnTo>
                  <a:pt x="86613" y="220217"/>
                </a:lnTo>
                <a:lnTo>
                  <a:pt x="159384" y="131952"/>
                </a:lnTo>
                <a:lnTo>
                  <a:pt x="238364" y="131952"/>
                </a:lnTo>
                <a:lnTo>
                  <a:pt x="238886" y="130175"/>
                </a:lnTo>
                <a:lnTo>
                  <a:pt x="239013" y="128269"/>
                </a:lnTo>
                <a:lnTo>
                  <a:pt x="238505" y="126745"/>
                </a:lnTo>
                <a:lnTo>
                  <a:pt x="238125" y="125094"/>
                </a:lnTo>
                <a:lnTo>
                  <a:pt x="237108" y="123825"/>
                </a:lnTo>
                <a:lnTo>
                  <a:pt x="235711" y="122554"/>
                </a:lnTo>
                <a:lnTo>
                  <a:pt x="194817" y="88900"/>
                </a:lnTo>
                <a:lnTo>
                  <a:pt x="230504" y="45592"/>
                </a:lnTo>
                <a:lnTo>
                  <a:pt x="230602" y="45338"/>
                </a:lnTo>
                <a:lnTo>
                  <a:pt x="141985" y="45338"/>
                </a:lnTo>
                <a:lnTo>
                  <a:pt x="118236" y="25780"/>
                </a:lnTo>
                <a:lnTo>
                  <a:pt x="116712" y="25145"/>
                </a:lnTo>
                <a:lnTo>
                  <a:pt x="115061" y="24891"/>
                </a:lnTo>
                <a:lnTo>
                  <a:pt x="113410" y="24764"/>
                </a:lnTo>
                <a:close/>
              </a:path>
              <a:path w="239395" h="324485">
                <a:moveTo>
                  <a:pt x="238364" y="131952"/>
                </a:moveTo>
                <a:lnTo>
                  <a:pt x="159384" y="131952"/>
                </a:lnTo>
                <a:lnTo>
                  <a:pt x="200532" y="165734"/>
                </a:lnTo>
                <a:lnTo>
                  <a:pt x="203200" y="168020"/>
                </a:lnTo>
                <a:lnTo>
                  <a:pt x="206628" y="168020"/>
                </a:lnTo>
                <a:lnTo>
                  <a:pt x="210692" y="165862"/>
                </a:lnTo>
                <a:lnTo>
                  <a:pt x="214883" y="163702"/>
                </a:lnTo>
                <a:lnTo>
                  <a:pt x="238251" y="132333"/>
                </a:lnTo>
                <a:lnTo>
                  <a:pt x="238364" y="131952"/>
                </a:lnTo>
                <a:close/>
              </a:path>
              <a:path w="239395" h="324485">
                <a:moveTo>
                  <a:pt x="182499" y="0"/>
                </a:moveTo>
                <a:lnTo>
                  <a:pt x="180720" y="507"/>
                </a:lnTo>
                <a:lnTo>
                  <a:pt x="179069" y="1015"/>
                </a:lnTo>
                <a:lnTo>
                  <a:pt x="177673" y="2031"/>
                </a:lnTo>
                <a:lnTo>
                  <a:pt x="141985" y="45338"/>
                </a:lnTo>
                <a:lnTo>
                  <a:pt x="230602" y="45338"/>
                </a:lnTo>
                <a:lnTo>
                  <a:pt x="231139" y="43941"/>
                </a:lnTo>
                <a:lnTo>
                  <a:pt x="231393" y="40258"/>
                </a:lnTo>
                <a:lnTo>
                  <a:pt x="230758" y="38226"/>
                </a:lnTo>
                <a:lnTo>
                  <a:pt x="229361" y="35813"/>
                </a:lnTo>
                <a:lnTo>
                  <a:pt x="228091" y="33400"/>
                </a:lnTo>
                <a:lnTo>
                  <a:pt x="196976" y="6222"/>
                </a:lnTo>
                <a:lnTo>
                  <a:pt x="184657" y="253"/>
                </a:lnTo>
                <a:lnTo>
                  <a:pt x="182499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89115" y="1855470"/>
            <a:ext cx="239395" cy="324485"/>
          </a:xfrm>
          <a:custGeom>
            <a:avLst/>
            <a:gdLst/>
            <a:ahLst/>
            <a:cxnLst/>
            <a:rect l="l" t="t" r="r" b="b"/>
            <a:pathLst>
              <a:path w="239395" h="324485">
                <a:moveTo>
                  <a:pt x="210184" y="16255"/>
                </a:moveTo>
                <a:lnTo>
                  <a:pt x="215264" y="20574"/>
                </a:lnTo>
                <a:lnTo>
                  <a:pt x="219455" y="24256"/>
                </a:lnTo>
                <a:lnTo>
                  <a:pt x="222630" y="27431"/>
                </a:lnTo>
                <a:lnTo>
                  <a:pt x="225805" y="30606"/>
                </a:lnTo>
                <a:lnTo>
                  <a:pt x="228091" y="33400"/>
                </a:lnTo>
                <a:lnTo>
                  <a:pt x="229361" y="35813"/>
                </a:lnTo>
                <a:lnTo>
                  <a:pt x="230758" y="38226"/>
                </a:lnTo>
                <a:lnTo>
                  <a:pt x="231393" y="40258"/>
                </a:lnTo>
                <a:lnTo>
                  <a:pt x="231266" y="42163"/>
                </a:lnTo>
                <a:lnTo>
                  <a:pt x="231139" y="43941"/>
                </a:lnTo>
                <a:lnTo>
                  <a:pt x="230504" y="45592"/>
                </a:lnTo>
                <a:lnTo>
                  <a:pt x="229361" y="46989"/>
                </a:lnTo>
                <a:lnTo>
                  <a:pt x="194817" y="88900"/>
                </a:lnTo>
                <a:lnTo>
                  <a:pt x="235711" y="122554"/>
                </a:lnTo>
                <a:lnTo>
                  <a:pt x="237108" y="123825"/>
                </a:lnTo>
                <a:lnTo>
                  <a:pt x="238125" y="125094"/>
                </a:lnTo>
                <a:lnTo>
                  <a:pt x="238505" y="126745"/>
                </a:lnTo>
                <a:lnTo>
                  <a:pt x="239013" y="128269"/>
                </a:lnTo>
                <a:lnTo>
                  <a:pt x="238886" y="130175"/>
                </a:lnTo>
                <a:lnTo>
                  <a:pt x="238251" y="132333"/>
                </a:lnTo>
                <a:lnTo>
                  <a:pt x="237743" y="134492"/>
                </a:lnTo>
                <a:lnTo>
                  <a:pt x="210692" y="165862"/>
                </a:lnTo>
                <a:lnTo>
                  <a:pt x="206628" y="168020"/>
                </a:lnTo>
                <a:lnTo>
                  <a:pt x="203200" y="168020"/>
                </a:lnTo>
                <a:lnTo>
                  <a:pt x="200532" y="165734"/>
                </a:lnTo>
                <a:lnTo>
                  <a:pt x="159384" y="131952"/>
                </a:lnTo>
                <a:lnTo>
                  <a:pt x="86613" y="220217"/>
                </a:lnTo>
                <a:lnTo>
                  <a:pt x="72516" y="247268"/>
                </a:lnTo>
                <a:lnTo>
                  <a:pt x="72634" y="253059"/>
                </a:lnTo>
                <a:lnTo>
                  <a:pt x="91566" y="274700"/>
                </a:lnTo>
                <a:lnTo>
                  <a:pt x="94233" y="276097"/>
                </a:lnTo>
                <a:lnTo>
                  <a:pt x="96774" y="277240"/>
                </a:lnTo>
                <a:lnTo>
                  <a:pt x="99059" y="278002"/>
                </a:lnTo>
                <a:lnTo>
                  <a:pt x="101345" y="278891"/>
                </a:lnTo>
                <a:lnTo>
                  <a:pt x="103250" y="279526"/>
                </a:lnTo>
                <a:lnTo>
                  <a:pt x="104775" y="280034"/>
                </a:lnTo>
                <a:lnTo>
                  <a:pt x="106425" y="280415"/>
                </a:lnTo>
                <a:lnTo>
                  <a:pt x="107695" y="281177"/>
                </a:lnTo>
                <a:lnTo>
                  <a:pt x="108711" y="281939"/>
                </a:lnTo>
                <a:lnTo>
                  <a:pt x="109600" y="282575"/>
                </a:lnTo>
                <a:lnTo>
                  <a:pt x="110108" y="283590"/>
                </a:lnTo>
                <a:lnTo>
                  <a:pt x="110489" y="284606"/>
                </a:lnTo>
                <a:lnTo>
                  <a:pt x="110870" y="285750"/>
                </a:lnTo>
                <a:lnTo>
                  <a:pt x="110616" y="287274"/>
                </a:lnTo>
                <a:lnTo>
                  <a:pt x="109854" y="289051"/>
                </a:lnTo>
                <a:lnTo>
                  <a:pt x="109092" y="290956"/>
                </a:lnTo>
                <a:lnTo>
                  <a:pt x="107823" y="293242"/>
                </a:lnTo>
                <a:lnTo>
                  <a:pt x="106044" y="296037"/>
                </a:lnTo>
                <a:lnTo>
                  <a:pt x="104393" y="298830"/>
                </a:lnTo>
                <a:lnTo>
                  <a:pt x="85725" y="319404"/>
                </a:lnTo>
                <a:lnTo>
                  <a:pt x="82295" y="322071"/>
                </a:lnTo>
                <a:lnTo>
                  <a:pt x="79375" y="323595"/>
                </a:lnTo>
                <a:lnTo>
                  <a:pt x="76961" y="323850"/>
                </a:lnTo>
                <a:lnTo>
                  <a:pt x="74549" y="324230"/>
                </a:lnTo>
                <a:lnTo>
                  <a:pt x="71754" y="323850"/>
                </a:lnTo>
                <a:lnTo>
                  <a:pt x="68452" y="322833"/>
                </a:lnTo>
                <a:lnTo>
                  <a:pt x="65150" y="321944"/>
                </a:lnTo>
                <a:lnTo>
                  <a:pt x="25697" y="295864"/>
                </a:lnTo>
                <a:lnTo>
                  <a:pt x="2603" y="262048"/>
                </a:lnTo>
                <a:lnTo>
                  <a:pt x="0" y="247776"/>
                </a:lnTo>
                <a:lnTo>
                  <a:pt x="95" y="240393"/>
                </a:lnTo>
                <a:lnTo>
                  <a:pt x="14779" y="201533"/>
                </a:lnTo>
                <a:lnTo>
                  <a:pt x="106552" y="88264"/>
                </a:lnTo>
                <a:lnTo>
                  <a:pt x="83946" y="69722"/>
                </a:lnTo>
                <a:lnTo>
                  <a:pt x="81279" y="67563"/>
                </a:lnTo>
                <a:lnTo>
                  <a:pt x="80644" y="64262"/>
                </a:lnTo>
                <a:lnTo>
                  <a:pt x="81914" y="59816"/>
                </a:lnTo>
                <a:lnTo>
                  <a:pt x="83184" y="55244"/>
                </a:lnTo>
                <a:lnTo>
                  <a:pt x="87121" y="49149"/>
                </a:lnTo>
                <a:lnTo>
                  <a:pt x="93471" y="41528"/>
                </a:lnTo>
                <a:lnTo>
                  <a:pt x="96774" y="37337"/>
                </a:lnTo>
                <a:lnTo>
                  <a:pt x="109474" y="26288"/>
                </a:lnTo>
                <a:lnTo>
                  <a:pt x="111505" y="25145"/>
                </a:lnTo>
                <a:lnTo>
                  <a:pt x="113410" y="24764"/>
                </a:lnTo>
                <a:lnTo>
                  <a:pt x="115061" y="24891"/>
                </a:lnTo>
                <a:lnTo>
                  <a:pt x="116712" y="25145"/>
                </a:lnTo>
                <a:lnTo>
                  <a:pt x="118236" y="25780"/>
                </a:lnTo>
                <a:lnTo>
                  <a:pt x="119633" y="26924"/>
                </a:lnTo>
                <a:lnTo>
                  <a:pt x="141985" y="45338"/>
                </a:lnTo>
                <a:lnTo>
                  <a:pt x="176529" y="3428"/>
                </a:lnTo>
                <a:lnTo>
                  <a:pt x="177673" y="2031"/>
                </a:lnTo>
                <a:lnTo>
                  <a:pt x="179069" y="1015"/>
                </a:lnTo>
                <a:lnTo>
                  <a:pt x="180720" y="507"/>
                </a:lnTo>
                <a:lnTo>
                  <a:pt x="182499" y="0"/>
                </a:lnTo>
                <a:lnTo>
                  <a:pt x="184657" y="253"/>
                </a:lnTo>
                <a:lnTo>
                  <a:pt x="205104" y="12064"/>
                </a:lnTo>
                <a:lnTo>
                  <a:pt x="210184" y="16255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46392" y="1917192"/>
            <a:ext cx="358140" cy="3855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05319" y="1946148"/>
            <a:ext cx="284480" cy="312420"/>
          </a:xfrm>
          <a:custGeom>
            <a:avLst/>
            <a:gdLst/>
            <a:ahLst/>
            <a:cxnLst/>
            <a:rect l="l" t="t" r="r" b="b"/>
            <a:pathLst>
              <a:path w="284479" h="312419">
                <a:moveTo>
                  <a:pt x="167766" y="78359"/>
                </a:moveTo>
                <a:lnTo>
                  <a:pt x="165988" y="78739"/>
                </a:lnTo>
                <a:lnTo>
                  <a:pt x="164337" y="78993"/>
                </a:lnTo>
                <a:lnTo>
                  <a:pt x="162813" y="79882"/>
                </a:lnTo>
                <a:lnTo>
                  <a:pt x="1904" y="264413"/>
                </a:lnTo>
                <a:lnTo>
                  <a:pt x="0" y="270763"/>
                </a:lnTo>
                <a:lnTo>
                  <a:pt x="634" y="272923"/>
                </a:lnTo>
                <a:lnTo>
                  <a:pt x="30099" y="303149"/>
                </a:lnTo>
                <a:lnTo>
                  <a:pt x="47751" y="312419"/>
                </a:lnTo>
                <a:lnTo>
                  <a:pt x="49402" y="312165"/>
                </a:lnTo>
                <a:lnTo>
                  <a:pt x="51180" y="311785"/>
                </a:lnTo>
                <a:lnTo>
                  <a:pt x="52577" y="311023"/>
                </a:lnTo>
                <a:lnTo>
                  <a:pt x="53848" y="309625"/>
                </a:lnTo>
                <a:lnTo>
                  <a:pt x="213486" y="126491"/>
                </a:lnTo>
                <a:lnTo>
                  <a:pt x="214756" y="125094"/>
                </a:lnTo>
                <a:lnTo>
                  <a:pt x="215391" y="123571"/>
                </a:lnTo>
                <a:lnTo>
                  <a:pt x="215391" y="121792"/>
                </a:lnTo>
                <a:lnTo>
                  <a:pt x="215519" y="120014"/>
                </a:lnTo>
                <a:lnTo>
                  <a:pt x="207136" y="106806"/>
                </a:lnTo>
                <a:lnTo>
                  <a:pt x="204215" y="103504"/>
                </a:lnTo>
                <a:lnTo>
                  <a:pt x="181990" y="84836"/>
                </a:lnTo>
                <a:lnTo>
                  <a:pt x="178434" y="82423"/>
                </a:lnTo>
                <a:lnTo>
                  <a:pt x="175259" y="80644"/>
                </a:lnTo>
                <a:lnTo>
                  <a:pt x="172593" y="79628"/>
                </a:lnTo>
                <a:lnTo>
                  <a:pt x="169925" y="78739"/>
                </a:lnTo>
                <a:lnTo>
                  <a:pt x="167766" y="78359"/>
                </a:lnTo>
                <a:close/>
              </a:path>
              <a:path w="284479" h="312419">
                <a:moveTo>
                  <a:pt x="236600" y="0"/>
                </a:moveTo>
                <a:lnTo>
                  <a:pt x="205765" y="23520"/>
                </a:lnTo>
                <a:lnTo>
                  <a:pt x="199389" y="42290"/>
                </a:lnTo>
                <a:lnTo>
                  <a:pt x="200912" y="48097"/>
                </a:lnTo>
                <a:lnTo>
                  <a:pt x="233815" y="79882"/>
                </a:lnTo>
                <a:lnTo>
                  <a:pt x="246760" y="83312"/>
                </a:lnTo>
                <a:lnTo>
                  <a:pt x="252692" y="82168"/>
                </a:lnTo>
                <a:lnTo>
                  <a:pt x="281590" y="53212"/>
                </a:lnTo>
                <a:lnTo>
                  <a:pt x="284099" y="41021"/>
                </a:lnTo>
                <a:lnTo>
                  <a:pt x="282525" y="35163"/>
                </a:lnTo>
                <a:lnTo>
                  <a:pt x="249666" y="3365"/>
                </a:lnTo>
                <a:lnTo>
                  <a:pt x="23660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96176" y="1937004"/>
            <a:ext cx="302387" cy="3307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85076" y="2068067"/>
            <a:ext cx="370331" cy="3749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3368" y="2097404"/>
            <a:ext cx="297180" cy="301625"/>
          </a:xfrm>
          <a:custGeom>
            <a:avLst/>
            <a:gdLst/>
            <a:ahLst/>
            <a:cxnLst/>
            <a:rect l="l" t="t" r="r" b="b"/>
            <a:pathLst>
              <a:path w="297179" h="301625">
                <a:moveTo>
                  <a:pt x="115442" y="0"/>
                </a:moveTo>
                <a:lnTo>
                  <a:pt x="113791" y="254"/>
                </a:lnTo>
                <a:lnTo>
                  <a:pt x="112140" y="635"/>
                </a:lnTo>
                <a:lnTo>
                  <a:pt x="110744" y="1397"/>
                </a:lnTo>
                <a:lnTo>
                  <a:pt x="109474" y="2794"/>
                </a:lnTo>
                <a:lnTo>
                  <a:pt x="108711" y="3556"/>
                </a:lnTo>
                <a:lnTo>
                  <a:pt x="107950" y="4445"/>
                </a:lnTo>
                <a:lnTo>
                  <a:pt x="107187" y="5461"/>
                </a:lnTo>
                <a:lnTo>
                  <a:pt x="106299" y="6477"/>
                </a:lnTo>
                <a:lnTo>
                  <a:pt x="1142" y="233807"/>
                </a:lnTo>
                <a:lnTo>
                  <a:pt x="0" y="241300"/>
                </a:lnTo>
                <a:lnTo>
                  <a:pt x="888" y="244094"/>
                </a:lnTo>
                <a:lnTo>
                  <a:pt x="28321" y="275336"/>
                </a:lnTo>
                <a:lnTo>
                  <a:pt x="58292" y="299466"/>
                </a:lnTo>
                <a:lnTo>
                  <a:pt x="64515" y="301625"/>
                </a:lnTo>
                <a:lnTo>
                  <a:pt x="67055" y="301371"/>
                </a:lnTo>
                <a:lnTo>
                  <a:pt x="69469" y="300990"/>
                </a:lnTo>
                <a:lnTo>
                  <a:pt x="72008" y="299974"/>
                </a:lnTo>
                <a:lnTo>
                  <a:pt x="74802" y="298323"/>
                </a:lnTo>
                <a:lnTo>
                  <a:pt x="205046" y="226949"/>
                </a:lnTo>
                <a:lnTo>
                  <a:pt x="76326" y="226949"/>
                </a:lnTo>
                <a:lnTo>
                  <a:pt x="79755" y="220853"/>
                </a:lnTo>
                <a:lnTo>
                  <a:pt x="160908" y="52070"/>
                </a:lnTo>
                <a:lnTo>
                  <a:pt x="161925" y="50037"/>
                </a:lnTo>
                <a:lnTo>
                  <a:pt x="162432" y="48006"/>
                </a:lnTo>
                <a:lnTo>
                  <a:pt x="162940" y="44323"/>
                </a:lnTo>
                <a:lnTo>
                  <a:pt x="162432" y="42164"/>
                </a:lnTo>
                <a:lnTo>
                  <a:pt x="136778" y="13589"/>
                </a:lnTo>
                <a:lnTo>
                  <a:pt x="117601" y="381"/>
                </a:lnTo>
                <a:lnTo>
                  <a:pt x="115442" y="0"/>
                </a:lnTo>
                <a:close/>
              </a:path>
              <a:path w="297179" h="301625">
                <a:moveTo>
                  <a:pt x="251586" y="126619"/>
                </a:moveTo>
                <a:lnTo>
                  <a:pt x="249681" y="126873"/>
                </a:lnTo>
                <a:lnTo>
                  <a:pt x="247776" y="127254"/>
                </a:lnTo>
                <a:lnTo>
                  <a:pt x="245872" y="128016"/>
                </a:lnTo>
                <a:lnTo>
                  <a:pt x="243966" y="129286"/>
                </a:lnTo>
                <a:lnTo>
                  <a:pt x="82169" y="223139"/>
                </a:lnTo>
                <a:lnTo>
                  <a:pt x="76326" y="226949"/>
                </a:lnTo>
                <a:lnTo>
                  <a:pt x="205046" y="226949"/>
                </a:lnTo>
                <a:lnTo>
                  <a:pt x="280797" y="185420"/>
                </a:lnTo>
                <a:lnTo>
                  <a:pt x="282701" y="184150"/>
                </a:lnTo>
                <a:lnTo>
                  <a:pt x="284479" y="183007"/>
                </a:lnTo>
                <a:lnTo>
                  <a:pt x="286130" y="181864"/>
                </a:lnTo>
                <a:lnTo>
                  <a:pt x="287654" y="180721"/>
                </a:lnTo>
                <a:lnTo>
                  <a:pt x="288925" y="179832"/>
                </a:lnTo>
                <a:lnTo>
                  <a:pt x="290067" y="178816"/>
                </a:lnTo>
                <a:lnTo>
                  <a:pt x="291210" y="177927"/>
                </a:lnTo>
                <a:lnTo>
                  <a:pt x="292100" y="177037"/>
                </a:lnTo>
                <a:lnTo>
                  <a:pt x="296672" y="170307"/>
                </a:lnTo>
                <a:lnTo>
                  <a:pt x="297052" y="168656"/>
                </a:lnTo>
                <a:lnTo>
                  <a:pt x="296545" y="166750"/>
                </a:lnTo>
                <a:lnTo>
                  <a:pt x="295401" y="164465"/>
                </a:lnTo>
                <a:lnTo>
                  <a:pt x="294385" y="162179"/>
                </a:lnTo>
                <a:lnTo>
                  <a:pt x="261492" y="131191"/>
                </a:lnTo>
                <a:lnTo>
                  <a:pt x="253746" y="127000"/>
                </a:lnTo>
                <a:lnTo>
                  <a:pt x="251586" y="126619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43368" y="2097404"/>
            <a:ext cx="297180" cy="301625"/>
          </a:xfrm>
          <a:custGeom>
            <a:avLst/>
            <a:gdLst/>
            <a:ahLst/>
            <a:cxnLst/>
            <a:rect l="l" t="t" r="r" b="b"/>
            <a:pathLst>
              <a:path w="297179" h="301625">
                <a:moveTo>
                  <a:pt x="141731" y="18161"/>
                </a:moveTo>
                <a:lnTo>
                  <a:pt x="162940" y="44323"/>
                </a:lnTo>
                <a:lnTo>
                  <a:pt x="162686" y="46100"/>
                </a:lnTo>
                <a:lnTo>
                  <a:pt x="162432" y="48006"/>
                </a:lnTo>
                <a:lnTo>
                  <a:pt x="161925" y="50037"/>
                </a:lnTo>
                <a:lnTo>
                  <a:pt x="160908" y="52070"/>
                </a:lnTo>
                <a:lnTo>
                  <a:pt x="79755" y="220853"/>
                </a:lnTo>
                <a:lnTo>
                  <a:pt x="76326" y="226949"/>
                </a:lnTo>
                <a:lnTo>
                  <a:pt x="82169" y="223139"/>
                </a:lnTo>
                <a:lnTo>
                  <a:pt x="243966" y="129286"/>
                </a:lnTo>
                <a:lnTo>
                  <a:pt x="245872" y="128016"/>
                </a:lnTo>
                <a:lnTo>
                  <a:pt x="247776" y="127254"/>
                </a:lnTo>
                <a:lnTo>
                  <a:pt x="249681" y="126873"/>
                </a:lnTo>
                <a:lnTo>
                  <a:pt x="251586" y="126619"/>
                </a:lnTo>
                <a:lnTo>
                  <a:pt x="253746" y="127000"/>
                </a:lnTo>
                <a:lnTo>
                  <a:pt x="256158" y="128143"/>
                </a:lnTo>
                <a:lnTo>
                  <a:pt x="258572" y="129286"/>
                </a:lnTo>
                <a:lnTo>
                  <a:pt x="277749" y="144653"/>
                </a:lnTo>
                <a:lnTo>
                  <a:pt x="282701" y="149225"/>
                </a:lnTo>
                <a:lnTo>
                  <a:pt x="286511" y="153162"/>
                </a:lnTo>
                <a:lnTo>
                  <a:pt x="289432" y="156337"/>
                </a:lnTo>
                <a:lnTo>
                  <a:pt x="292353" y="159512"/>
                </a:lnTo>
                <a:lnTo>
                  <a:pt x="294385" y="162179"/>
                </a:lnTo>
                <a:lnTo>
                  <a:pt x="295401" y="164465"/>
                </a:lnTo>
                <a:lnTo>
                  <a:pt x="296545" y="166750"/>
                </a:lnTo>
                <a:lnTo>
                  <a:pt x="297052" y="168656"/>
                </a:lnTo>
                <a:lnTo>
                  <a:pt x="296672" y="170307"/>
                </a:lnTo>
                <a:lnTo>
                  <a:pt x="296417" y="171958"/>
                </a:lnTo>
                <a:lnTo>
                  <a:pt x="292100" y="177037"/>
                </a:lnTo>
                <a:lnTo>
                  <a:pt x="291210" y="177927"/>
                </a:lnTo>
                <a:lnTo>
                  <a:pt x="290067" y="178816"/>
                </a:lnTo>
                <a:lnTo>
                  <a:pt x="288925" y="179832"/>
                </a:lnTo>
                <a:lnTo>
                  <a:pt x="287654" y="180721"/>
                </a:lnTo>
                <a:lnTo>
                  <a:pt x="286130" y="181864"/>
                </a:lnTo>
                <a:lnTo>
                  <a:pt x="284479" y="183007"/>
                </a:lnTo>
                <a:lnTo>
                  <a:pt x="282701" y="184150"/>
                </a:lnTo>
                <a:lnTo>
                  <a:pt x="280797" y="185420"/>
                </a:lnTo>
                <a:lnTo>
                  <a:pt x="278510" y="186690"/>
                </a:lnTo>
                <a:lnTo>
                  <a:pt x="74802" y="298323"/>
                </a:lnTo>
                <a:lnTo>
                  <a:pt x="72008" y="299974"/>
                </a:lnTo>
                <a:lnTo>
                  <a:pt x="69469" y="300990"/>
                </a:lnTo>
                <a:lnTo>
                  <a:pt x="67055" y="301371"/>
                </a:lnTo>
                <a:lnTo>
                  <a:pt x="64515" y="301625"/>
                </a:lnTo>
                <a:lnTo>
                  <a:pt x="61722" y="300990"/>
                </a:lnTo>
                <a:lnTo>
                  <a:pt x="28321" y="275336"/>
                </a:lnTo>
                <a:lnTo>
                  <a:pt x="11556" y="258699"/>
                </a:lnTo>
                <a:lnTo>
                  <a:pt x="7365" y="254254"/>
                </a:lnTo>
                <a:lnTo>
                  <a:pt x="4445" y="250444"/>
                </a:lnTo>
                <a:lnTo>
                  <a:pt x="2666" y="247269"/>
                </a:lnTo>
                <a:lnTo>
                  <a:pt x="888" y="244094"/>
                </a:lnTo>
                <a:lnTo>
                  <a:pt x="0" y="241300"/>
                </a:lnTo>
                <a:lnTo>
                  <a:pt x="126" y="238887"/>
                </a:lnTo>
                <a:lnTo>
                  <a:pt x="98932" y="19812"/>
                </a:lnTo>
                <a:lnTo>
                  <a:pt x="103631" y="10795"/>
                </a:lnTo>
                <a:lnTo>
                  <a:pt x="105155" y="8255"/>
                </a:lnTo>
                <a:lnTo>
                  <a:pt x="106299" y="6477"/>
                </a:lnTo>
                <a:lnTo>
                  <a:pt x="107187" y="5461"/>
                </a:lnTo>
                <a:lnTo>
                  <a:pt x="107950" y="4445"/>
                </a:lnTo>
                <a:lnTo>
                  <a:pt x="108711" y="3556"/>
                </a:lnTo>
                <a:lnTo>
                  <a:pt x="109474" y="2794"/>
                </a:lnTo>
                <a:lnTo>
                  <a:pt x="110744" y="1397"/>
                </a:lnTo>
                <a:lnTo>
                  <a:pt x="112140" y="635"/>
                </a:lnTo>
                <a:lnTo>
                  <a:pt x="113791" y="254"/>
                </a:lnTo>
                <a:lnTo>
                  <a:pt x="115442" y="0"/>
                </a:lnTo>
                <a:lnTo>
                  <a:pt x="117601" y="381"/>
                </a:lnTo>
                <a:lnTo>
                  <a:pt x="136778" y="13589"/>
                </a:lnTo>
                <a:lnTo>
                  <a:pt x="141731" y="18161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45095" y="2284476"/>
            <a:ext cx="359664" cy="3825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03120" y="2312670"/>
            <a:ext cx="287020" cy="310515"/>
          </a:xfrm>
          <a:custGeom>
            <a:avLst/>
            <a:gdLst/>
            <a:ahLst/>
            <a:cxnLst/>
            <a:rect l="l" t="t" r="r" b="b"/>
            <a:pathLst>
              <a:path w="287020" h="310514">
                <a:moveTo>
                  <a:pt x="74451" y="81518"/>
                </a:moveTo>
                <a:lnTo>
                  <a:pt x="32442" y="97381"/>
                </a:lnTo>
                <a:lnTo>
                  <a:pt x="4839" y="133095"/>
                </a:lnTo>
                <a:lnTo>
                  <a:pt x="0" y="155884"/>
                </a:lnTo>
                <a:lnTo>
                  <a:pt x="140" y="163575"/>
                </a:lnTo>
                <a:lnTo>
                  <a:pt x="13547" y="201634"/>
                </a:lnTo>
                <a:lnTo>
                  <a:pt x="39102" y="230800"/>
                </a:lnTo>
                <a:lnTo>
                  <a:pt x="77190" y="250356"/>
                </a:lnTo>
                <a:lnTo>
                  <a:pt x="108979" y="254000"/>
                </a:lnTo>
                <a:lnTo>
                  <a:pt x="95263" y="267588"/>
                </a:lnTo>
                <a:lnTo>
                  <a:pt x="93358" y="269366"/>
                </a:lnTo>
                <a:lnTo>
                  <a:pt x="92469" y="271271"/>
                </a:lnTo>
                <a:lnTo>
                  <a:pt x="92596" y="275589"/>
                </a:lnTo>
                <a:lnTo>
                  <a:pt x="107836" y="294639"/>
                </a:lnTo>
                <a:lnTo>
                  <a:pt x="113170" y="300100"/>
                </a:lnTo>
                <a:lnTo>
                  <a:pt x="117488" y="304038"/>
                </a:lnTo>
                <a:lnTo>
                  <a:pt x="120663" y="306324"/>
                </a:lnTo>
                <a:lnTo>
                  <a:pt x="123838" y="308737"/>
                </a:lnTo>
                <a:lnTo>
                  <a:pt x="126632" y="310006"/>
                </a:lnTo>
                <a:lnTo>
                  <a:pt x="131204" y="310514"/>
                </a:lnTo>
                <a:lnTo>
                  <a:pt x="133236" y="309752"/>
                </a:lnTo>
                <a:lnTo>
                  <a:pt x="135141" y="307975"/>
                </a:lnTo>
                <a:lnTo>
                  <a:pt x="228427" y="216110"/>
                </a:lnTo>
                <a:lnTo>
                  <a:pt x="123354" y="216110"/>
                </a:lnTo>
                <a:lnTo>
                  <a:pt x="114853" y="215773"/>
                </a:lnTo>
                <a:lnTo>
                  <a:pt x="75832" y="199643"/>
                </a:lnTo>
                <a:lnTo>
                  <a:pt x="63132" y="174370"/>
                </a:lnTo>
                <a:lnTo>
                  <a:pt x="63561" y="167963"/>
                </a:lnTo>
                <a:lnTo>
                  <a:pt x="92088" y="140080"/>
                </a:lnTo>
                <a:lnTo>
                  <a:pt x="97549" y="139953"/>
                </a:lnTo>
                <a:lnTo>
                  <a:pt x="176414" y="139953"/>
                </a:lnTo>
                <a:lnTo>
                  <a:pt x="164800" y="128525"/>
                </a:lnTo>
                <a:lnTo>
                  <a:pt x="132474" y="102362"/>
                </a:lnTo>
                <a:lnTo>
                  <a:pt x="92850" y="83692"/>
                </a:lnTo>
                <a:lnTo>
                  <a:pt x="83538" y="82004"/>
                </a:lnTo>
                <a:lnTo>
                  <a:pt x="74451" y="81518"/>
                </a:lnTo>
                <a:close/>
              </a:path>
              <a:path w="287020" h="310514">
                <a:moveTo>
                  <a:pt x="176414" y="139953"/>
                </a:moveTo>
                <a:lnTo>
                  <a:pt x="97549" y="139953"/>
                </a:lnTo>
                <a:lnTo>
                  <a:pt x="103264" y="141096"/>
                </a:lnTo>
                <a:lnTo>
                  <a:pt x="109106" y="142366"/>
                </a:lnTo>
                <a:lnTo>
                  <a:pt x="143650" y="168020"/>
                </a:lnTo>
                <a:lnTo>
                  <a:pt x="162065" y="186689"/>
                </a:lnTo>
                <a:lnTo>
                  <a:pt x="132474" y="215900"/>
                </a:lnTo>
                <a:lnTo>
                  <a:pt x="123354" y="216110"/>
                </a:lnTo>
                <a:lnTo>
                  <a:pt x="228427" y="216110"/>
                </a:lnTo>
                <a:lnTo>
                  <a:pt x="260236" y="184227"/>
                </a:lnTo>
                <a:lnTo>
                  <a:pt x="279307" y="156463"/>
                </a:lnTo>
                <a:lnTo>
                  <a:pt x="192799" y="156463"/>
                </a:lnTo>
                <a:lnTo>
                  <a:pt x="176414" y="139953"/>
                </a:lnTo>
                <a:close/>
              </a:path>
              <a:path w="287020" h="310514">
                <a:moveTo>
                  <a:pt x="162573" y="0"/>
                </a:moveTo>
                <a:lnTo>
                  <a:pt x="158890" y="126"/>
                </a:lnTo>
                <a:lnTo>
                  <a:pt x="155207" y="126"/>
                </a:lnTo>
                <a:lnTo>
                  <a:pt x="151905" y="888"/>
                </a:lnTo>
                <a:lnTo>
                  <a:pt x="148857" y="2539"/>
                </a:lnTo>
                <a:lnTo>
                  <a:pt x="145936" y="4190"/>
                </a:lnTo>
                <a:lnTo>
                  <a:pt x="142380" y="7112"/>
                </a:lnTo>
                <a:lnTo>
                  <a:pt x="138443" y="11049"/>
                </a:lnTo>
                <a:lnTo>
                  <a:pt x="135395" y="13969"/>
                </a:lnTo>
                <a:lnTo>
                  <a:pt x="132855" y="16890"/>
                </a:lnTo>
                <a:lnTo>
                  <a:pt x="130823" y="19684"/>
                </a:lnTo>
                <a:lnTo>
                  <a:pt x="128664" y="22478"/>
                </a:lnTo>
                <a:lnTo>
                  <a:pt x="127140" y="25018"/>
                </a:lnTo>
                <a:lnTo>
                  <a:pt x="126251" y="27431"/>
                </a:lnTo>
                <a:lnTo>
                  <a:pt x="125235" y="29844"/>
                </a:lnTo>
                <a:lnTo>
                  <a:pt x="124854" y="32003"/>
                </a:lnTo>
                <a:lnTo>
                  <a:pt x="124981" y="34035"/>
                </a:lnTo>
                <a:lnTo>
                  <a:pt x="125235" y="35940"/>
                </a:lnTo>
                <a:lnTo>
                  <a:pt x="125997" y="37718"/>
                </a:lnTo>
                <a:lnTo>
                  <a:pt x="127394" y="39115"/>
                </a:lnTo>
                <a:lnTo>
                  <a:pt x="129426" y="41275"/>
                </a:lnTo>
                <a:lnTo>
                  <a:pt x="132982" y="43052"/>
                </a:lnTo>
                <a:lnTo>
                  <a:pt x="143142" y="46100"/>
                </a:lnTo>
                <a:lnTo>
                  <a:pt x="149238" y="48132"/>
                </a:lnTo>
                <a:lnTo>
                  <a:pt x="185177" y="65811"/>
                </a:lnTo>
                <a:lnTo>
                  <a:pt x="214008" y="93344"/>
                </a:lnTo>
                <a:lnTo>
                  <a:pt x="216802" y="98805"/>
                </a:lnTo>
                <a:lnTo>
                  <a:pt x="219723" y="104266"/>
                </a:lnTo>
                <a:lnTo>
                  <a:pt x="220993" y="109600"/>
                </a:lnTo>
                <a:lnTo>
                  <a:pt x="220739" y="114807"/>
                </a:lnTo>
                <a:lnTo>
                  <a:pt x="220612" y="120014"/>
                </a:lnTo>
                <a:lnTo>
                  <a:pt x="218961" y="125221"/>
                </a:lnTo>
                <a:lnTo>
                  <a:pt x="215913" y="130301"/>
                </a:lnTo>
                <a:lnTo>
                  <a:pt x="212992" y="135508"/>
                </a:lnTo>
                <a:lnTo>
                  <a:pt x="208674" y="140715"/>
                </a:lnTo>
                <a:lnTo>
                  <a:pt x="203340" y="146050"/>
                </a:lnTo>
                <a:lnTo>
                  <a:pt x="192799" y="156463"/>
                </a:lnTo>
                <a:lnTo>
                  <a:pt x="279307" y="156463"/>
                </a:lnTo>
                <a:lnTo>
                  <a:pt x="282320" y="149605"/>
                </a:lnTo>
                <a:lnTo>
                  <a:pt x="284862" y="141096"/>
                </a:lnTo>
                <a:lnTo>
                  <a:pt x="286258" y="132310"/>
                </a:lnTo>
                <a:lnTo>
                  <a:pt x="286398" y="123570"/>
                </a:lnTo>
                <a:lnTo>
                  <a:pt x="285327" y="114807"/>
                </a:lnTo>
                <a:lnTo>
                  <a:pt x="269353" y="78398"/>
                </a:lnTo>
                <a:lnTo>
                  <a:pt x="244742" y="48894"/>
                </a:lnTo>
                <a:lnTo>
                  <a:pt x="214699" y="24137"/>
                </a:lnTo>
                <a:lnTo>
                  <a:pt x="181242" y="5714"/>
                </a:lnTo>
                <a:lnTo>
                  <a:pt x="167780" y="1142"/>
                </a:lnTo>
                <a:lnTo>
                  <a:pt x="162573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57109" y="2443479"/>
            <a:ext cx="117221" cy="944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03120" y="2312670"/>
            <a:ext cx="287020" cy="310515"/>
          </a:xfrm>
          <a:custGeom>
            <a:avLst/>
            <a:gdLst/>
            <a:ahLst/>
            <a:cxnLst/>
            <a:rect l="l" t="t" r="r" b="b"/>
            <a:pathLst>
              <a:path w="287020" h="310514">
                <a:moveTo>
                  <a:pt x="244742" y="48894"/>
                </a:moveTo>
                <a:lnTo>
                  <a:pt x="269353" y="78398"/>
                </a:lnTo>
                <a:lnTo>
                  <a:pt x="285329" y="114813"/>
                </a:lnTo>
                <a:lnTo>
                  <a:pt x="286398" y="123570"/>
                </a:lnTo>
                <a:lnTo>
                  <a:pt x="286258" y="132310"/>
                </a:lnTo>
                <a:lnTo>
                  <a:pt x="267475" y="175498"/>
                </a:lnTo>
                <a:lnTo>
                  <a:pt x="135141" y="307975"/>
                </a:lnTo>
                <a:lnTo>
                  <a:pt x="131204" y="310514"/>
                </a:lnTo>
                <a:lnTo>
                  <a:pt x="128918" y="310260"/>
                </a:lnTo>
                <a:lnTo>
                  <a:pt x="126632" y="310006"/>
                </a:lnTo>
                <a:lnTo>
                  <a:pt x="123838" y="308737"/>
                </a:lnTo>
                <a:lnTo>
                  <a:pt x="120663" y="306324"/>
                </a:lnTo>
                <a:lnTo>
                  <a:pt x="117488" y="304038"/>
                </a:lnTo>
                <a:lnTo>
                  <a:pt x="113170" y="300100"/>
                </a:lnTo>
                <a:lnTo>
                  <a:pt x="107836" y="294639"/>
                </a:lnTo>
                <a:lnTo>
                  <a:pt x="101994" y="288797"/>
                </a:lnTo>
                <a:lnTo>
                  <a:pt x="98057" y="284352"/>
                </a:lnTo>
                <a:lnTo>
                  <a:pt x="95898" y="281304"/>
                </a:lnTo>
                <a:lnTo>
                  <a:pt x="93739" y="278129"/>
                </a:lnTo>
                <a:lnTo>
                  <a:pt x="92596" y="275589"/>
                </a:lnTo>
                <a:lnTo>
                  <a:pt x="92596" y="273430"/>
                </a:lnTo>
                <a:lnTo>
                  <a:pt x="92469" y="271271"/>
                </a:lnTo>
                <a:lnTo>
                  <a:pt x="93358" y="269366"/>
                </a:lnTo>
                <a:lnTo>
                  <a:pt x="95263" y="267588"/>
                </a:lnTo>
                <a:lnTo>
                  <a:pt x="108979" y="254000"/>
                </a:lnTo>
                <a:lnTo>
                  <a:pt x="67069" y="247141"/>
                </a:lnTo>
                <a:lnTo>
                  <a:pt x="30620" y="223012"/>
                </a:lnTo>
                <a:lnTo>
                  <a:pt x="5784" y="186561"/>
                </a:lnTo>
                <a:lnTo>
                  <a:pt x="0" y="155884"/>
                </a:lnTo>
                <a:lnTo>
                  <a:pt x="728" y="148240"/>
                </a:lnTo>
                <a:lnTo>
                  <a:pt x="18252" y="111218"/>
                </a:lnTo>
                <a:lnTo>
                  <a:pt x="48531" y="87372"/>
                </a:lnTo>
                <a:lnTo>
                  <a:pt x="74451" y="81518"/>
                </a:lnTo>
                <a:lnTo>
                  <a:pt x="83538" y="82004"/>
                </a:lnTo>
                <a:lnTo>
                  <a:pt x="122211" y="95908"/>
                </a:lnTo>
                <a:lnTo>
                  <a:pt x="153779" y="118633"/>
                </a:lnTo>
                <a:lnTo>
                  <a:pt x="192799" y="156463"/>
                </a:lnTo>
                <a:lnTo>
                  <a:pt x="203340" y="146050"/>
                </a:lnTo>
                <a:lnTo>
                  <a:pt x="208674" y="140715"/>
                </a:lnTo>
                <a:lnTo>
                  <a:pt x="212992" y="135508"/>
                </a:lnTo>
                <a:lnTo>
                  <a:pt x="215913" y="130301"/>
                </a:lnTo>
                <a:lnTo>
                  <a:pt x="218961" y="125221"/>
                </a:lnTo>
                <a:lnTo>
                  <a:pt x="220612" y="120014"/>
                </a:lnTo>
                <a:lnTo>
                  <a:pt x="220739" y="114807"/>
                </a:lnTo>
                <a:lnTo>
                  <a:pt x="220993" y="109600"/>
                </a:lnTo>
                <a:lnTo>
                  <a:pt x="219723" y="104266"/>
                </a:lnTo>
                <a:lnTo>
                  <a:pt x="216802" y="98805"/>
                </a:lnTo>
                <a:lnTo>
                  <a:pt x="214008" y="93344"/>
                </a:lnTo>
                <a:lnTo>
                  <a:pt x="185177" y="65811"/>
                </a:lnTo>
                <a:lnTo>
                  <a:pt x="156223" y="50926"/>
                </a:lnTo>
                <a:lnTo>
                  <a:pt x="149238" y="48132"/>
                </a:lnTo>
                <a:lnTo>
                  <a:pt x="143142" y="46100"/>
                </a:lnTo>
                <a:lnTo>
                  <a:pt x="138062" y="44576"/>
                </a:lnTo>
                <a:lnTo>
                  <a:pt x="132982" y="43052"/>
                </a:lnTo>
                <a:lnTo>
                  <a:pt x="129426" y="41275"/>
                </a:lnTo>
                <a:lnTo>
                  <a:pt x="127394" y="39115"/>
                </a:lnTo>
                <a:lnTo>
                  <a:pt x="125997" y="37718"/>
                </a:lnTo>
                <a:lnTo>
                  <a:pt x="125235" y="35940"/>
                </a:lnTo>
                <a:lnTo>
                  <a:pt x="124981" y="34035"/>
                </a:lnTo>
                <a:lnTo>
                  <a:pt x="124854" y="32003"/>
                </a:lnTo>
                <a:lnTo>
                  <a:pt x="125235" y="29844"/>
                </a:lnTo>
                <a:lnTo>
                  <a:pt x="126251" y="27431"/>
                </a:lnTo>
                <a:lnTo>
                  <a:pt x="127140" y="25018"/>
                </a:lnTo>
                <a:lnTo>
                  <a:pt x="128664" y="22478"/>
                </a:lnTo>
                <a:lnTo>
                  <a:pt x="130823" y="19684"/>
                </a:lnTo>
                <a:lnTo>
                  <a:pt x="132855" y="16890"/>
                </a:lnTo>
                <a:lnTo>
                  <a:pt x="135395" y="13969"/>
                </a:lnTo>
                <a:lnTo>
                  <a:pt x="138443" y="11049"/>
                </a:lnTo>
                <a:lnTo>
                  <a:pt x="142380" y="7112"/>
                </a:lnTo>
                <a:lnTo>
                  <a:pt x="145936" y="4190"/>
                </a:lnTo>
                <a:lnTo>
                  <a:pt x="148857" y="2539"/>
                </a:lnTo>
                <a:lnTo>
                  <a:pt x="151905" y="888"/>
                </a:lnTo>
                <a:lnTo>
                  <a:pt x="155207" y="126"/>
                </a:lnTo>
                <a:lnTo>
                  <a:pt x="158890" y="126"/>
                </a:lnTo>
                <a:lnTo>
                  <a:pt x="162573" y="0"/>
                </a:lnTo>
                <a:lnTo>
                  <a:pt x="167780" y="1142"/>
                </a:lnTo>
                <a:lnTo>
                  <a:pt x="174511" y="3428"/>
                </a:lnTo>
                <a:lnTo>
                  <a:pt x="181242" y="5714"/>
                </a:lnTo>
                <a:lnTo>
                  <a:pt x="214699" y="24137"/>
                </a:lnTo>
                <a:lnTo>
                  <a:pt x="238976" y="43324"/>
                </a:lnTo>
                <a:lnTo>
                  <a:pt x="244742" y="48894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46264" y="2435351"/>
            <a:ext cx="332231" cy="3794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05255" y="2464561"/>
            <a:ext cx="259079" cy="305435"/>
          </a:xfrm>
          <a:custGeom>
            <a:avLst/>
            <a:gdLst/>
            <a:ahLst/>
            <a:cxnLst/>
            <a:rect l="l" t="t" r="r" b="b"/>
            <a:pathLst>
              <a:path w="259079" h="305435">
                <a:moveTo>
                  <a:pt x="144589" y="14477"/>
                </a:moveTo>
                <a:lnTo>
                  <a:pt x="142684" y="14604"/>
                </a:lnTo>
                <a:lnTo>
                  <a:pt x="138366" y="16128"/>
                </a:lnTo>
                <a:lnTo>
                  <a:pt x="135826" y="17525"/>
                </a:lnTo>
                <a:lnTo>
                  <a:pt x="132778" y="19685"/>
                </a:lnTo>
                <a:lnTo>
                  <a:pt x="129730" y="21716"/>
                </a:lnTo>
                <a:lnTo>
                  <a:pt x="106547" y="48640"/>
                </a:lnTo>
                <a:lnTo>
                  <a:pt x="106616" y="52197"/>
                </a:lnTo>
                <a:lnTo>
                  <a:pt x="128587" y="76453"/>
                </a:lnTo>
                <a:lnTo>
                  <a:pt x="36258" y="160274"/>
                </a:lnTo>
                <a:lnTo>
                  <a:pt x="10604" y="189864"/>
                </a:lnTo>
                <a:lnTo>
                  <a:pt x="0" y="226079"/>
                </a:lnTo>
                <a:lnTo>
                  <a:pt x="761" y="233362"/>
                </a:lnTo>
                <a:lnTo>
                  <a:pt x="18752" y="270174"/>
                </a:lnTo>
                <a:lnTo>
                  <a:pt x="47053" y="297179"/>
                </a:lnTo>
                <a:lnTo>
                  <a:pt x="65468" y="305308"/>
                </a:lnTo>
                <a:lnTo>
                  <a:pt x="67881" y="305308"/>
                </a:lnTo>
                <a:lnTo>
                  <a:pt x="89471" y="290829"/>
                </a:lnTo>
                <a:lnTo>
                  <a:pt x="93281" y="287400"/>
                </a:lnTo>
                <a:lnTo>
                  <a:pt x="104584" y="272414"/>
                </a:lnTo>
                <a:lnTo>
                  <a:pt x="104330" y="271272"/>
                </a:lnTo>
                <a:lnTo>
                  <a:pt x="104203" y="270128"/>
                </a:lnTo>
                <a:lnTo>
                  <a:pt x="103695" y="269113"/>
                </a:lnTo>
                <a:lnTo>
                  <a:pt x="102933" y="268350"/>
                </a:lnTo>
                <a:lnTo>
                  <a:pt x="102044" y="267335"/>
                </a:lnTo>
                <a:lnTo>
                  <a:pt x="100901" y="266573"/>
                </a:lnTo>
                <a:lnTo>
                  <a:pt x="96075" y="264160"/>
                </a:lnTo>
                <a:lnTo>
                  <a:pt x="91757" y="261874"/>
                </a:lnTo>
                <a:lnTo>
                  <a:pt x="89471" y="260476"/>
                </a:lnTo>
                <a:lnTo>
                  <a:pt x="87058" y="258699"/>
                </a:lnTo>
                <a:lnTo>
                  <a:pt x="84645" y="257048"/>
                </a:lnTo>
                <a:lnTo>
                  <a:pt x="71352" y="234539"/>
                </a:lnTo>
                <a:lnTo>
                  <a:pt x="72072" y="228853"/>
                </a:lnTo>
                <a:lnTo>
                  <a:pt x="174688" y="127126"/>
                </a:lnTo>
                <a:lnTo>
                  <a:pt x="249916" y="127126"/>
                </a:lnTo>
                <a:lnTo>
                  <a:pt x="215963" y="89662"/>
                </a:lnTo>
                <a:lnTo>
                  <a:pt x="256095" y="53086"/>
                </a:lnTo>
                <a:lnTo>
                  <a:pt x="257492" y="51942"/>
                </a:lnTo>
                <a:lnTo>
                  <a:pt x="258381" y="50418"/>
                </a:lnTo>
                <a:lnTo>
                  <a:pt x="258635" y="48640"/>
                </a:lnTo>
                <a:lnTo>
                  <a:pt x="259016" y="46862"/>
                </a:lnTo>
                <a:lnTo>
                  <a:pt x="258762" y="44703"/>
                </a:lnTo>
                <a:lnTo>
                  <a:pt x="257746" y="42163"/>
                </a:lnTo>
                <a:lnTo>
                  <a:pt x="256730" y="39497"/>
                </a:lnTo>
                <a:lnTo>
                  <a:pt x="256434" y="38988"/>
                </a:lnTo>
                <a:lnTo>
                  <a:pt x="169862" y="38988"/>
                </a:lnTo>
                <a:lnTo>
                  <a:pt x="149161" y="16128"/>
                </a:lnTo>
                <a:lnTo>
                  <a:pt x="147764" y="15239"/>
                </a:lnTo>
                <a:lnTo>
                  <a:pt x="146113" y="14859"/>
                </a:lnTo>
                <a:lnTo>
                  <a:pt x="144589" y="14477"/>
                </a:lnTo>
                <a:close/>
              </a:path>
              <a:path w="259079" h="305435">
                <a:moveTo>
                  <a:pt x="249916" y="127126"/>
                </a:moveTo>
                <a:lnTo>
                  <a:pt x="174688" y="127126"/>
                </a:lnTo>
                <a:lnTo>
                  <a:pt x="212788" y="169163"/>
                </a:lnTo>
                <a:lnTo>
                  <a:pt x="216217" y="169672"/>
                </a:lnTo>
                <a:lnTo>
                  <a:pt x="220535" y="168148"/>
                </a:lnTo>
                <a:lnTo>
                  <a:pt x="224980" y="166624"/>
                </a:lnTo>
                <a:lnTo>
                  <a:pt x="252666" y="138937"/>
                </a:lnTo>
                <a:lnTo>
                  <a:pt x="253682" y="136778"/>
                </a:lnTo>
                <a:lnTo>
                  <a:pt x="253809" y="133350"/>
                </a:lnTo>
                <a:lnTo>
                  <a:pt x="253555" y="131699"/>
                </a:lnTo>
                <a:lnTo>
                  <a:pt x="252793" y="130301"/>
                </a:lnTo>
                <a:lnTo>
                  <a:pt x="249916" y="127126"/>
                </a:lnTo>
                <a:close/>
              </a:path>
              <a:path w="259079" h="305435">
                <a:moveTo>
                  <a:pt x="216471" y="0"/>
                </a:moveTo>
                <a:lnTo>
                  <a:pt x="212915" y="508"/>
                </a:lnTo>
                <a:lnTo>
                  <a:pt x="211391" y="1142"/>
                </a:lnTo>
                <a:lnTo>
                  <a:pt x="210121" y="2412"/>
                </a:lnTo>
                <a:lnTo>
                  <a:pt x="169862" y="38988"/>
                </a:lnTo>
                <a:lnTo>
                  <a:pt x="256434" y="38988"/>
                </a:lnTo>
                <a:lnTo>
                  <a:pt x="254952" y="36449"/>
                </a:lnTo>
                <a:lnTo>
                  <a:pt x="252285" y="32892"/>
                </a:lnTo>
                <a:lnTo>
                  <a:pt x="249618" y="29210"/>
                </a:lnTo>
                <a:lnTo>
                  <a:pt x="221170" y="1777"/>
                </a:lnTo>
                <a:lnTo>
                  <a:pt x="218630" y="508"/>
                </a:lnTo>
                <a:lnTo>
                  <a:pt x="216471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05255" y="2464561"/>
            <a:ext cx="259079" cy="305435"/>
          </a:xfrm>
          <a:custGeom>
            <a:avLst/>
            <a:gdLst/>
            <a:ahLst/>
            <a:cxnLst/>
            <a:rect l="l" t="t" r="r" b="b"/>
            <a:pathLst>
              <a:path w="259079" h="305435">
                <a:moveTo>
                  <a:pt x="241490" y="19938"/>
                </a:moveTo>
                <a:lnTo>
                  <a:pt x="246062" y="24891"/>
                </a:lnTo>
                <a:lnTo>
                  <a:pt x="249618" y="29210"/>
                </a:lnTo>
                <a:lnTo>
                  <a:pt x="252285" y="32892"/>
                </a:lnTo>
                <a:lnTo>
                  <a:pt x="254952" y="36449"/>
                </a:lnTo>
                <a:lnTo>
                  <a:pt x="256730" y="39497"/>
                </a:lnTo>
                <a:lnTo>
                  <a:pt x="257746" y="42163"/>
                </a:lnTo>
                <a:lnTo>
                  <a:pt x="258762" y="44703"/>
                </a:lnTo>
                <a:lnTo>
                  <a:pt x="259016" y="46862"/>
                </a:lnTo>
                <a:lnTo>
                  <a:pt x="258635" y="48640"/>
                </a:lnTo>
                <a:lnTo>
                  <a:pt x="258381" y="50418"/>
                </a:lnTo>
                <a:lnTo>
                  <a:pt x="257492" y="51942"/>
                </a:lnTo>
                <a:lnTo>
                  <a:pt x="256095" y="53086"/>
                </a:lnTo>
                <a:lnTo>
                  <a:pt x="215963" y="89662"/>
                </a:lnTo>
                <a:lnTo>
                  <a:pt x="251523" y="128904"/>
                </a:lnTo>
                <a:lnTo>
                  <a:pt x="252793" y="130301"/>
                </a:lnTo>
                <a:lnTo>
                  <a:pt x="253555" y="131699"/>
                </a:lnTo>
                <a:lnTo>
                  <a:pt x="253809" y="133350"/>
                </a:lnTo>
                <a:lnTo>
                  <a:pt x="253936" y="135000"/>
                </a:lnTo>
                <a:lnTo>
                  <a:pt x="253682" y="136778"/>
                </a:lnTo>
                <a:lnTo>
                  <a:pt x="252666" y="138937"/>
                </a:lnTo>
                <a:lnTo>
                  <a:pt x="251777" y="140970"/>
                </a:lnTo>
                <a:lnTo>
                  <a:pt x="220535" y="168148"/>
                </a:lnTo>
                <a:lnTo>
                  <a:pt x="216217" y="169672"/>
                </a:lnTo>
                <a:lnTo>
                  <a:pt x="212788" y="169163"/>
                </a:lnTo>
                <a:lnTo>
                  <a:pt x="210502" y="166624"/>
                </a:lnTo>
                <a:lnTo>
                  <a:pt x="174688" y="127126"/>
                </a:lnTo>
                <a:lnTo>
                  <a:pt x="89979" y="204088"/>
                </a:lnTo>
                <a:lnTo>
                  <a:pt x="71352" y="234539"/>
                </a:lnTo>
                <a:lnTo>
                  <a:pt x="72405" y="240331"/>
                </a:lnTo>
                <a:lnTo>
                  <a:pt x="87058" y="258699"/>
                </a:lnTo>
                <a:lnTo>
                  <a:pt x="89471" y="260476"/>
                </a:lnTo>
                <a:lnTo>
                  <a:pt x="91757" y="261874"/>
                </a:lnTo>
                <a:lnTo>
                  <a:pt x="93916" y="263016"/>
                </a:lnTo>
                <a:lnTo>
                  <a:pt x="96075" y="264160"/>
                </a:lnTo>
                <a:lnTo>
                  <a:pt x="97853" y="265049"/>
                </a:lnTo>
                <a:lnTo>
                  <a:pt x="99377" y="265811"/>
                </a:lnTo>
                <a:lnTo>
                  <a:pt x="100901" y="266573"/>
                </a:lnTo>
                <a:lnTo>
                  <a:pt x="102044" y="267335"/>
                </a:lnTo>
                <a:lnTo>
                  <a:pt x="102933" y="268350"/>
                </a:lnTo>
                <a:lnTo>
                  <a:pt x="103695" y="269113"/>
                </a:lnTo>
                <a:lnTo>
                  <a:pt x="104203" y="270128"/>
                </a:lnTo>
                <a:lnTo>
                  <a:pt x="104330" y="271272"/>
                </a:lnTo>
                <a:lnTo>
                  <a:pt x="104584" y="272414"/>
                </a:lnTo>
                <a:lnTo>
                  <a:pt x="104076" y="273812"/>
                </a:lnTo>
                <a:lnTo>
                  <a:pt x="89471" y="290829"/>
                </a:lnTo>
                <a:lnTo>
                  <a:pt x="83502" y="296290"/>
                </a:lnTo>
                <a:lnTo>
                  <a:pt x="78676" y="299974"/>
                </a:lnTo>
                <a:lnTo>
                  <a:pt x="74866" y="302133"/>
                </a:lnTo>
                <a:lnTo>
                  <a:pt x="70929" y="304291"/>
                </a:lnTo>
                <a:lnTo>
                  <a:pt x="67881" y="305308"/>
                </a:lnTo>
                <a:lnTo>
                  <a:pt x="65468" y="305308"/>
                </a:lnTo>
                <a:lnTo>
                  <a:pt x="32194" y="284988"/>
                </a:lnTo>
                <a:lnTo>
                  <a:pt x="5143" y="247903"/>
                </a:lnTo>
                <a:lnTo>
                  <a:pt x="0" y="226079"/>
                </a:lnTo>
                <a:lnTo>
                  <a:pt x="190" y="218821"/>
                </a:lnTo>
                <a:lnTo>
                  <a:pt x="15577" y="182580"/>
                </a:lnTo>
                <a:lnTo>
                  <a:pt x="128587" y="76453"/>
                </a:lnTo>
                <a:lnTo>
                  <a:pt x="108902" y="54737"/>
                </a:lnTo>
                <a:lnTo>
                  <a:pt x="106616" y="52197"/>
                </a:lnTo>
                <a:lnTo>
                  <a:pt x="106489" y="48767"/>
                </a:lnTo>
                <a:lnTo>
                  <a:pt x="108394" y="44576"/>
                </a:lnTo>
                <a:lnTo>
                  <a:pt x="110299" y="40386"/>
                </a:lnTo>
                <a:lnTo>
                  <a:pt x="132778" y="19685"/>
                </a:lnTo>
                <a:lnTo>
                  <a:pt x="135826" y="17525"/>
                </a:lnTo>
                <a:lnTo>
                  <a:pt x="138366" y="16128"/>
                </a:lnTo>
                <a:lnTo>
                  <a:pt x="140525" y="15366"/>
                </a:lnTo>
                <a:lnTo>
                  <a:pt x="142684" y="14604"/>
                </a:lnTo>
                <a:lnTo>
                  <a:pt x="144589" y="14477"/>
                </a:lnTo>
                <a:lnTo>
                  <a:pt x="146113" y="14859"/>
                </a:lnTo>
                <a:lnTo>
                  <a:pt x="147764" y="15239"/>
                </a:lnTo>
                <a:lnTo>
                  <a:pt x="149161" y="16128"/>
                </a:lnTo>
                <a:lnTo>
                  <a:pt x="150431" y="17525"/>
                </a:lnTo>
                <a:lnTo>
                  <a:pt x="169862" y="38988"/>
                </a:lnTo>
                <a:lnTo>
                  <a:pt x="210121" y="2412"/>
                </a:lnTo>
                <a:lnTo>
                  <a:pt x="211391" y="1142"/>
                </a:lnTo>
                <a:lnTo>
                  <a:pt x="212915" y="508"/>
                </a:lnTo>
                <a:lnTo>
                  <a:pt x="214693" y="253"/>
                </a:lnTo>
                <a:lnTo>
                  <a:pt x="216471" y="0"/>
                </a:lnTo>
                <a:lnTo>
                  <a:pt x="218630" y="508"/>
                </a:lnTo>
                <a:lnTo>
                  <a:pt x="237045" y="15112"/>
                </a:lnTo>
                <a:lnTo>
                  <a:pt x="241490" y="19938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6847" y="2551176"/>
            <a:ext cx="387096" cy="3550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04506" y="2580513"/>
            <a:ext cx="314960" cy="281305"/>
          </a:xfrm>
          <a:custGeom>
            <a:avLst/>
            <a:gdLst/>
            <a:ahLst/>
            <a:cxnLst/>
            <a:rect l="l" t="t" r="r" b="b"/>
            <a:pathLst>
              <a:path w="314959" h="281305">
                <a:moveTo>
                  <a:pt x="194437" y="67310"/>
                </a:moveTo>
                <a:lnTo>
                  <a:pt x="192659" y="67310"/>
                </a:lnTo>
                <a:lnTo>
                  <a:pt x="190880" y="67437"/>
                </a:lnTo>
                <a:lnTo>
                  <a:pt x="189357" y="68072"/>
                </a:lnTo>
                <a:lnTo>
                  <a:pt x="187960" y="69214"/>
                </a:lnTo>
                <a:lnTo>
                  <a:pt x="2921" y="226822"/>
                </a:lnTo>
                <a:lnTo>
                  <a:pt x="1524" y="227964"/>
                </a:lnTo>
                <a:lnTo>
                  <a:pt x="635" y="229488"/>
                </a:lnTo>
                <a:lnTo>
                  <a:pt x="380" y="231139"/>
                </a:lnTo>
                <a:lnTo>
                  <a:pt x="0" y="232917"/>
                </a:lnTo>
                <a:lnTo>
                  <a:pt x="380" y="235076"/>
                </a:lnTo>
                <a:lnTo>
                  <a:pt x="1397" y="237616"/>
                </a:lnTo>
                <a:lnTo>
                  <a:pt x="2413" y="240284"/>
                </a:lnTo>
                <a:lnTo>
                  <a:pt x="28194" y="272288"/>
                </a:lnTo>
                <a:lnTo>
                  <a:pt x="31369" y="275336"/>
                </a:lnTo>
                <a:lnTo>
                  <a:pt x="34163" y="277622"/>
                </a:lnTo>
                <a:lnTo>
                  <a:pt x="38989" y="280415"/>
                </a:lnTo>
                <a:lnTo>
                  <a:pt x="41148" y="281177"/>
                </a:lnTo>
                <a:lnTo>
                  <a:pt x="42799" y="281050"/>
                </a:lnTo>
                <a:lnTo>
                  <a:pt x="44576" y="281050"/>
                </a:lnTo>
                <a:lnTo>
                  <a:pt x="46227" y="280415"/>
                </a:lnTo>
                <a:lnTo>
                  <a:pt x="47498" y="279273"/>
                </a:lnTo>
                <a:lnTo>
                  <a:pt x="232537" y="121665"/>
                </a:lnTo>
                <a:lnTo>
                  <a:pt x="233934" y="120396"/>
                </a:lnTo>
                <a:lnTo>
                  <a:pt x="234823" y="118999"/>
                </a:lnTo>
                <a:lnTo>
                  <a:pt x="235203" y="117221"/>
                </a:lnTo>
                <a:lnTo>
                  <a:pt x="235458" y="115570"/>
                </a:lnTo>
                <a:lnTo>
                  <a:pt x="235203" y="113411"/>
                </a:lnTo>
                <a:lnTo>
                  <a:pt x="234188" y="110744"/>
                </a:lnTo>
                <a:lnTo>
                  <a:pt x="233299" y="108076"/>
                </a:lnTo>
                <a:lnTo>
                  <a:pt x="207645" y="75819"/>
                </a:lnTo>
                <a:lnTo>
                  <a:pt x="196596" y="67945"/>
                </a:lnTo>
                <a:lnTo>
                  <a:pt x="194437" y="67310"/>
                </a:lnTo>
                <a:close/>
              </a:path>
              <a:path w="314959" h="281305">
                <a:moveTo>
                  <a:pt x="274066" y="0"/>
                </a:moveTo>
                <a:lnTo>
                  <a:pt x="240067" y="18676"/>
                </a:lnTo>
                <a:lnTo>
                  <a:pt x="231013" y="36322"/>
                </a:lnTo>
                <a:lnTo>
                  <a:pt x="231703" y="42273"/>
                </a:lnTo>
                <a:lnTo>
                  <a:pt x="259508" y="78549"/>
                </a:lnTo>
                <a:lnTo>
                  <a:pt x="271907" y="83947"/>
                </a:lnTo>
                <a:lnTo>
                  <a:pt x="277905" y="83613"/>
                </a:lnTo>
                <a:lnTo>
                  <a:pt x="310705" y="59197"/>
                </a:lnTo>
                <a:lnTo>
                  <a:pt x="314960" y="47498"/>
                </a:lnTo>
                <a:lnTo>
                  <a:pt x="314291" y="41495"/>
                </a:lnTo>
                <a:lnTo>
                  <a:pt x="286543" y="5254"/>
                </a:lnTo>
                <a:lnTo>
                  <a:pt x="274066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95361" y="2571369"/>
            <a:ext cx="333248" cy="2994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61147" y="2759964"/>
            <a:ext cx="358140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18874" y="2788584"/>
            <a:ext cx="286385" cy="275590"/>
          </a:xfrm>
          <a:custGeom>
            <a:avLst/>
            <a:gdLst/>
            <a:ahLst/>
            <a:cxnLst/>
            <a:rect l="l" t="t" r="r" b="b"/>
            <a:pathLst>
              <a:path w="286384" h="275589">
                <a:moveTo>
                  <a:pt x="149298" y="0"/>
                </a:moveTo>
                <a:lnTo>
                  <a:pt x="111437" y="7447"/>
                </a:lnTo>
                <a:lnTo>
                  <a:pt x="73575" y="26735"/>
                </a:lnTo>
                <a:lnTo>
                  <a:pt x="38205" y="55723"/>
                </a:lnTo>
                <a:lnTo>
                  <a:pt x="13577" y="87501"/>
                </a:lnTo>
                <a:lnTo>
                  <a:pt x="0" y="132623"/>
                </a:lnTo>
                <a:lnTo>
                  <a:pt x="135" y="142333"/>
                </a:lnTo>
                <a:lnTo>
                  <a:pt x="9329" y="181096"/>
                </a:lnTo>
                <a:lnTo>
                  <a:pt x="32189" y="219029"/>
                </a:lnTo>
                <a:lnTo>
                  <a:pt x="64550" y="251694"/>
                </a:lnTo>
                <a:lnTo>
                  <a:pt x="99753" y="270162"/>
                </a:lnTo>
                <a:lnTo>
                  <a:pt x="136692" y="275171"/>
                </a:lnTo>
                <a:lnTo>
                  <a:pt x="149203" y="274052"/>
                </a:lnTo>
                <a:lnTo>
                  <a:pt x="187051" y="262479"/>
                </a:lnTo>
                <a:lnTo>
                  <a:pt x="224467" y="239476"/>
                </a:lnTo>
                <a:lnTo>
                  <a:pt x="255261" y="210901"/>
                </a:lnTo>
                <a:lnTo>
                  <a:pt x="113850" y="210901"/>
                </a:lnTo>
                <a:lnTo>
                  <a:pt x="105722" y="209250"/>
                </a:lnTo>
                <a:lnTo>
                  <a:pt x="72505" y="180764"/>
                </a:lnTo>
                <a:lnTo>
                  <a:pt x="64081" y="154834"/>
                </a:lnTo>
                <a:lnTo>
                  <a:pt x="64320" y="148544"/>
                </a:lnTo>
                <a:lnTo>
                  <a:pt x="82354" y="112476"/>
                </a:lnTo>
                <a:lnTo>
                  <a:pt x="114379" y="84300"/>
                </a:lnTo>
                <a:lnTo>
                  <a:pt x="150314" y="66772"/>
                </a:lnTo>
                <a:lnTo>
                  <a:pt x="172397" y="64089"/>
                </a:lnTo>
                <a:lnTo>
                  <a:pt x="259161" y="64089"/>
                </a:lnTo>
                <a:lnTo>
                  <a:pt x="253423" y="56088"/>
                </a:lnTo>
                <a:lnTo>
                  <a:pt x="221186" y="23477"/>
                </a:lnTo>
                <a:lnTo>
                  <a:pt x="186113" y="5177"/>
                </a:lnTo>
                <a:lnTo>
                  <a:pt x="161729" y="335"/>
                </a:lnTo>
                <a:lnTo>
                  <a:pt x="149298" y="0"/>
                </a:lnTo>
                <a:close/>
              </a:path>
              <a:path w="286384" h="275589">
                <a:moveTo>
                  <a:pt x="259161" y="64089"/>
                </a:moveTo>
                <a:lnTo>
                  <a:pt x="172397" y="64089"/>
                </a:lnTo>
                <a:lnTo>
                  <a:pt x="180525" y="65740"/>
                </a:lnTo>
                <a:lnTo>
                  <a:pt x="188145" y="69550"/>
                </a:lnTo>
                <a:lnTo>
                  <a:pt x="217291" y="100728"/>
                </a:lnTo>
                <a:lnTo>
                  <a:pt x="221920" y="121112"/>
                </a:lnTo>
                <a:lnTo>
                  <a:pt x="221688" y="126398"/>
                </a:lnTo>
                <a:lnTo>
                  <a:pt x="203639" y="162514"/>
                </a:lnTo>
                <a:lnTo>
                  <a:pt x="171504" y="190692"/>
                </a:lnTo>
                <a:lnTo>
                  <a:pt x="135725" y="208345"/>
                </a:lnTo>
                <a:lnTo>
                  <a:pt x="113850" y="210901"/>
                </a:lnTo>
                <a:lnTo>
                  <a:pt x="255261" y="210901"/>
                </a:lnTo>
                <a:lnTo>
                  <a:pt x="277886" y="176468"/>
                </a:lnTo>
                <a:lnTo>
                  <a:pt x="286000" y="142349"/>
                </a:lnTo>
                <a:lnTo>
                  <a:pt x="285839" y="130573"/>
                </a:lnTo>
                <a:lnTo>
                  <a:pt x="270349" y="81659"/>
                </a:lnTo>
                <a:lnTo>
                  <a:pt x="262613" y="68901"/>
                </a:lnTo>
                <a:lnTo>
                  <a:pt x="259161" y="64089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73813" y="2843529"/>
            <a:ext cx="176170" cy="165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18863" y="2788584"/>
            <a:ext cx="286385" cy="275590"/>
          </a:xfrm>
          <a:custGeom>
            <a:avLst/>
            <a:gdLst/>
            <a:ahLst/>
            <a:cxnLst/>
            <a:rect l="l" t="t" r="r" b="b"/>
            <a:pathLst>
              <a:path w="286384" h="275589">
                <a:moveTo>
                  <a:pt x="253434" y="56088"/>
                </a:moveTo>
                <a:lnTo>
                  <a:pt x="276526" y="94200"/>
                </a:lnTo>
                <a:lnTo>
                  <a:pt x="286013" y="142333"/>
                </a:lnTo>
                <a:lnTo>
                  <a:pt x="284676" y="153878"/>
                </a:lnTo>
                <a:lnTo>
                  <a:pt x="265499" y="198201"/>
                </a:lnTo>
                <a:lnTo>
                  <a:pt x="236692" y="229455"/>
                </a:lnTo>
                <a:lnTo>
                  <a:pt x="199602" y="256049"/>
                </a:lnTo>
                <a:lnTo>
                  <a:pt x="161797" y="271551"/>
                </a:lnTo>
                <a:lnTo>
                  <a:pt x="136703" y="275171"/>
                </a:lnTo>
                <a:lnTo>
                  <a:pt x="124275" y="274909"/>
                </a:lnTo>
                <a:lnTo>
                  <a:pt x="76015" y="259415"/>
                </a:lnTo>
                <a:lnTo>
                  <a:pt x="42654" y="231536"/>
                </a:lnTo>
                <a:lnTo>
                  <a:pt x="15436" y="193597"/>
                </a:lnTo>
                <a:lnTo>
                  <a:pt x="1766" y="156545"/>
                </a:lnTo>
                <a:lnTo>
                  <a:pt x="0" y="132732"/>
                </a:lnTo>
                <a:lnTo>
                  <a:pt x="1212" y="121112"/>
                </a:lnTo>
                <a:lnTo>
                  <a:pt x="20516" y="76662"/>
                </a:lnTo>
                <a:lnTo>
                  <a:pt x="49037" y="45569"/>
                </a:lnTo>
                <a:lnTo>
                  <a:pt x="86111" y="19067"/>
                </a:lnTo>
                <a:lnTo>
                  <a:pt x="124164" y="3567"/>
                </a:lnTo>
                <a:lnTo>
                  <a:pt x="149310" y="0"/>
                </a:lnTo>
                <a:lnTo>
                  <a:pt x="161740" y="335"/>
                </a:lnTo>
                <a:lnTo>
                  <a:pt x="209746" y="15829"/>
                </a:lnTo>
                <a:lnTo>
                  <a:pt x="243054" y="43582"/>
                </a:lnTo>
                <a:lnTo>
                  <a:pt x="253434" y="56088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10500" y="2982467"/>
            <a:ext cx="388620" cy="4023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68284" y="3010661"/>
            <a:ext cx="315595" cy="329565"/>
          </a:xfrm>
          <a:custGeom>
            <a:avLst/>
            <a:gdLst/>
            <a:ahLst/>
            <a:cxnLst/>
            <a:rect l="l" t="t" r="r" b="b"/>
            <a:pathLst>
              <a:path w="315595" h="329564">
                <a:moveTo>
                  <a:pt x="291054" y="103250"/>
                </a:moveTo>
                <a:lnTo>
                  <a:pt x="177419" y="103250"/>
                </a:lnTo>
                <a:lnTo>
                  <a:pt x="188539" y="104707"/>
                </a:lnTo>
                <a:lnTo>
                  <a:pt x="198659" y="106616"/>
                </a:lnTo>
                <a:lnTo>
                  <a:pt x="234098" y="123942"/>
                </a:lnTo>
                <a:lnTo>
                  <a:pt x="244983" y="152400"/>
                </a:lnTo>
                <a:lnTo>
                  <a:pt x="244094" y="157987"/>
                </a:lnTo>
                <a:lnTo>
                  <a:pt x="215941" y="191444"/>
                </a:lnTo>
                <a:lnTo>
                  <a:pt x="91440" y="270255"/>
                </a:lnTo>
                <a:lnTo>
                  <a:pt x="89916" y="271272"/>
                </a:lnTo>
                <a:lnTo>
                  <a:pt x="88900" y="272541"/>
                </a:lnTo>
                <a:lnTo>
                  <a:pt x="88265" y="274192"/>
                </a:lnTo>
                <a:lnTo>
                  <a:pt x="87757" y="275843"/>
                </a:lnTo>
                <a:lnTo>
                  <a:pt x="87757" y="278002"/>
                </a:lnTo>
                <a:lnTo>
                  <a:pt x="107188" y="315340"/>
                </a:lnTo>
                <a:lnTo>
                  <a:pt x="109982" y="318770"/>
                </a:lnTo>
                <a:lnTo>
                  <a:pt x="112775" y="322325"/>
                </a:lnTo>
                <a:lnTo>
                  <a:pt x="124841" y="329564"/>
                </a:lnTo>
                <a:lnTo>
                  <a:pt x="126492" y="329184"/>
                </a:lnTo>
                <a:lnTo>
                  <a:pt x="255270" y="247903"/>
                </a:lnTo>
                <a:lnTo>
                  <a:pt x="291084" y="219710"/>
                </a:lnTo>
                <a:lnTo>
                  <a:pt x="313495" y="181002"/>
                </a:lnTo>
                <a:lnTo>
                  <a:pt x="315499" y="163322"/>
                </a:lnTo>
                <a:lnTo>
                  <a:pt x="314960" y="154177"/>
                </a:lnTo>
                <a:lnTo>
                  <a:pt x="299466" y="114300"/>
                </a:lnTo>
                <a:lnTo>
                  <a:pt x="292867" y="105207"/>
                </a:lnTo>
                <a:lnTo>
                  <a:pt x="291054" y="103250"/>
                </a:lnTo>
                <a:close/>
              </a:path>
              <a:path w="315595" h="329564">
                <a:moveTo>
                  <a:pt x="216154" y="0"/>
                </a:moveTo>
                <a:lnTo>
                  <a:pt x="212851" y="0"/>
                </a:lnTo>
                <a:lnTo>
                  <a:pt x="211328" y="380"/>
                </a:lnTo>
                <a:lnTo>
                  <a:pt x="209676" y="1397"/>
                </a:lnTo>
                <a:lnTo>
                  <a:pt x="3810" y="131572"/>
                </a:lnTo>
                <a:lnTo>
                  <a:pt x="2286" y="132461"/>
                </a:lnTo>
                <a:lnTo>
                  <a:pt x="1143" y="133858"/>
                </a:lnTo>
                <a:lnTo>
                  <a:pt x="635" y="135509"/>
                </a:lnTo>
                <a:lnTo>
                  <a:pt x="0" y="137160"/>
                </a:lnTo>
                <a:lnTo>
                  <a:pt x="126" y="139318"/>
                </a:lnTo>
                <a:lnTo>
                  <a:pt x="762" y="141986"/>
                </a:lnTo>
                <a:lnTo>
                  <a:pt x="1397" y="144779"/>
                </a:lnTo>
                <a:lnTo>
                  <a:pt x="12954" y="166497"/>
                </a:lnTo>
                <a:lnTo>
                  <a:pt x="16510" y="172085"/>
                </a:lnTo>
                <a:lnTo>
                  <a:pt x="37338" y="191008"/>
                </a:lnTo>
                <a:lnTo>
                  <a:pt x="38989" y="190626"/>
                </a:lnTo>
                <a:lnTo>
                  <a:pt x="40513" y="189737"/>
                </a:lnTo>
                <a:lnTo>
                  <a:pt x="177419" y="103250"/>
                </a:lnTo>
                <a:lnTo>
                  <a:pt x="291054" y="103250"/>
                </a:lnTo>
                <a:lnTo>
                  <a:pt x="256212" y="77809"/>
                </a:lnTo>
                <a:lnTo>
                  <a:pt x="217297" y="66039"/>
                </a:lnTo>
                <a:lnTo>
                  <a:pt x="241046" y="51053"/>
                </a:lnTo>
                <a:lnTo>
                  <a:pt x="242570" y="50037"/>
                </a:lnTo>
                <a:lnTo>
                  <a:pt x="243713" y="48895"/>
                </a:lnTo>
                <a:lnTo>
                  <a:pt x="244348" y="47371"/>
                </a:lnTo>
                <a:lnTo>
                  <a:pt x="245110" y="45847"/>
                </a:lnTo>
                <a:lnTo>
                  <a:pt x="234696" y="20574"/>
                </a:lnTo>
                <a:lnTo>
                  <a:pt x="231648" y="15748"/>
                </a:lnTo>
                <a:lnTo>
                  <a:pt x="219964" y="2412"/>
                </a:lnTo>
                <a:lnTo>
                  <a:pt x="217932" y="888"/>
                </a:lnTo>
                <a:lnTo>
                  <a:pt x="216154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68284" y="3010661"/>
            <a:ext cx="315595" cy="329565"/>
          </a:xfrm>
          <a:custGeom>
            <a:avLst/>
            <a:gdLst/>
            <a:ahLst/>
            <a:cxnLst/>
            <a:rect l="l" t="t" r="r" b="b"/>
            <a:pathLst>
              <a:path w="315595" h="329564">
                <a:moveTo>
                  <a:pt x="299466" y="114300"/>
                </a:moveTo>
                <a:lnTo>
                  <a:pt x="314960" y="154177"/>
                </a:lnTo>
                <a:lnTo>
                  <a:pt x="315503" y="163389"/>
                </a:lnTo>
                <a:lnTo>
                  <a:pt x="315023" y="172339"/>
                </a:lnTo>
                <a:lnTo>
                  <a:pt x="297394" y="212592"/>
                </a:lnTo>
                <a:lnTo>
                  <a:pt x="265938" y="240801"/>
                </a:lnTo>
                <a:lnTo>
                  <a:pt x="128016" y="328295"/>
                </a:lnTo>
                <a:lnTo>
                  <a:pt x="124841" y="329564"/>
                </a:lnTo>
                <a:lnTo>
                  <a:pt x="123190" y="329438"/>
                </a:lnTo>
                <a:lnTo>
                  <a:pt x="109982" y="318770"/>
                </a:lnTo>
                <a:lnTo>
                  <a:pt x="107188" y="315340"/>
                </a:lnTo>
                <a:lnTo>
                  <a:pt x="88265" y="280670"/>
                </a:lnTo>
                <a:lnTo>
                  <a:pt x="87757" y="278002"/>
                </a:lnTo>
                <a:lnTo>
                  <a:pt x="87757" y="275843"/>
                </a:lnTo>
                <a:lnTo>
                  <a:pt x="208915" y="196087"/>
                </a:lnTo>
                <a:lnTo>
                  <a:pt x="215941" y="191444"/>
                </a:lnTo>
                <a:lnTo>
                  <a:pt x="241808" y="163322"/>
                </a:lnTo>
                <a:lnTo>
                  <a:pt x="244983" y="152400"/>
                </a:lnTo>
                <a:lnTo>
                  <a:pt x="244475" y="146685"/>
                </a:lnTo>
                <a:lnTo>
                  <a:pt x="243967" y="140842"/>
                </a:lnTo>
                <a:lnTo>
                  <a:pt x="215900" y="111887"/>
                </a:lnTo>
                <a:lnTo>
                  <a:pt x="177419" y="103250"/>
                </a:lnTo>
                <a:lnTo>
                  <a:pt x="40513" y="189737"/>
                </a:lnTo>
                <a:lnTo>
                  <a:pt x="38989" y="190626"/>
                </a:lnTo>
                <a:lnTo>
                  <a:pt x="37338" y="191008"/>
                </a:lnTo>
                <a:lnTo>
                  <a:pt x="35560" y="190880"/>
                </a:lnTo>
                <a:lnTo>
                  <a:pt x="33909" y="190626"/>
                </a:lnTo>
                <a:lnTo>
                  <a:pt x="31876" y="189737"/>
                </a:lnTo>
                <a:lnTo>
                  <a:pt x="29718" y="187960"/>
                </a:lnTo>
                <a:lnTo>
                  <a:pt x="27559" y="186182"/>
                </a:lnTo>
                <a:lnTo>
                  <a:pt x="12954" y="166497"/>
                </a:lnTo>
                <a:lnTo>
                  <a:pt x="9271" y="160782"/>
                </a:lnTo>
                <a:lnTo>
                  <a:pt x="762" y="141986"/>
                </a:lnTo>
                <a:lnTo>
                  <a:pt x="126" y="139318"/>
                </a:lnTo>
                <a:lnTo>
                  <a:pt x="0" y="137160"/>
                </a:lnTo>
                <a:lnTo>
                  <a:pt x="635" y="135509"/>
                </a:lnTo>
                <a:lnTo>
                  <a:pt x="1143" y="133858"/>
                </a:lnTo>
                <a:lnTo>
                  <a:pt x="2286" y="132461"/>
                </a:lnTo>
                <a:lnTo>
                  <a:pt x="3810" y="131572"/>
                </a:lnTo>
                <a:lnTo>
                  <a:pt x="209676" y="1397"/>
                </a:lnTo>
                <a:lnTo>
                  <a:pt x="211328" y="380"/>
                </a:lnTo>
                <a:lnTo>
                  <a:pt x="212851" y="0"/>
                </a:lnTo>
                <a:lnTo>
                  <a:pt x="214503" y="0"/>
                </a:lnTo>
                <a:lnTo>
                  <a:pt x="216154" y="0"/>
                </a:lnTo>
                <a:lnTo>
                  <a:pt x="217932" y="888"/>
                </a:lnTo>
                <a:lnTo>
                  <a:pt x="219964" y="2412"/>
                </a:lnTo>
                <a:lnTo>
                  <a:pt x="221996" y="3810"/>
                </a:lnTo>
                <a:lnTo>
                  <a:pt x="234696" y="20574"/>
                </a:lnTo>
                <a:lnTo>
                  <a:pt x="237871" y="25400"/>
                </a:lnTo>
                <a:lnTo>
                  <a:pt x="245237" y="43941"/>
                </a:lnTo>
                <a:lnTo>
                  <a:pt x="245110" y="45847"/>
                </a:lnTo>
                <a:lnTo>
                  <a:pt x="244348" y="47371"/>
                </a:lnTo>
                <a:lnTo>
                  <a:pt x="243713" y="48895"/>
                </a:lnTo>
                <a:lnTo>
                  <a:pt x="242570" y="50037"/>
                </a:lnTo>
                <a:lnTo>
                  <a:pt x="241046" y="51053"/>
                </a:lnTo>
                <a:lnTo>
                  <a:pt x="217297" y="66039"/>
                </a:lnTo>
                <a:lnTo>
                  <a:pt x="231395" y="69185"/>
                </a:lnTo>
                <a:lnTo>
                  <a:pt x="266954" y="83312"/>
                </a:lnTo>
                <a:lnTo>
                  <a:pt x="292867" y="105207"/>
                </a:lnTo>
                <a:lnTo>
                  <a:pt x="299466" y="11430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6572" y="2758439"/>
            <a:ext cx="428244" cy="4236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8526" y="2772791"/>
            <a:ext cx="355600" cy="349885"/>
          </a:xfrm>
          <a:custGeom>
            <a:avLst/>
            <a:gdLst/>
            <a:ahLst/>
            <a:cxnLst/>
            <a:rect l="l" t="t" r="r" b="b"/>
            <a:pathLst>
              <a:path w="355600" h="349885">
                <a:moveTo>
                  <a:pt x="124738" y="0"/>
                </a:moveTo>
                <a:lnTo>
                  <a:pt x="122084" y="0"/>
                </a:lnTo>
                <a:lnTo>
                  <a:pt x="115149" y="508"/>
                </a:lnTo>
                <a:lnTo>
                  <a:pt x="77615" y="17512"/>
                </a:lnTo>
                <a:lnTo>
                  <a:pt x="46138" y="43801"/>
                </a:lnTo>
                <a:lnTo>
                  <a:pt x="20987" y="77676"/>
                </a:lnTo>
                <a:lnTo>
                  <a:pt x="3129" y="123251"/>
                </a:lnTo>
                <a:lnTo>
                  <a:pt x="0" y="154648"/>
                </a:lnTo>
                <a:lnTo>
                  <a:pt x="1116" y="170561"/>
                </a:lnTo>
                <a:lnTo>
                  <a:pt x="15434" y="218281"/>
                </a:lnTo>
                <a:lnTo>
                  <a:pt x="46507" y="265414"/>
                </a:lnTo>
                <a:lnTo>
                  <a:pt x="76872" y="295401"/>
                </a:lnTo>
                <a:lnTo>
                  <a:pt x="110185" y="320278"/>
                </a:lnTo>
                <a:lnTo>
                  <a:pt x="158973" y="343275"/>
                </a:lnTo>
                <a:lnTo>
                  <a:pt x="205548" y="349758"/>
                </a:lnTo>
                <a:lnTo>
                  <a:pt x="220493" y="348329"/>
                </a:lnTo>
                <a:lnTo>
                  <a:pt x="263282" y="333756"/>
                </a:lnTo>
                <a:lnTo>
                  <a:pt x="302353" y="304234"/>
                </a:lnTo>
                <a:lnTo>
                  <a:pt x="327127" y="274700"/>
                </a:lnTo>
                <a:lnTo>
                  <a:pt x="209968" y="274700"/>
                </a:lnTo>
                <a:lnTo>
                  <a:pt x="200347" y="273821"/>
                </a:lnTo>
                <a:lnTo>
                  <a:pt x="158662" y="258544"/>
                </a:lnTo>
                <a:lnTo>
                  <a:pt x="124395" y="233934"/>
                </a:lnTo>
                <a:lnTo>
                  <a:pt x="96670" y="205787"/>
                </a:lnTo>
                <a:lnTo>
                  <a:pt x="74429" y="167282"/>
                </a:lnTo>
                <a:lnTo>
                  <a:pt x="69198" y="138763"/>
                </a:lnTo>
                <a:lnTo>
                  <a:pt x="69652" y="129462"/>
                </a:lnTo>
                <a:lnTo>
                  <a:pt x="89076" y="86233"/>
                </a:lnTo>
                <a:lnTo>
                  <a:pt x="120302" y="60838"/>
                </a:lnTo>
                <a:lnTo>
                  <a:pt x="161454" y="46609"/>
                </a:lnTo>
                <a:lnTo>
                  <a:pt x="164908" y="45085"/>
                </a:lnTo>
                <a:lnTo>
                  <a:pt x="166686" y="42925"/>
                </a:lnTo>
                <a:lnTo>
                  <a:pt x="167753" y="41783"/>
                </a:lnTo>
                <a:lnTo>
                  <a:pt x="168286" y="40259"/>
                </a:lnTo>
                <a:lnTo>
                  <a:pt x="168274" y="36957"/>
                </a:lnTo>
                <a:lnTo>
                  <a:pt x="167677" y="34925"/>
                </a:lnTo>
                <a:lnTo>
                  <a:pt x="166470" y="32766"/>
                </a:lnTo>
                <a:lnTo>
                  <a:pt x="165264" y="30480"/>
                </a:lnTo>
                <a:lnTo>
                  <a:pt x="163321" y="27939"/>
                </a:lnTo>
                <a:lnTo>
                  <a:pt x="160654" y="25273"/>
                </a:lnTo>
                <a:lnTo>
                  <a:pt x="157987" y="22479"/>
                </a:lnTo>
                <a:lnTo>
                  <a:pt x="128408" y="762"/>
                </a:lnTo>
                <a:lnTo>
                  <a:pt x="124738" y="0"/>
                </a:lnTo>
                <a:close/>
              </a:path>
              <a:path w="355600" h="349885">
                <a:moveTo>
                  <a:pt x="312711" y="158242"/>
                </a:moveTo>
                <a:lnTo>
                  <a:pt x="304033" y="176879"/>
                </a:lnTo>
                <a:lnTo>
                  <a:pt x="302995" y="183007"/>
                </a:lnTo>
                <a:lnTo>
                  <a:pt x="290234" y="221950"/>
                </a:lnTo>
                <a:lnTo>
                  <a:pt x="261053" y="257095"/>
                </a:lnTo>
                <a:lnTo>
                  <a:pt x="219278" y="274441"/>
                </a:lnTo>
                <a:lnTo>
                  <a:pt x="209968" y="274700"/>
                </a:lnTo>
                <a:lnTo>
                  <a:pt x="327127" y="274700"/>
                </a:lnTo>
                <a:lnTo>
                  <a:pt x="347344" y="236600"/>
                </a:lnTo>
                <a:lnTo>
                  <a:pt x="355573" y="203326"/>
                </a:lnTo>
                <a:lnTo>
                  <a:pt x="354989" y="197485"/>
                </a:lnTo>
                <a:lnTo>
                  <a:pt x="336853" y="173862"/>
                </a:lnTo>
                <a:lnTo>
                  <a:pt x="331875" y="169545"/>
                </a:lnTo>
                <a:lnTo>
                  <a:pt x="327773" y="166370"/>
                </a:lnTo>
                <a:lnTo>
                  <a:pt x="321347" y="161798"/>
                </a:lnTo>
                <a:lnTo>
                  <a:pt x="318680" y="160274"/>
                </a:lnTo>
                <a:lnTo>
                  <a:pt x="314412" y="158496"/>
                </a:lnTo>
                <a:lnTo>
                  <a:pt x="312711" y="158242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8526" y="2772791"/>
            <a:ext cx="355600" cy="349885"/>
          </a:xfrm>
          <a:custGeom>
            <a:avLst/>
            <a:gdLst/>
            <a:ahLst/>
            <a:cxnLst/>
            <a:rect l="l" t="t" r="r" b="b"/>
            <a:pathLst>
              <a:path w="355600" h="349885">
                <a:moveTo>
                  <a:pt x="41274" y="49275"/>
                </a:moveTo>
                <a:lnTo>
                  <a:pt x="72303" y="21097"/>
                </a:lnTo>
                <a:lnTo>
                  <a:pt x="103440" y="4318"/>
                </a:lnTo>
                <a:lnTo>
                  <a:pt x="110095" y="1905"/>
                </a:lnTo>
                <a:lnTo>
                  <a:pt x="115149" y="508"/>
                </a:lnTo>
                <a:lnTo>
                  <a:pt x="118617" y="254"/>
                </a:lnTo>
                <a:lnTo>
                  <a:pt x="122084" y="0"/>
                </a:lnTo>
                <a:lnTo>
                  <a:pt x="124738" y="0"/>
                </a:lnTo>
                <a:lnTo>
                  <a:pt x="126567" y="381"/>
                </a:lnTo>
                <a:lnTo>
                  <a:pt x="128408" y="762"/>
                </a:lnTo>
                <a:lnTo>
                  <a:pt x="130478" y="1524"/>
                </a:lnTo>
                <a:lnTo>
                  <a:pt x="132764" y="2794"/>
                </a:lnTo>
                <a:lnTo>
                  <a:pt x="135050" y="4063"/>
                </a:lnTo>
                <a:lnTo>
                  <a:pt x="137603" y="5714"/>
                </a:lnTo>
                <a:lnTo>
                  <a:pt x="140410" y="7747"/>
                </a:lnTo>
                <a:lnTo>
                  <a:pt x="143216" y="9779"/>
                </a:lnTo>
                <a:lnTo>
                  <a:pt x="160654" y="25273"/>
                </a:lnTo>
                <a:lnTo>
                  <a:pt x="163321" y="27939"/>
                </a:lnTo>
                <a:lnTo>
                  <a:pt x="165264" y="30480"/>
                </a:lnTo>
                <a:lnTo>
                  <a:pt x="166470" y="32766"/>
                </a:lnTo>
                <a:lnTo>
                  <a:pt x="167677" y="34925"/>
                </a:lnTo>
                <a:lnTo>
                  <a:pt x="168274" y="36957"/>
                </a:lnTo>
                <a:lnTo>
                  <a:pt x="168286" y="38608"/>
                </a:lnTo>
                <a:lnTo>
                  <a:pt x="168286" y="40259"/>
                </a:lnTo>
                <a:lnTo>
                  <a:pt x="167753" y="41783"/>
                </a:lnTo>
                <a:lnTo>
                  <a:pt x="166686" y="42925"/>
                </a:lnTo>
                <a:lnTo>
                  <a:pt x="164908" y="45085"/>
                </a:lnTo>
                <a:lnTo>
                  <a:pt x="161454" y="46609"/>
                </a:lnTo>
                <a:lnTo>
                  <a:pt x="156310" y="47751"/>
                </a:lnTo>
                <a:lnTo>
                  <a:pt x="151167" y="48895"/>
                </a:lnTo>
                <a:lnTo>
                  <a:pt x="114108" y="64262"/>
                </a:lnTo>
                <a:lnTo>
                  <a:pt x="82836" y="94355"/>
                </a:lnTo>
                <a:lnTo>
                  <a:pt x="69198" y="138763"/>
                </a:lnTo>
                <a:lnTo>
                  <a:pt x="69843" y="148183"/>
                </a:lnTo>
                <a:lnTo>
                  <a:pt x="83383" y="186523"/>
                </a:lnTo>
                <a:lnTo>
                  <a:pt x="114120" y="224647"/>
                </a:lnTo>
                <a:lnTo>
                  <a:pt x="147507" y="251618"/>
                </a:lnTo>
                <a:lnTo>
                  <a:pt x="190403" y="271764"/>
                </a:lnTo>
                <a:lnTo>
                  <a:pt x="209968" y="274700"/>
                </a:lnTo>
                <a:lnTo>
                  <a:pt x="219278" y="274441"/>
                </a:lnTo>
                <a:lnTo>
                  <a:pt x="261053" y="257095"/>
                </a:lnTo>
                <a:lnTo>
                  <a:pt x="290234" y="221950"/>
                </a:lnTo>
                <a:lnTo>
                  <a:pt x="302995" y="183007"/>
                </a:lnTo>
                <a:lnTo>
                  <a:pt x="304621" y="171576"/>
                </a:lnTo>
                <a:lnTo>
                  <a:pt x="305192" y="166497"/>
                </a:lnTo>
                <a:lnTo>
                  <a:pt x="306246" y="162941"/>
                </a:lnTo>
                <a:lnTo>
                  <a:pt x="307783" y="161162"/>
                </a:lnTo>
                <a:lnTo>
                  <a:pt x="308964" y="159766"/>
                </a:lnTo>
                <a:lnTo>
                  <a:pt x="310183" y="159004"/>
                </a:lnTo>
                <a:lnTo>
                  <a:pt x="311453" y="158623"/>
                </a:lnTo>
                <a:lnTo>
                  <a:pt x="312711" y="158242"/>
                </a:lnTo>
                <a:lnTo>
                  <a:pt x="324560" y="164084"/>
                </a:lnTo>
                <a:lnTo>
                  <a:pt x="327773" y="166370"/>
                </a:lnTo>
                <a:lnTo>
                  <a:pt x="331875" y="169545"/>
                </a:lnTo>
                <a:lnTo>
                  <a:pt x="336853" y="173862"/>
                </a:lnTo>
                <a:lnTo>
                  <a:pt x="340308" y="176784"/>
                </a:lnTo>
                <a:lnTo>
                  <a:pt x="343165" y="179450"/>
                </a:lnTo>
                <a:lnTo>
                  <a:pt x="345400" y="181737"/>
                </a:lnTo>
                <a:lnTo>
                  <a:pt x="347648" y="184023"/>
                </a:lnTo>
                <a:lnTo>
                  <a:pt x="349452" y="186055"/>
                </a:lnTo>
                <a:lnTo>
                  <a:pt x="350823" y="187960"/>
                </a:lnTo>
                <a:lnTo>
                  <a:pt x="352208" y="189864"/>
                </a:lnTo>
                <a:lnTo>
                  <a:pt x="355281" y="200406"/>
                </a:lnTo>
                <a:lnTo>
                  <a:pt x="355573" y="203326"/>
                </a:lnTo>
                <a:lnTo>
                  <a:pt x="344803" y="242889"/>
                </a:lnTo>
                <a:lnTo>
                  <a:pt x="325485" y="277113"/>
                </a:lnTo>
                <a:lnTo>
                  <a:pt x="289817" y="315674"/>
                </a:lnTo>
                <a:lnTo>
                  <a:pt x="249359" y="340328"/>
                </a:lnTo>
                <a:lnTo>
                  <a:pt x="205548" y="349758"/>
                </a:lnTo>
                <a:lnTo>
                  <a:pt x="190296" y="349422"/>
                </a:lnTo>
                <a:lnTo>
                  <a:pt x="142899" y="337438"/>
                </a:lnTo>
                <a:lnTo>
                  <a:pt x="93602" y="308810"/>
                </a:lnTo>
                <a:lnTo>
                  <a:pt x="60722" y="280568"/>
                </a:lnTo>
                <a:lnTo>
                  <a:pt x="34229" y="249949"/>
                </a:lnTo>
                <a:lnTo>
                  <a:pt x="8820" y="202374"/>
                </a:lnTo>
                <a:lnTo>
                  <a:pt x="0" y="154648"/>
                </a:lnTo>
                <a:lnTo>
                  <a:pt x="670" y="138890"/>
                </a:lnTo>
                <a:lnTo>
                  <a:pt x="13347" y="92477"/>
                </a:lnTo>
                <a:lnTo>
                  <a:pt x="30296" y="63279"/>
                </a:lnTo>
                <a:lnTo>
                  <a:pt x="41274" y="49275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16508" y="2624327"/>
            <a:ext cx="350520" cy="3596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49261" y="2638932"/>
            <a:ext cx="277495" cy="285750"/>
          </a:xfrm>
          <a:custGeom>
            <a:avLst/>
            <a:gdLst/>
            <a:ahLst/>
            <a:cxnLst/>
            <a:rect l="l" t="t" r="r" b="b"/>
            <a:pathLst>
              <a:path w="277494" h="285750">
                <a:moveTo>
                  <a:pt x="134810" y="0"/>
                </a:moveTo>
                <a:lnTo>
                  <a:pt x="88391" y="10287"/>
                </a:lnTo>
                <a:lnTo>
                  <a:pt x="53823" y="33754"/>
                </a:lnTo>
                <a:lnTo>
                  <a:pt x="22210" y="68913"/>
                </a:lnTo>
                <a:lnTo>
                  <a:pt x="4295" y="106074"/>
                </a:lnTo>
                <a:lnTo>
                  <a:pt x="0" y="143382"/>
                </a:lnTo>
                <a:lnTo>
                  <a:pt x="1472" y="155717"/>
                </a:lnTo>
                <a:lnTo>
                  <a:pt x="14198" y="192150"/>
                </a:lnTo>
                <a:lnTo>
                  <a:pt x="38589" y="226869"/>
                </a:lnTo>
                <a:lnTo>
                  <a:pt x="72251" y="257778"/>
                </a:lnTo>
                <a:lnTo>
                  <a:pt x="107172" y="277848"/>
                </a:lnTo>
                <a:lnTo>
                  <a:pt x="142201" y="285241"/>
                </a:lnTo>
                <a:lnTo>
                  <a:pt x="153881" y="284886"/>
                </a:lnTo>
                <a:lnTo>
                  <a:pt x="200402" y="268815"/>
                </a:lnTo>
                <a:lnTo>
                  <a:pt x="234708" y="240918"/>
                </a:lnTo>
                <a:lnTo>
                  <a:pt x="253139" y="218995"/>
                </a:lnTo>
                <a:lnTo>
                  <a:pt x="160480" y="218995"/>
                </a:lnTo>
                <a:lnTo>
                  <a:pt x="154191" y="218771"/>
                </a:lnTo>
                <a:lnTo>
                  <a:pt x="115765" y="201775"/>
                </a:lnTo>
                <a:lnTo>
                  <a:pt x="83913" y="171719"/>
                </a:lnTo>
                <a:lnTo>
                  <a:pt x="63411" y="132333"/>
                </a:lnTo>
                <a:lnTo>
                  <a:pt x="61696" y="123825"/>
                </a:lnTo>
                <a:lnTo>
                  <a:pt x="62179" y="115569"/>
                </a:lnTo>
                <a:lnTo>
                  <a:pt x="85563" y="78809"/>
                </a:lnTo>
                <a:lnTo>
                  <a:pt x="116470" y="66325"/>
                </a:lnTo>
                <a:lnTo>
                  <a:pt x="244908" y="66325"/>
                </a:lnTo>
                <a:lnTo>
                  <a:pt x="238524" y="58624"/>
                </a:lnTo>
                <a:lnTo>
                  <a:pt x="204717" y="27606"/>
                </a:lnTo>
                <a:lnTo>
                  <a:pt x="169755" y="7518"/>
                </a:lnTo>
                <a:lnTo>
                  <a:pt x="146452" y="1093"/>
                </a:lnTo>
                <a:lnTo>
                  <a:pt x="134810" y="0"/>
                </a:lnTo>
                <a:close/>
              </a:path>
              <a:path w="277494" h="285750">
                <a:moveTo>
                  <a:pt x="244908" y="66325"/>
                </a:moveTo>
                <a:lnTo>
                  <a:pt x="116470" y="66325"/>
                </a:lnTo>
                <a:lnTo>
                  <a:pt x="122791" y="66540"/>
                </a:lnTo>
                <a:lnTo>
                  <a:pt x="129159" y="67563"/>
                </a:lnTo>
                <a:lnTo>
                  <a:pt x="167649" y="88598"/>
                </a:lnTo>
                <a:lnTo>
                  <a:pt x="198248" y="120276"/>
                </a:lnTo>
                <a:lnTo>
                  <a:pt x="215265" y="161162"/>
                </a:lnTo>
                <a:lnTo>
                  <a:pt x="214744" y="169417"/>
                </a:lnTo>
                <a:lnTo>
                  <a:pt x="191242" y="206359"/>
                </a:lnTo>
                <a:lnTo>
                  <a:pt x="160480" y="218995"/>
                </a:lnTo>
                <a:lnTo>
                  <a:pt x="253139" y="218995"/>
                </a:lnTo>
                <a:lnTo>
                  <a:pt x="272949" y="179292"/>
                </a:lnTo>
                <a:lnTo>
                  <a:pt x="277295" y="154336"/>
                </a:lnTo>
                <a:lnTo>
                  <a:pt x="277253" y="141858"/>
                </a:lnTo>
                <a:lnTo>
                  <a:pt x="262902" y="93217"/>
                </a:lnTo>
                <a:lnTo>
                  <a:pt x="247869" y="69897"/>
                </a:lnTo>
                <a:lnTo>
                  <a:pt x="244908" y="66325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01813" y="2696114"/>
            <a:ext cx="171856" cy="17095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9218" y="2638932"/>
            <a:ext cx="277495" cy="285750"/>
          </a:xfrm>
          <a:custGeom>
            <a:avLst/>
            <a:gdLst/>
            <a:ahLst/>
            <a:cxnLst/>
            <a:rect l="l" t="t" r="r" b="b"/>
            <a:pathLst>
              <a:path w="277494" h="285750">
                <a:moveTo>
                  <a:pt x="42410" y="44703"/>
                </a:moveTo>
                <a:lnTo>
                  <a:pt x="76878" y="16521"/>
                </a:lnTo>
                <a:lnTo>
                  <a:pt x="123223" y="357"/>
                </a:lnTo>
                <a:lnTo>
                  <a:pt x="134853" y="0"/>
                </a:lnTo>
                <a:lnTo>
                  <a:pt x="146495" y="1093"/>
                </a:lnTo>
                <a:lnTo>
                  <a:pt x="193116" y="19567"/>
                </a:lnTo>
                <a:lnTo>
                  <a:pt x="228020" y="47625"/>
                </a:lnTo>
                <a:lnTo>
                  <a:pt x="256042" y="81432"/>
                </a:lnTo>
                <a:lnTo>
                  <a:pt x="272835" y="117300"/>
                </a:lnTo>
                <a:lnTo>
                  <a:pt x="277338" y="154336"/>
                </a:lnTo>
                <a:lnTo>
                  <a:pt x="275915" y="166814"/>
                </a:lnTo>
                <a:lnTo>
                  <a:pt x="262576" y="204271"/>
                </a:lnTo>
                <a:lnTo>
                  <a:pt x="234751" y="240918"/>
                </a:lnTo>
                <a:lnTo>
                  <a:pt x="200445" y="268815"/>
                </a:lnTo>
                <a:lnTo>
                  <a:pt x="153924" y="284886"/>
                </a:lnTo>
                <a:lnTo>
                  <a:pt x="142244" y="285241"/>
                </a:lnTo>
                <a:lnTo>
                  <a:pt x="130562" y="284222"/>
                </a:lnTo>
                <a:lnTo>
                  <a:pt x="83904" y="265803"/>
                </a:lnTo>
                <a:lnTo>
                  <a:pt x="49166" y="237870"/>
                </a:lnTo>
                <a:lnTo>
                  <a:pt x="21168" y="204009"/>
                </a:lnTo>
                <a:lnTo>
                  <a:pt x="4370" y="167957"/>
                </a:lnTo>
                <a:lnTo>
                  <a:pt x="0" y="130978"/>
                </a:lnTo>
                <a:lnTo>
                  <a:pt x="1432" y="118538"/>
                </a:lnTo>
                <a:lnTo>
                  <a:pt x="14658" y="81190"/>
                </a:lnTo>
                <a:lnTo>
                  <a:pt x="42410" y="44703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96339" y="2415539"/>
            <a:ext cx="414528" cy="3901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29029" y="2429928"/>
            <a:ext cx="341630" cy="316230"/>
          </a:xfrm>
          <a:custGeom>
            <a:avLst/>
            <a:gdLst/>
            <a:ahLst/>
            <a:cxnLst/>
            <a:rect l="l" t="t" r="r" b="b"/>
            <a:pathLst>
              <a:path w="341630" h="316230">
                <a:moveTo>
                  <a:pt x="39624" y="92291"/>
                </a:moveTo>
                <a:lnTo>
                  <a:pt x="6832" y="117310"/>
                </a:lnTo>
                <a:lnTo>
                  <a:pt x="4419" y="120104"/>
                </a:lnTo>
                <a:lnTo>
                  <a:pt x="2654" y="122771"/>
                </a:lnTo>
                <a:lnTo>
                  <a:pt x="431" y="127343"/>
                </a:lnTo>
                <a:lnTo>
                  <a:pt x="0" y="129248"/>
                </a:lnTo>
                <a:lnTo>
                  <a:pt x="533" y="132423"/>
                </a:lnTo>
                <a:lnTo>
                  <a:pt x="1282" y="133947"/>
                </a:lnTo>
                <a:lnTo>
                  <a:pt x="2527" y="135217"/>
                </a:lnTo>
                <a:lnTo>
                  <a:pt x="168605" y="313525"/>
                </a:lnTo>
                <a:lnTo>
                  <a:pt x="169875" y="314795"/>
                </a:lnTo>
                <a:lnTo>
                  <a:pt x="171399" y="315557"/>
                </a:lnTo>
                <a:lnTo>
                  <a:pt x="174828" y="316065"/>
                </a:lnTo>
                <a:lnTo>
                  <a:pt x="176987" y="315684"/>
                </a:lnTo>
                <a:lnTo>
                  <a:pt x="182067" y="313398"/>
                </a:lnTo>
                <a:lnTo>
                  <a:pt x="185115" y="311493"/>
                </a:lnTo>
                <a:lnTo>
                  <a:pt x="188544" y="308826"/>
                </a:lnTo>
                <a:lnTo>
                  <a:pt x="192100" y="306286"/>
                </a:lnTo>
                <a:lnTo>
                  <a:pt x="196291" y="302603"/>
                </a:lnTo>
                <a:lnTo>
                  <a:pt x="206197" y="293459"/>
                </a:lnTo>
                <a:lnTo>
                  <a:pt x="210134" y="289522"/>
                </a:lnTo>
                <a:lnTo>
                  <a:pt x="212928" y="286093"/>
                </a:lnTo>
                <a:lnTo>
                  <a:pt x="215849" y="282791"/>
                </a:lnTo>
                <a:lnTo>
                  <a:pt x="218008" y="279997"/>
                </a:lnTo>
                <a:lnTo>
                  <a:pt x="219278" y="277457"/>
                </a:lnTo>
                <a:lnTo>
                  <a:pt x="220548" y="275044"/>
                </a:lnTo>
                <a:lnTo>
                  <a:pt x="221183" y="272885"/>
                </a:lnTo>
                <a:lnTo>
                  <a:pt x="220929" y="269456"/>
                </a:lnTo>
                <a:lnTo>
                  <a:pt x="220167" y="267932"/>
                </a:lnTo>
                <a:lnTo>
                  <a:pt x="219024" y="266535"/>
                </a:lnTo>
                <a:lnTo>
                  <a:pt x="108534" y="148044"/>
                </a:lnTo>
                <a:lnTo>
                  <a:pt x="107913" y="136874"/>
                </a:lnTo>
                <a:lnTo>
                  <a:pt x="107946" y="126597"/>
                </a:lnTo>
                <a:lnTo>
                  <a:pt x="108623" y="117201"/>
                </a:lnTo>
                <a:lnTo>
                  <a:pt x="108840" y="115786"/>
                </a:lnTo>
                <a:lnTo>
                  <a:pt x="64719" y="115786"/>
                </a:lnTo>
                <a:lnTo>
                  <a:pt x="45542" y="95212"/>
                </a:lnTo>
                <a:lnTo>
                  <a:pt x="44272" y="93942"/>
                </a:lnTo>
                <a:lnTo>
                  <a:pt x="42875" y="93053"/>
                </a:lnTo>
                <a:lnTo>
                  <a:pt x="39624" y="92291"/>
                </a:lnTo>
                <a:close/>
              </a:path>
              <a:path w="341630" h="316230">
                <a:moveTo>
                  <a:pt x="262066" y="72479"/>
                </a:moveTo>
                <a:lnTo>
                  <a:pt x="150063" y="72479"/>
                </a:lnTo>
                <a:lnTo>
                  <a:pt x="161366" y="75019"/>
                </a:lnTo>
                <a:lnTo>
                  <a:pt x="167208" y="77559"/>
                </a:lnTo>
                <a:lnTo>
                  <a:pt x="288747" y="201638"/>
                </a:lnTo>
                <a:lnTo>
                  <a:pt x="289890" y="202908"/>
                </a:lnTo>
                <a:lnTo>
                  <a:pt x="291414" y="203670"/>
                </a:lnTo>
                <a:lnTo>
                  <a:pt x="294843" y="204178"/>
                </a:lnTo>
                <a:lnTo>
                  <a:pt x="297002" y="203797"/>
                </a:lnTo>
                <a:lnTo>
                  <a:pt x="299415" y="202781"/>
                </a:lnTo>
                <a:lnTo>
                  <a:pt x="321259" y="186144"/>
                </a:lnTo>
                <a:lnTo>
                  <a:pt x="326085" y="181699"/>
                </a:lnTo>
                <a:lnTo>
                  <a:pt x="330022" y="177762"/>
                </a:lnTo>
                <a:lnTo>
                  <a:pt x="332943" y="174333"/>
                </a:lnTo>
                <a:lnTo>
                  <a:pt x="335864" y="171031"/>
                </a:lnTo>
                <a:lnTo>
                  <a:pt x="338023" y="168110"/>
                </a:lnTo>
                <a:lnTo>
                  <a:pt x="339166" y="165697"/>
                </a:lnTo>
                <a:lnTo>
                  <a:pt x="340436" y="163284"/>
                </a:lnTo>
                <a:lnTo>
                  <a:pt x="341071" y="161252"/>
                </a:lnTo>
                <a:lnTo>
                  <a:pt x="340817" y="157696"/>
                </a:lnTo>
                <a:lnTo>
                  <a:pt x="340055" y="156172"/>
                </a:lnTo>
                <a:lnTo>
                  <a:pt x="338785" y="154902"/>
                </a:lnTo>
                <a:lnTo>
                  <a:pt x="262066" y="72479"/>
                </a:lnTo>
                <a:close/>
              </a:path>
              <a:path w="341630" h="316230">
                <a:moveTo>
                  <a:pt x="159709" y="0"/>
                </a:moveTo>
                <a:lnTo>
                  <a:pt x="114947" y="12011"/>
                </a:lnTo>
                <a:lnTo>
                  <a:pt x="82403" y="43269"/>
                </a:lnTo>
                <a:lnTo>
                  <a:pt x="66528" y="87957"/>
                </a:lnTo>
                <a:lnTo>
                  <a:pt x="64719" y="115786"/>
                </a:lnTo>
                <a:lnTo>
                  <a:pt x="108840" y="115786"/>
                </a:lnTo>
                <a:lnTo>
                  <a:pt x="109931" y="108674"/>
                </a:lnTo>
                <a:lnTo>
                  <a:pt x="111953" y="101103"/>
                </a:lnTo>
                <a:lnTo>
                  <a:pt x="144348" y="72606"/>
                </a:lnTo>
                <a:lnTo>
                  <a:pt x="150063" y="72479"/>
                </a:lnTo>
                <a:lnTo>
                  <a:pt x="262066" y="72479"/>
                </a:lnTo>
                <a:lnTo>
                  <a:pt x="236296" y="44793"/>
                </a:lnTo>
                <a:lnTo>
                  <a:pt x="201879" y="14821"/>
                </a:lnTo>
                <a:lnTo>
                  <a:pt x="168351" y="978"/>
                </a:lnTo>
                <a:lnTo>
                  <a:pt x="159709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29029" y="2429928"/>
            <a:ext cx="341630" cy="316230"/>
          </a:xfrm>
          <a:custGeom>
            <a:avLst/>
            <a:gdLst/>
            <a:ahLst/>
            <a:cxnLst/>
            <a:rect l="l" t="t" r="r" b="b"/>
            <a:pathLst>
              <a:path w="341630" h="316230">
                <a:moveTo>
                  <a:pt x="96850" y="26124"/>
                </a:moveTo>
                <a:lnTo>
                  <a:pt x="133045" y="3518"/>
                </a:lnTo>
                <a:lnTo>
                  <a:pt x="159709" y="0"/>
                </a:lnTo>
                <a:lnTo>
                  <a:pt x="168351" y="978"/>
                </a:lnTo>
                <a:lnTo>
                  <a:pt x="210167" y="20629"/>
                </a:lnTo>
                <a:lnTo>
                  <a:pt x="338785" y="154902"/>
                </a:lnTo>
                <a:lnTo>
                  <a:pt x="340055" y="156172"/>
                </a:lnTo>
                <a:lnTo>
                  <a:pt x="340817" y="157696"/>
                </a:lnTo>
                <a:lnTo>
                  <a:pt x="340944" y="159474"/>
                </a:lnTo>
                <a:lnTo>
                  <a:pt x="341071" y="161252"/>
                </a:lnTo>
                <a:lnTo>
                  <a:pt x="340436" y="163284"/>
                </a:lnTo>
                <a:lnTo>
                  <a:pt x="339166" y="165697"/>
                </a:lnTo>
                <a:lnTo>
                  <a:pt x="338023" y="168110"/>
                </a:lnTo>
                <a:lnTo>
                  <a:pt x="335864" y="171031"/>
                </a:lnTo>
                <a:lnTo>
                  <a:pt x="332943" y="174333"/>
                </a:lnTo>
                <a:lnTo>
                  <a:pt x="330022" y="177762"/>
                </a:lnTo>
                <a:lnTo>
                  <a:pt x="326085" y="181699"/>
                </a:lnTo>
                <a:lnTo>
                  <a:pt x="321259" y="186144"/>
                </a:lnTo>
                <a:lnTo>
                  <a:pt x="316433" y="190716"/>
                </a:lnTo>
                <a:lnTo>
                  <a:pt x="294843" y="204178"/>
                </a:lnTo>
                <a:lnTo>
                  <a:pt x="293192" y="203924"/>
                </a:lnTo>
                <a:lnTo>
                  <a:pt x="291414" y="203670"/>
                </a:lnTo>
                <a:lnTo>
                  <a:pt x="289890" y="202908"/>
                </a:lnTo>
                <a:lnTo>
                  <a:pt x="288747" y="201638"/>
                </a:lnTo>
                <a:lnTo>
                  <a:pt x="193878" y="99911"/>
                </a:lnTo>
                <a:lnTo>
                  <a:pt x="161366" y="75019"/>
                </a:lnTo>
                <a:lnTo>
                  <a:pt x="155651" y="73749"/>
                </a:lnTo>
                <a:lnTo>
                  <a:pt x="150063" y="72479"/>
                </a:lnTo>
                <a:lnTo>
                  <a:pt x="114773" y="94402"/>
                </a:lnTo>
                <a:lnTo>
                  <a:pt x="107913" y="136874"/>
                </a:lnTo>
                <a:lnTo>
                  <a:pt x="108534" y="148044"/>
                </a:lnTo>
                <a:lnTo>
                  <a:pt x="219024" y="266535"/>
                </a:lnTo>
                <a:lnTo>
                  <a:pt x="220167" y="267932"/>
                </a:lnTo>
                <a:lnTo>
                  <a:pt x="220929" y="269456"/>
                </a:lnTo>
                <a:lnTo>
                  <a:pt x="221056" y="271234"/>
                </a:lnTo>
                <a:lnTo>
                  <a:pt x="221183" y="272885"/>
                </a:lnTo>
                <a:lnTo>
                  <a:pt x="220548" y="275044"/>
                </a:lnTo>
                <a:lnTo>
                  <a:pt x="219278" y="277457"/>
                </a:lnTo>
                <a:lnTo>
                  <a:pt x="218008" y="279997"/>
                </a:lnTo>
                <a:lnTo>
                  <a:pt x="215849" y="282791"/>
                </a:lnTo>
                <a:lnTo>
                  <a:pt x="212928" y="286093"/>
                </a:lnTo>
                <a:lnTo>
                  <a:pt x="210134" y="289522"/>
                </a:lnTo>
                <a:lnTo>
                  <a:pt x="206197" y="293459"/>
                </a:lnTo>
                <a:lnTo>
                  <a:pt x="201244" y="298031"/>
                </a:lnTo>
                <a:lnTo>
                  <a:pt x="196291" y="302603"/>
                </a:lnTo>
                <a:lnTo>
                  <a:pt x="192100" y="306286"/>
                </a:lnTo>
                <a:lnTo>
                  <a:pt x="188544" y="308826"/>
                </a:lnTo>
                <a:lnTo>
                  <a:pt x="185115" y="311493"/>
                </a:lnTo>
                <a:lnTo>
                  <a:pt x="182067" y="313398"/>
                </a:lnTo>
                <a:lnTo>
                  <a:pt x="179527" y="314541"/>
                </a:lnTo>
                <a:lnTo>
                  <a:pt x="176987" y="315684"/>
                </a:lnTo>
                <a:lnTo>
                  <a:pt x="174828" y="316065"/>
                </a:lnTo>
                <a:lnTo>
                  <a:pt x="173050" y="315811"/>
                </a:lnTo>
                <a:lnTo>
                  <a:pt x="171399" y="315557"/>
                </a:lnTo>
                <a:lnTo>
                  <a:pt x="169875" y="314795"/>
                </a:lnTo>
                <a:lnTo>
                  <a:pt x="168605" y="313525"/>
                </a:lnTo>
                <a:lnTo>
                  <a:pt x="2527" y="135217"/>
                </a:lnTo>
                <a:lnTo>
                  <a:pt x="1282" y="133947"/>
                </a:lnTo>
                <a:lnTo>
                  <a:pt x="533" y="132423"/>
                </a:lnTo>
                <a:lnTo>
                  <a:pt x="266" y="130899"/>
                </a:lnTo>
                <a:lnTo>
                  <a:pt x="0" y="129248"/>
                </a:lnTo>
                <a:lnTo>
                  <a:pt x="431" y="127343"/>
                </a:lnTo>
                <a:lnTo>
                  <a:pt x="1536" y="125057"/>
                </a:lnTo>
                <a:lnTo>
                  <a:pt x="2654" y="122771"/>
                </a:lnTo>
                <a:lnTo>
                  <a:pt x="4419" y="120104"/>
                </a:lnTo>
                <a:lnTo>
                  <a:pt x="6832" y="117310"/>
                </a:lnTo>
                <a:lnTo>
                  <a:pt x="9258" y="114389"/>
                </a:lnTo>
                <a:lnTo>
                  <a:pt x="39624" y="92291"/>
                </a:lnTo>
                <a:lnTo>
                  <a:pt x="41224" y="92672"/>
                </a:lnTo>
                <a:lnTo>
                  <a:pt x="42875" y="93053"/>
                </a:lnTo>
                <a:lnTo>
                  <a:pt x="44272" y="93942"/>
                </a:lnTo>
                <a:lnTo>
                  <a:pt x="45542" y="95212"/>
                </a:lnTo>
                <a:lnTo>
                  <a:pt x="64719" y="115786"/>
                </a:lnTo>
                <a:lnTo>
                  <a:pt x="65124" y="101401"/>
                </a:lnTo>
                <a:lnTo>
                  <a:pt x="72339" y="63843"/>
                </a:lnTo>
                <a:lnTo>
                  <a:pt x="89091" y="34268"/>
                </a:lnTo>
                <a:lnTo>
                  <a:pt x="96850" y="26124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47800" y="2237232"/>
            <a:ext cx="333756" cy="3444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79930" y="2251201"/>
            <a:ext cx="260985" cy="271145"/>
          </a:xfrm>
          <a:custGeom>
            <a:avLst/>
            <a:gdLst/>
            <a:ahLst/>
            <a:cxnLst/>
            <a:rect l="l" t="t" r="r" b="b"/>
            <a:pathLst>
              <a:path w="260985" h="271144">
                <a:moveTo>
                  <a:pt x="106172" y="0"/>
                </a:moveTo>
                <a:lnTo>
                  <a:pt x="67309" y="12064"/>
                </a:lnTo>
                <a:lnTo>
                  <a:pt x="34266" y="37320"/>
                </a:lnTo>
                <a:lnTo>
                  <a:pt x="7215" y="77724"/>
                </a:lnTo>
                <a:lnTo>
                  <a:pt x="0" y="112013"/>
                </a:lnTo>
                <a:lnTo>
                  <a:pt x="257" y="124136"/>
                </a:lnTo>
                <a:lnTo>
                  <a:pt x="9652" y="162051"/>
                </a:lnTo>
                <a:lnTo>
                  <a:pt x="33154" y="202057"/>
                </a:lnTo>
                <a:lnTo>
                  <a:pt x="65357" y="237077"/>
                </a:lnTo>
                <a:lnTo>
                  <a:pt x="97772" y="259431"/>
                </a:lnTo>
                <a:lnTo>
                  <a:pt x="142132" y="271059"/>
                </a:lnTo>
                <a:lnTo>
                  <a:pt x="153257" y="270621"/>
                </a:lnTo>
                <a:lnTo>
                  <a:pt x="197294" y="255317"/>
                </a:lnTo>
                <a:lnTo>
                  <a:pt x="230758" y="228092"/>
                </a:lnTo>
                <a:lnTo>
                  <a:pt x="248303" y="203708"/>
                </a:lnTo>
                <a:lnTo>
                  <a:pt x="152019" y="203708"/>
                </a:lnTo>
                <a:lnTo>
                  <a:pt x="144018" y="201675"/>
                </a:lnTo>
                <a:lnTo>
                  <a:pt x="107029" y="179212"/>
                </a:lnTo>
                <a:lnTo>
                  <a:pt x="73850" y="137080"/>
                </a:lnTo>
                <a:lnTo>
                  <a:pt x="65278" y="110871"/>
                </a:lnTo>
                <a:lnTo>
                  <a:pt x="65279" y="98867"/>
                </a:lnTo>
                <a:lnTo>
                  <a:pt x="89407" y="62484"/>
                </a:lnTo>
                <a:lnTo>
                  <a:pt x="131699" y="49784"/>
                </a:lnTo>
                <a:lnTo>
                  <a:pt x="136016" y="49530"/>
                </a:lnTo>
                <a:lnTo>
                  <a:pt x="140207" y="49149"/>
                </a:lnTo>
                <a:lnTo>
                  <a:pt x="143637" y="48006"/>
                </a:lnTo>
                <a:lnTo>
                  <a:pt x="148081" y="44069"/>
                </a:lnTo>
                <a:lnTo>
                  <a:pt x="148462" y="40894"/>
                </a:lnTo>
                <a:lnTo>
                  <a:pt x="145669" y="32003"/>
                </a:lnTo>
                <a:lnTo>
                  <a:pt x="141478" y="25781"/>
                </a:lnTo>
                <a:lnTo>
                  <a:pt x="134493" y="17780"/>
                </a:lnTo>
                <a:lnTo>
                  <a:pt x="131572" y="14350"/>
                </a:lnTo>
                <a:lnTo>
                  <a:pt x="128905" y="11557"/>
                </a:lnTo>
                <a:lnTo>
                  <a:pt x="126618" y="9398"/>
                </a:lnTo>
                <a:lnTo>
                  <a:pt x="124332" y="7112"/>
                </a:lnTo>
                <a:lnTo>
                  <a:pt x="115569" y="1270"/>
                </a:lnTo>
                <a:lnTo>
                  <a:pt x="114046" y="762"/>
                </a:lnTo>
                <a:lnTo>
                  <a:pt x="111887" y="381"/>
                </a:lnTo>
                <a:lnTo>
                  <a:pt x="108965" y="126"/>
                </a:lnTo>
                <a:lnTo>
                  <a:pt x="106172" y="0"/>
                </a:lnTo>
                <a:close/>
              </a:path>
              <a:path w="260985" h="271144">
                <a:moveTo>
                  <a:pt x="224662" y="125222"/>
                </a:moveTo>
                <a:lnTo>
                  <a:pt x="221869" y="125222"/>
                </a:lnTo>
                <a:lnTo>
                  <a:pt x="220471" y="125857"/>
                </a:lnTo>
                <a:lnTo>
                  <a:pt x="219201" y="126873"/>
                </a:lnTo>
                <a:lnTo>
                  <a:pt x="217424" y="128397"/>
                </a:lnTo>
                <a:lnTo>
                  <a:pt x="216154" y="131445"/>
                </a:lnTo>
                <a:lnTo>
                  <a:pt x="214630" y="140208"/>
                </a:lnTo>
                <a:lnTo>
                  <a:pt x="213487" y="145414"/>
                </a:lnTo>
                <a:lnTo>
                  <a:pt x="196087" y="183261"/>
                </a:lnTo>
                <a:lnTo>
                  <a:pt x="159766" y="203708"/>
                </a:lnTo>
                <a:lnTo>
                  <a:pt x="248303" y="203708"/>
                </a:lnTo>
                <a:lnTo>
                  <a:pt x="260604" y="169037"/>
                </a:lnTo>
                <a:lnTo>
                  <a:pt x="260604" y="166877"/>
                </a:lnTo>
                <a:lnTo>
                  <a:pt x="260095" y="165353"/>
                </a:lnTo>
                <a:lnTo>
                  <a:pt x="259714" y="163957"/>
                </a:lnTo>
                <a:lnTo>
                  <a:pt x="253364" y="153415"/>
                </a:lnTo>
                <a:lnTo>
                  <a:pt x="251587" y="150875"/>
                </a:lnTo>
                <a:lnTo>
                  <a:pt x="249046" y="147827"/>
                </a:lnTo>
                <a:lnTo>
                  <a:pt x="245871" y="144272"/>
                </a:lnTo>
                <a:lnTo>
                  <a:pt x="241935" y="139700"/>
                </a:lnTo>
                <a:lnTo>
                  <a:pt x="238632" y="136144"/>
                </a:lnTo>
                <a:lnTo>
                  <a:pt x="233044" y="130810"/>
                </a:lnTo>
                <a:lnTo>
                  <a:pt x="230631" y="128777"/>
                </a:lnTo>
                <a:lnTo>
                  <a:pt x="228473" y="127381"/>
                </a:lnTo>
                <a:lnTo>
                  <a:pt x="226441" y="125857"/>
                </a:lnTo>
                <a:lnTo>
                  <a:pt x="224662" y="125222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79930" y="2251201"/>
            <a:ext cx="260985" cy="271145"/>
          </a:xfrm>
          <a:custGeom>
            <a:avLst/>
            <a:gdLst/>
            <a:ahLst/>
            <a:cxnLst/>
            <a:rect l="l" t="t" r="r" b="b"/>
            <a:pathLst>
              <a:path w="260985" h="271144">
                <a:moveTo>
                  <a:pt x="43815" y="28321"/>
                </a:moveTo>
                <a:lnTo>
                  <a:pt x="79375" y="6731"/>
                </a:lnTo>
                <a:lnTo>
                  <a:pt x="106172" y="0"/>
                </a:lnTo>
                <a:lnTo>
                  <a:pt x="108965" y="126"/>
                </a:lnTo>
                <a:lnTo>
                  <a:pt x="111887" y="381"/>
                </a:lnTo>
                <a:lnTo>
                  <a:pt x="114046" y="762"/>
                </a:lnTo>
                <a:lnTo>
                  <a:pt x="115569" y="1270"/>
                </a:lnTo>
                <a:lnTo>
                  <a:pt x="117093" y="1650"/>
                </a:lnTo>
                <a:lnTo>
                  <a:pt x="126618" y="9398"/>
                </a:lnTo>
                <a:lnTo>
                  <a:pt x="128905" y="11557"/>
                </a:lnTo>
                <a:lnTo>
                  <a:pt x="131572" y="14350"/>
                </a:lnTo>
                <a:lnTo>
                  <a:pt x="134493" y="17780"/>
                </a:lnTo>
                <a:lnTo>
                  <a:pt x="141478" y="25781"/>
                </a:lnTo>
                <a:lnTo>
                  <a:pt x="145669" y="32003"/>
                </a:lnTo>
                <a:lnTo>
                  <a:pt x="147066" y="36449"/>
                </a:lnTo>
                <a:lnTo>
                  <a:pt x="148462" y="40894"/>
                </a:lnTo>
                <a:lnTo>
                  <a:pt x="148081" y="44069"/>
                </a:lnTo>
                <a:lnTo>
                  <a:pt x="145923" y="45974"/>
                </a:lnTo>
                <a:lnTo>
                  <a:pt x="143637" y="48006"/>
                </a:lnTo>
                <a:lnTo>
                  <a:pt x="140207" y="49149"/>
                </a:lnTo>
                <a:lnTo>
                  <a:pt x="136016" y="49530"/>
                </a:lnTo>
                <a:lnTo>
                  <a:pt x="131699" y="49784"/>
                </a:lnTo>
                <a:lnTo>
                  <a:pt x="126746" y="50419"/>
                </a:lnTo>
                <a:lnTo>
                  <a:pt x="89407" y="62484"/>
                </a:lnTo>
                <a:lnTo>
                  <a:pt x="65279" y="98867"/>
                </a:lnTo>
                <a:lnTo>
                  <a:pt x="65278" y="110871"/>
                </a:lnTo>
                <a:lnTo>
                  <a:pt x="68087" y="123660"/>
                </a:lnTo>
                <a:lnTo>
                  <a:pt x="94234" y="165862"/>
                </a:lnTo>
                <a:lnTo>
                  <a:pt x="125872" y="193782"/>
                </a:lnTo>
                <a:lnTo>
                  <a:pt x="152019" y="203708"/>
                </a:lnTo>
                <a:lnTo>
                  <a:pt x="159766" y="203708"/>
                </a:lnTo>
                <a:lnTo>
                  <a:pt x="167258" y="201675"/>
                </a:lnTo>
                <a:lnTo>
                  <a:pt x="174751" y="199644"/>
                </a:lnTo>
                <a:lnTo>
                  <a:pt x="204596" y="170180"/>
                </a:lnTo>
                <a:lnTo>
                  <a:pt x="207899" y="163575"/>
                </a:lnTo>
                <a:lnTo>
                  <a:pt x="216154" y="131445"/>
                </a:lnTo>
                <a:lnTo>
                  <a:pt x="217424" y="128397"/>
                </a:lnTo>
                <a:lnTo>
                  <a:pt x="219201" y="126873"/>
                </a:lnTo>
                <a:lnTo>
                  <a:pt x="220471" y="125857"/>
                </a:lnTo>
                <a:lnTo>
                  <a:pt x="221869" y="125222"/>
                </a:lnTo>
                <a:lnTo>
                  <a:pt x="223266" y="125222"/>
                </a:lnTo>
                <a:lnTo>
                  <a:pt x="224662" y="125222"/>
                </a:lnTo>
                <a:lnTo>
                  <a:pt x="226441" y="125857"/>
                </a:lnTo>
                <a:lnTo>
                  <a:pt x="228473" y="127381"/>
                </a:lnTo>
                <a:lnTo>
                  <a:pt x="230631" y="128777"/>
                </a:lnTo>
                <a:lnTo>
                  <a:pt x="245871" y="144272"/>
                </a:lnTo>
                <a:lnTo>
                  <a:pt x="249046" y="147827"/>
                </a:lnTo>
                <a:lnTo>
                  <a:pt x="251587" y="150875"/>
                </a:lnTo>
                <a:lnTo>
                  <a:pt x="253364" y="153415"/>
                </a:lnTo>
                <a:lnTo>
                  <a:pt x="255269" y="156083"/>
                </a:lnTo>
                <a:lnTo>
                  <a:pt x="260095" y="165353"/>
                </a:lnTo>
                <a:lnTo>
                  <a:pt x="260604" y="166877"/>
                </a:lnTo>
                <a:lnTo>
                  <a:pt x="260604" y="169037"/>
                </a:lnTo>
                <a:lnTo>
                  <a:pt x="260350" y="172085"/>
                </a:lnTo>
                <a:lnTo>
                  <a:pt x="260095" y="175133"/>
                </a:lnTo>
                <a:lnTo>
                  <a:pt x="258952" y="179450"/>
                </a:lnTo>
                <a:lnTo>
                  <a:pt x="256920" y="185165"/>
                </a:lnTo>
                <a:lnTo>
                  <a:pt x="254888" y="190881"/>
                </a:lnTo>
                <a:lnTo>
                  <a:pt x="230758" y="228092"/>
                </a:lnTo>
                <a:lnTo>
                  <a:pt x="197294" y="255317"/>
                </a:lnTo>
                <a:lnTo>
                  <a:pt x="153257" y="270621"/>
                </a:lnTo>
                <a:lnTo>
                  <a:pt x="142132" y="271059"/>
                </a:lnTo>
                <a:lnTo>
                  <a:pt x="130937" y="270128"/>
                </a:lnTo>
                <a:lnTo>
                  <a:pt x="86868" y="253237"/>
                </a:lnTo>
                <a:lnTo>
                  <a:pt x="54774" y="227056"/>
                </a:lnTo>
                <a:lnTo>
                  <a:pt x="23653" y="188531"/>
                </a:lnTo>
                <a:lnTo>
                  <a:pt x="5107" y="149143"/>
                </a:lnTo>
                <a:lnTo>
                  <a:pt x="0" y="112013"/>
                </a:lnTo>
                <a:lnTo>
                  <a:pt x="1119" y="100202"/>
                </a:lnTo>
                <a:lnTo>
                  <a:pt x="18454" y="56699"/>
                </a:lnTo>
                <a:lnTo>
                  <a:pt x="34266" y="37320"/>
                </a:lnTo>
                <a:lnTo>
                  <a:pt x="43815" y="28321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24583" y="2081783"/>
            <a:ext cx="358140" cy="3505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57730" y="2096440"/>
            <a:ext cx="284480" cy="276225"/>
          </a:xfrm>
          <a:custGeom>
            <a:avLst/>
            <a:gdLst/>
            <a:ahLst/>
            <a:cxnLst/>
            <a:rect l="l" t="t" r="r" b="b"/>
            <a:pathLst>
              <a:path w="284480" h="276225">
                <a:moveTo>
                  <a:pt x="125898" y="0"/>
                </a:moveTo>
                <a:lnTo>
                  <a:pt x="81706" y="8588"/>
                </a:lnTo>
                <a:lnTo>
                  <a:pt x="46862" y="30555"/>
                </a:lnTo>
                <a:lnTo>
                  <a:pt x="19270" y="60201"/>
                </a:lnTo>
                <a:lnTo>
                  <a:pt x="1144" y="105267"/>
                </a:lnTo>
                <a:lnTo>
                  <a:pt x="0" y="117296"/>
                </a:lnTo>
                <a:lnTo>
                  <a:pt x="185" y="127964"/>
                </a:lnTo>
                <a:lnTo>
                  <a:pt x="9017" y="167080"/>
                </a:lnTo>
                <a:lnTo>
                  <a:pt x="29983" y="205156"/>
                </a:lnTo>
                <a:lnTo>
                  <a:pt x="61404" y="241153"/>
                </a:lnTo>
                <a:lnTo>
                  <a:pt x="94779" y="265146"/>
                </a:lnTo>
                <a:lnTo>
                  <a:pt x="140829" y="276187"/>
                </a:lnTo>
                <a:lnTo>
                  <a:pt x="152606" y="275268"/>
                </a:lnTo>
                <a:lnTo>
                  <a:pt x="200818" y="256996"/>
                </a:lnTo>
                <a:lnTo>
                  <a:pt x="232441" y="233477"/>
                </a:lnTo>
                <a:lnTo>
                  <a:pt x="251568" y="214705"/>
                </a:lnTo>
                <a:lnTo>
                  <a:pt x="154431" y="214705"/>
                </a:lnTo>
                <a:lnTo>
                  <a:pt x="138683" y="212419"/>
                </a:lnTo>
                <a:lnTo>
                  <a:pt x="102996" y="184733"/>
                </a:lnTo>
                <a:lnTo>
                  <a:pt x="144685" y="150570"/>
                </a:lnTo>
                <a:lnTo>
                  <a:pt x="74930" y="150570"/>
                </a:lnTo>
                <a:lnTo>
                  <a:pt x="58038" y="114883"/>
                </a:lnTo>
                <a:lnTo>
                  <a:pt x="57657" y="100913"/>
                </a:lnTo>
                <a:lnTo>
                  <a:pt x="59055" y="94055"/>
                </a:lnTo>
                <a:lnTo>
                  <a:pt x="86475" y="62303"/>
                </a:lnTo>
                <a:lnTo>
                  <a:pt x="106564" y="56536"/>
                </a:lnTo>
                <a:lnTo>
                  <a:pt x="216832" y="56536"/>
                </a:lnTo>
                <a:lnTo>
                  <a:pt x="211371" y="49891"/>
                </a:lnTo>
                <a:lnTo>
                  <a:pt x="176275" y="17347"/>
                </a:lnTo>
                <a:lnTo>
                  <a:pt x="136398" y="1091"/>
                </a:lnTo>
                <a:lnTo>
                  <a:pt x="125898" y="0"/>
                </a:lnTo>
                <a:close/>
              </a:path>
              <a:path w="284480" h="276225">
                <a:moveTo>
                  <a:pt x="255905" y="127964"/>
                </a:moveTo>
                <a:lnTo>
                  <a:pt x="244348" y="138759"/>
                </a:lnTo>
                <a:lnTo>
                  <a:pt x="242062" y="142823"/>
                </a:lnTo>
                <a:lnTo>
                  <a:pt x="215757" y="178431"/>
                </a:lnTo>
                <a:lnTo>
                  <a:pt x="184165" y="204688"/>
                </a:lnTo>
                <a:lnTo>
                  <a:pt x="154431" y="214705"/>
                </a:lnTo>
                <a:lnTo>
                  <a:pt x="251568" y="214705"/>
                </a:lnTo>
                <a:lnTo>
                  <a:pt x="277621" y="181177"/>
                </a:lnTo>
                <a:lnTo>
                  <a:pt x="280288" y="176097"/>
                </a:lnTo>
                <a:lnTo>
                  <a:pt x="282956" y="171144"/>
                </a:lnTo>
                <a:lnTo>
                  <a:pt x="284352" y="167715"/>
                </a:lnTo>
                <a:lnTo>
                  <a:pt x="284484" y="165937"/>
                </a:lnTo>
                <a:lnTo>
                  <a:pt x="284480" y="162635"/>
                </a:lnTo>
                <a:lnTo>
                  <a:pt x="284225" y="161111"/>
                </a:lnTo>
                <a:lnTo>
                  <a:pt x="283844" y="159587"/>
                </a:lnTo>
                <a:lnTo>
                  <a:pt x="283210" y="157936"/>
                </a:lnTo>
                <a:lnTo>
                  <a:pt x="282194" y="156158"/>
                </a:lnTo>
                <a:lnTo>
                  <a:pt x="281305" y="154380"/>
                </a:lnTo>
                <a:lnTo>
                  <a:pt x="257301" y="128218"/>
                </a:lnTo>
                <a:lnTo>
                  <a:pt x="255905" y="127964"/>
                </a:lnTo>
                <a:close/>
              </a:path>
              <a:path w="284480" h="276225">
                <a:moveTo>
                  <a:pt x="216832" y="56536"/>
                </a:moveTo>
                <a:lnTo>
                  <a:pt x="106564" y="56536"/>
                </a:lnTo>
                <a:lnTo>
                  <a:pt x="116586" y="57606"/>
                </a:lnTo>
                <a:lnTo>
                  <a:pt x="126464" y="61202"/>
                </a:lnTo>
                <a:lnTo>
                  <a:pt x="136080" y="67036"/>
                </a:lnTo>
                <a:lnTo>
                  <a:pt x="145411" y="75108"/>
                </a:lnTo>
                <a:lnTo>
                  <a:pt x="154431" y="85419"/>
                </a:lnTo>
                <a:lnTo>
                  <a:pt x="74930" y="150570"/>
                </a:lnTo>
                <a:lnTo>
                  <a:pt x="144685" y="150570"/>
                </a:lnTo>
                <a:lnTo>
                  <a:pt x="222757" y="86562"/>
                </a:lnTo>
                <a:lnTo>
                  <a:pt x="225425" y="81863"/>
                </a:lnTo>
                <a:lnTo>
                  <a:pt x="226187" y="70941"/>
                </a:lnTo>
                <a:lnTo>
                  <a:pt x="223646" y="64972"/>
                </a:lnTo>
                <a:lnTo>
                  <a:pt x="218439" y="58495"/>
                </a:lnTo>
                <a:lnTo>
                  <a:pt x="216832" y="56536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06245" y="2143833"/>
            <a:ext cx="115062" cy="11232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57730" y="2096440"/>
            <a:ext cx="285115" cy="276225"/>
          </a:xfrm>
          <a:custGeom>
            <a:avLst/>
            <a:gdLst/>
            <a:ahLst/>
            <a:cxnLst/>
            <a:rect l="l" t="t" r="r" b="b"/>
            <a:pathLst>
              <a:path w="285114" h="276225">
                <a:moveTo>
                  <a:pt x="46862" y="30555"/>
                </a:moveTo>
                <a:lnTo>
                  <a:pt x="81706" y="8588"/>
                </a:lnTo>
                <a:lnTo>
                  <a:pt x="125898" y="0"/>
                </a:lnTo>
                <a:lnTo>
                  <a:pt x="136398" y="1091"/>
                </a:lnTo>
                <a:lnTo>
                  <a:pt x="176275" y="17347"/>
                </a:lnTo>
                <a:lnTo>
                  <a:pt x="211455" y="49986"/>
                </a:lnTo>
                <a:lnTo>
                  <a:pt x="226187" y="70941"/>
                </a:lnTo>
                <a:lnTo>
                  <a:pt x="225806" y="76402"/>
                </a:lnTo>
                <a:lnTo>
                  <a:pt x="225425" y="81863"/>
                </a:lnTo>
                <a:lnTo>
                  <a:pt x="222757" y="86562"/>
                </a:lnTo>
                <a:lnTo>
                  <a:pt x="217677" y="90753"/>
                </a:lnTo>
                <a:lnTo>
                  <a:pt x="102996" y="184733"/>
                </a:lnTo>
                <a:lnTo>
                  <a:pt x="108001" y="190521"/>
                </a:lnTo>
                <a:lnTo>
                  <a:pt x="146557" y="213562"/>
                </a:lnTo>
                <a:lnTo>
                  <a:pt x="154431" y="214705"/>
                </a:lnTo>
                <a:lnTo>
                  <a:pt x="190823" y="200340"/>
                </a:lnTo>
                <a:lnTo>
                  <a:pt x="220471" y="173049"/>
                </a:lnTo>
                <a:lnTo>
                  <a:pt x="244348" y="138759"/>
                </a:lnTo>
                <a:lnTo>
                  <a:pt x="246633" y="134568"/>
                </a:lnTo>
                <a:lnTo>
                  <a:pt x="248793" y="131647"/>
                </a:lnTo>
                <a:lnTo>
                  <a:pt x="255905" y="127964"/>
                </a:lnTo>
                <a:lnTo>
                  <a:pt x="257301" y="128218"/>
                </a:lnTo>
                <a:lnTo>
                  <a:pt x="278256" y="150062"/>
                </a:lnTo>
                <a:lnTo>
                  <a:pt x="279907" y="152348"/>
                </a:lnTo>
                <a:lnTo>
                  <a:pt x="281305" y="154380"/>
                </a:lnTo>
                <a:lnTo>
                  <a:pt x="282194" y="156158"/>
                </a:lnTo>
                <a:lnTo>
                  <a:pt x="283210" y="157936"/>
                </a:lnTo>
                <a:lnTo>
                  <a:pt x="283844" y="159587"/>
                </a:lnTo>
                <a:lnTo>
                  <a:pt x="284225" y="161111"/>
                </a:lnTo>
                <a:lnTo>
                  <a:pt x="284480" y="162635"/>
                </a:lnTo>
                <a:lnTo>
                  <a:pt x="284606" y="164286"/>
                </a:lnTo>
                <a:lnTo>
                  <a:pt x="284480" y="165937"/>
                </a:lnTo>
                <a:lnTo>
                  <a:pt x="284352" y="167715"/>
                </a:lnTo>
                <a:lnTo>
                  <a:pt x="282956" y="171144"/>
                </a:lnTo>
                <a:lnTo>
                  <a:pt x="280288" y="176097"/>
                </a:lnTo>
                <a:lnTo>
                  <a:pt x="277621" y="181177"/>
                </a:lnTo>
                <a:lnTo>
                  <a:pt x="250444" y="215975"/>
                </a:lnTo>
                <a:lnTo>
                  <a:pt x="213177" y="248808"/>
                </a:lnTo>
                <a:lnTo>
                  <a:pt x="176530" y="269061"/>
                </a:lnTo>
                <a:lnTo>
                  <a:pt x="140829" y="276187"/>
                </a:lnTo>
                <a:lnTo>
                  <a:pt x="129158" y="275665"/>
                </a:lnTo>
                <a:lnTo>
                  <a:pt x="83566" y="258647"/>
                </a:lnTo>
                <a:lnTo>
                  <a:pt x="50454" y="230179"/>
                </a:lnTo>
                <a:lnTo>
                  <a:pt x="21653" y="192512"/>
                </a:lnTo>
                <a:lnTo>
                  <a:pt x="4732" y="154390"/>
                </a:lnTo>
                <a:lnTo>
                  <a:pt x="0" y="117296"/>
                </a:lnTo>
                <a:lnTo>
                  <a:pt x="1144" y="105267"/>
                </a:lnTo>
                <a:lnTo>
                  <a:pt x="19270" y="60201"/>
                </a:lnTo>
                <a:lnTo>
                  <a:pt x="36363" y="40008"/>
                </a:lnTo>
                <a:lnTo>
                  <a:pt x="46862" y="30555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12035" y="1897379"/>
            <a:ext cx="409956" cy="3901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45182" y="1910937"/>
            <a:ext cx="336550" cy="317500"/>
          </a:xfrm>
          <a:custGeom>
            <a:avLst/>
            <a:gdLst/>
            <a:ahLst/>
            <a:cxnLst/>
            <a:rect l="l" t="t" r="r" b="b"/>
            <a:pathLst>
              <a:path w="336550" h="317500">
                <a:moveTo>
                  <a:pt x="42799" y="81438"/>
                </a:moveTo>
                <a:lnTo>
                  <a:pt x="41021" y="81438"/>
                </a:lnTo>
                <a:lnTo>
                  <a:pt x="38735" y="81946"/>
                </a:lnTo>
                <a:lnTo>
                  <a:pt x="36575" y="82454"/>
                </a:lnTo>
                <a:lnTo>
                  <a:pt x="33781" y="83724"/>
                </a:lnTo>
                <a:lnTo>
                  <a:pt x="30480" y="85756"/>
                </a:lnTo>
                <a:lnTo>
                  <a:pt x="27178" y="87661"/>
                </a:lnTo>
                <a:lnTo>
                  <a:pt x="1905" y="110394"/>
                </a:lnTo>
                <a:lnTo>
                  <a:pt x="508" y="112553"/>
                </a:lnTo>
                <a:lnTo>
                  <a:pt x="0" y="114458"/>
                </a:lnTo>
                <a:lnTo>
                  <a:pt x="0" y="116109"/>
                </a:lnTo>
                <a:lnTo>
                  <a:pt x="127" y="117760"/>
                </a:lnTo>
                <a:lnTo>
                  <a:pt x="762" y="119284"/>
                </a:lnTo>
                <a:lnTo>
                  <a:pt x="1905" y="120681"/>
                </a:lnTo>
                <a:lnTo>
                  <a:pt x="150494" y="313721"/>
                </a:lnTo>
                <a:lnTo>
                  <a:pt x="151637" y="315118"/>
                </a:lnTo>
                <a:lnTo>
                  <a:pt x="153035" y="316007"/>
                </a:lnTo>
                <a:lnTo>
                  <a:pt x="154812" y="316515"/>
                </a:lnTo>
                <a:lnTo>
                  <a:pt x="156464" y="316896"/>
                </a:lnTo>
                <a:lnTo>
                  <a:pt x="158623" y="316642"/>
                </a:lnTo>
                <a:lnTo>
                  <a:pt x="163956" y="314864"/>
                </a:lnTo>
                <a:lnTo>
                  <a:pt x="167131" y="313213"/>
                </a:lnTo>
                <a:lnTo>
                  <a:pt x="170815" y="310927"/>
                </a:lnTo>
                <a:lnTo>
                  <a:pt x="174625" y="308641"/>
                </a:lnTo>
                <a:lnTo>
                  <a:pt x="179197" y="305466"/>
                </a:lnTo>
                <a:lnTo>
                  <a:pt x="184531" y="301275"/>
                </a:lnTo>
                <a:lnTo>
                  <a:pt x="189865" y="297211"/>
                </a:lnTo>
                <a:lnTo>
                  <a:pt x="206756" y="274732"/>
                </a:lnTo>
                <a:lnTo>
                  <a:pt x="206248" y="273081"/>
                </a:lnTo>
                <a:lnTo>
                  <a:pt x="205105" y="271684"/>
                </a:lnTo>
                <a:lnTo>
                  <a:pt x="106299" y="143414"/>
                </a:lnTo>
                <a:lnTo>
                  <a:pt x="106680" y="132195"/>
                </a:lnTo>
                <a:lnTo>
                  <a:pt x="107632" y="121951"/>
                </a:lnTo>
                <a:lnTo>
                  <a:pt x="109183" y="112553"/>
                </a:lnTo>
                <a:lnTo>
                  <a:pt x="110551" y="107092"/>
                </a:lnTo>
                <a:lnTo>
                  <a:pt x="65531" y="107092"/>
                </a:lnTo>
                <a:lnTo>
                  <a:pt x="48387" y="84867"/>
                </a:lnTo>
                <a:lnTo>
                  <a:pt x="47243" y="83470"/>
                </a:lnTo>
                <a:lnTo>
                  <a:pt x="45974" y="82454"/>
                </a:lnTo>
                <a:lnTo>
                  <a:pt x="44450" y="81946"/>
                </a:lnTo>
                <a:lnTo>
                  <a:pt x="42799" y="81438"/>
                </a:lnTo>
                <a:close/>
              </a:path>
              <a:path w="336550" h="317500">
                <a:moveTo>
                  <a:pt x="257745" y="71532"/>
                </a:moveTo>
                <a:lnTo>
                  <a:pt x="148971" y="71532"/>
                </a:lnTo>
                <a:lnTo>
                  <a:pt x="154686" y="71913"/>
                </a:lnTo>
                <a:lnTo>
                  <a:pt x="160147" y="73818"/>
                </a:lnTo>
                <a:lnTo>
                  <a:pt x="190528" y="96944"/>
                </a:lnTo>
                <a:lnTo>
                  <a:pt x="280543" y="213518"/>
                </a:lnTo>
                <a:lnTo>
                  <a:pt x="281686" y="214915"/>
                </a:lnTo>
                <a:lnTo>
                  <a:pt x="283083" y="215931"/>
                </a:lnTo>
                <a:lnTo>
                  <a:pt x="284861" y="216312"/>
                </a:lnTo>
                <a:lnTo>
                  <a:pt x="286512" y="216693"/>
                </a:lnTo>
                <a:lnTo>
                  <a:pt x="288671" y="216566"/>
                </a:lnTo>
                <a:lnTo>
                  <a:pt x="293750" y="214788"/>
                </a:lnTo>
                <a:lnTo>
                  <a:pt x="296925" y="213264"/>
                </a:lnTo>
                <a:lnTo>
                  <a:pt x="300736" y="210851"/>
                </a:lnTo>
                <a:lnTo>
                  <a:pt x="304546" y="208565"/>
                </a:lnTo>
                <a:lnTo>
                  <a:pt x="327152" y="190531"/>
                </a:lnTo>
                <a:lnTo>
                  <a:pt x="330454" y="187483"/>
                </a:lnTo>
                <a:lnTo>
                  <a:pt x="332740" y="184816"/>
                </a:lnTo>
                <a:lnTo>
                  <a:pt x="335788" y="180244"/>
                </a:lnTo>
                <a:lnTo>
                  <a:pt x="336423" y="178212"/>
                </a:lnTo>
                <a:lnTo>
                  <a:pt x="336550" y="174783"/>
                </a:lnTo>
                <a:lnTo>
                  <a:pt x="336042" y="173132"/>
                </a:lnTo>
                <a:lnTo>
                  <a:pt x="334899" y="171735"/>
                </a:lnTo>
                <a:lnTo>
                  <a:pt x="257745" y="71532"/>
                </a:lnTo>
                <a:close/>
              </a:path>
              <a:path w="336550" h="317500">
                <a:moveTo>
                  <a:pt x="162337" y="0"/>
                </a:moveTo>
                <a:lnTo>
                  <a:pt x="115730" y="13954"/>
                </a:lnTo>
                <a:lnTo>
                  <a:pt x="83558" y="45898"/>
                </a:lnTo>
                <a:lnTo>
                  <a:pt x="67317" y="92831"/>
                </a:lnTo>
                <a:lnTo>
                  <a:pt x="65531" y="107092"/>
                </a:lnTo>
                <a:lnTo>
                  <a:pt x="110551" y="107092"/>
                </a:lnTo>
                <a:lnTo>
                  <a:pt x="111252" y="104298"/>
                </a:lnTo>
                <a:lnTo>
                  <a:pt x="114044" y="96944"/>
                </a:lnTo>
                <a:lnTo>
                  <a:pt x="143256" y="72675"/>
                </a:lnTo>
                <a:lnTo>
                  <a:pt x="148971" y="71532"/>
                </a:lnTo>
                <a:lnTo>
                  <a:pt x="257745" y="71532"/>
                </a:lnTo>
                <a:lnTo>
                  <a:pt x="243078" y="52482"/>
                </a:lnTo>
                <a:lnTo>
                  <a:pt x="211709" y="19335"/>
                </a:lnTo>
                <a:lnTo>
                  <a:pt x="171076" y="738"/>
                </a:lnTo>
                <a:lnTo>
                  <a:pt x="16233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45182" y="1910937"/>
            <a:ext cx="336550" cy="317500"/>
          </a:xfrm>
          <a:custGeom>
            <a:avLst/>
            <a:gdLst/>
            <a:ahLst/>
            <a:cxnLst/>
            <a:rect l="l" t="t" r="r" b="b"/>
            <a:pathLst>
              <a:path w="336550" h="317500">
                <a:moveTo>
                  <a:pt x="105918" y="20859"/>
                </a:moveTo>
                <a:lnTo>
                  <a:pt x="144144" y="1809"/>
                </a:lnTo>
                <a:lnTo>
                  <a:pt x="162337" y="0"/>
                </a:lnTo>
                <a:lnTo>
                  <a:pt x="171076" y="738"/>
                </a:lnTo>
                <a:lnTo>
                  <a:pt x="211709" y="19335"/>
                </a:lnTo>
                <a:lnTo>
                  <a:pt x="243078" y="52482"/>
                </a:lnTo>
                <a:lnTo>
                  <a:pt x="334899" y="171735"/>
                </a:lnTo>
                <a:lnTo>
                  <a:pt x="336042" y="173132"/>
                </a:lnTo>
                <a:lnTo>
                  <a:pt x="336550" y="174783"/>
                </a:lnTo>
                <a:lnTo>
                  <a:pt x="336550" y="176434"/>
                </a:lnTo>
                <a:lnTo>
                  <a:pt x="336423" y="178212"/>
                </a:lnTo>
                <a:lnTo>
                  <a:pt x="335788" y="180244"/>
                </a:lnTo>
                <a:lnTo>
                  <a:pt x="334264" y="182530"/>
                </a:lnTo>
                <a:lnTo>
                  <a:pt x="332740" y="184816"/>
                </a:lnTo>
                <a:lnTo>
                  <a:pt x="330454" y="187483"/>
                </a:lnTo>
                <a:lnTo>
                  <a:pt x="327152" y="190531"/>
                </a:lnTo>
                <a:lnTo>
                  <a:pt x="323977" y="193579"/>
                </a:lnTo>
                <a:lnTo>
                  <a:pt x="300736" y="210851"/>
                </a:lnTo>
                <a:lnTo>
                  <a:pt x="296925" y="213264"/>
                </a:lnTo>
                <a:lnTo>
                  <a:pt x="293750" y="214788"/>
                </a:lnTo>
                <a:lnTo>
                  <a:pt x="291211" y="215677"/>
                </a:lnTo>
                <a:lnTo>
                  <a:pt x="288671" y="216566"/>
                </a:lnTo>
                <a:lnTo>
                  <a:pt x="286512" y="216693"/>
                </a:lnTo>
                <a:lnTo>
                  <a:pt x="284861" y="216312"/>
                </a:lnTo>
                <a:lnTo>
                  <a:pt x="283083" y="215931"/>
                </a:lnTo>
                <a:lnTo>
                  <a:pt x="281686" y="214915"/>
                </a:lnTo>
                <a:lnTo>
                  <a:pt x="280543" y="213518"/>
                </a:lnTo>
                <a:lnTo>
                  <a:pt x="195706" y="103409"/>
                </a:lnTo>
                <a:lnTo>
                  <a:pt x="190444" y="96839"/>
                </a:lnTo>
                <a:lnTo>
                  <a:pt x="160147" y="73818"/>
                </a:lnTo>
                <a:lnTo>
                  <a:pt x="154686" y="71913"/>
                </a:lnTo>
                <a:lnTo>
                  <a:pt x="148971" y="71532"/>
                </a:lnTo>
                <a:lnTo>
                  <a:pt x="143256" y="72675"/>
                </a:lnTo>
                <a:lnTo>
                  <a:pt x="137541" y="73691"/>
                </a:lnTo>
                <a:lnTo>
                  <a:pt x="111252" y="104298"/>
                </a:lnTo>
                <a:lnTo>
                  <a:pt x="106299" y="143414"/>
                </a:lnTo>
                <a:lnTo>
                  <a:pt x="205105" y="271684"/>
                </a:lnTo>
                <a:lnTo>
                  <a:pt x="206248" y="273081"/>
                </a:lnTo>
                <a:lnTo>
                  <a:pt x="206756" y="274732"/>
                </a:lnTo>
                <a:lnTo>
                  <a:pt x="206756" y="276510"/>
                </a:lnTo>
                <a:lnTo>
                  <a:pt x="206629" y="278161"/>
                </a:lnTo>
                <a:lnTo>
                  <a:pt x="184531" y="301275"/>
                </a:lnTo>
                <a:lnTo>
                  <a:pt x="179197" y="305466"/>
                </a:lnTo>
                <a:lnTo>
                  <a:pt x="174625" y="308641"/>
                </a:lnTo>
                <a:lnTo>
                  <a:pt x="170815" y="310927"/>
                </a:lnTo>
                <a:lnTo>
                  <a:pt x="167131" y="313213"/>
                </a:lnTo>
                <a:lnTo>
                  <a:pt x="163956" y="314864"/>
                </a:lnTo>
                <a:lnTo>
                  <a:pt x="161290" y="315753"/>
                </a:lnTo>
                <a:lnTo>
                  <a:pt x="158623" y="316642"/>
                </a:lnTo>
                <a:lnTo>
                  <a:pt x="156464" y="316896"/>
                </a:lnTo>
                <a:lnTo>
                  <a:pt x="154812" y="316515"/>
                </a:lnTo>
                <a:lnTo>
                  <a:pt x="153035" y="316007"/>
                </a:lnTo>
                <a:lnTo>
                  <a:pt x="151637" y="315118"/>
                </a:lnTo>
                <a:lnTo>
                  <a:pt x="150494" y="313721"/>
                </a:lnTo>
                <a:lnTo>
                  <a:pt x="1905" y="120681"/>
                </a:lnTo>
                <a:lnTo>
                  <a:pt x="762" y="119284"/>
                </a:lnTo>
                <a:lnTo>
                  <a:pt x="127" y="117760"/>
                </a:lnTo>
                <a:lnTo>
                  <a:pt x="0" y="116109"/>
                </a:lnTo>
                <a:lnTo>
                  <a:pt x="0" y="114458"/>
                </a:lnTo>
                <a:lnTo>
                  <a:pt x="508" y="112553"/>
                </a:lnTo>
                <a:lnTo>
                  <a:pt x="1905" y="110394"/>
                </a:lnTo>
                <a:lnTo>
                  <a:pt x="3175" y="108235"/>
                </a:lnTo>
                <a:lnTo>
                  <a:pt x="30480" y="85756"/>
                </a:lnTo>
                <a:lnTo>
                  <a:pt x="33781" y="83724"/>
                </a:lnTo>
                <a:lnTo>
                  <a:pt x="36575" y="82454"/>
                </a:lnTo>
                <a:lnTo>
                  <a:pt x="38735" y="81946"/>
                </a:lnTo>
                <a:lnTo>
                  <a:pt x="41021" y="81438"/>
                </a:lnTo>
                <a:lnTo>
                  <a:pt x="42799" y="81438"/>
                </a:lnTo>
                <a:lnTo>
                  <a:pt x="65531" y="107092"/>
                </a:lnTo>
                <a:lnTo>
                  <a:pt x="67317" y="92831"/>
                </a:lnTo>
                <a:lnTo>
                  <a:pt x="78105" y="56165"/>
                </a:lnTo>
                <a:lnTo>
                  <a:pt x="97464" y="28269"/>
                </a:lnTo>
                <a:lnTo>
                  <a:pt x="105918" y="20859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13204" y="1741932"/>
            <a:ext cx="361188" cy="3489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45842" y="1754885"/>
            <a:ext cx="288290" cy="276860"/>
          </a:xfrm>
          <a:custGeom>
            <a:avLst/>
            <a:gdLst/>
            <a:ahLst/>
            <a:cxnLst/>
            <a:rect l="l" t="t" r="r" b="b"/>
            <a:pathLst>
              <a:path w="288289" h="276860">
                <a:moveTo>
                  <a:pt x="151749" y="132841"/>
                </a:moveTo>
                <a:lnTo>
                  <a:pt x="66801" y="132841"/>
                </a:lnTo>
                <a:lnTo>
                  <a:pt x="140588" y="233552"/>
                </a:lnTo>
                <a:lnTo>
                  <a:pt x="167258" y="262127"/>
                </a:lnTo>
                <a:lnTo>
                  <a:pt x="209486" y="276431"/>
                </a:lnTo>
                <a:lnTo>
                  <a:pt x="216912" y="275516"/>
                </a:lnTo>
                <a:lnTo>
                  <a:pt x="256158" y="256793"/>
                </a:lnTo>
                <a:lnTo>
                  <a:pt x="277749" y="237109"/>
                </a:lnTo>
                <a:lnTo>
                  <a:pt x="280669" y="233806"/>
                </a:lnTo>
                <a:lnTo>
                  <a:pt x="282956" y="230631"/>
                </a:lnTo>
                <a:lnTo>
                  <a:pt x="284733" y="227584"/>
                </a:lnTo>
                <a:lnTo>
                  <a:pt x="286512" y="224662"/>
                </a:lnTo>
                <a:lnTo>
                  <a:pt x="287527" y="221996"/>
                </a:lnTo>
                <a:lnTo>
                  <a:pt x="288036" y="217297"/>
                </a:lnTo>
                <a:lnTo>
                  <a:pt x="287400" y="213994"/>
                </a:lnTo>
                <a:lnTo>
                  <a:pt x="285623" y="209930"/>
                </a:lnTo>
                <a:lnTo>
                  <a:pt x="284126" y="206363"/>
                </a:lnTo>
                <a:lnTo>
                  <a:pt x="218043" y="206363"/>
                </a:lnTo>
                <a:lnTo>
                  <a:pt x="212470" y="205104"/>
                </a:lnTo>
                <a:lnTo>
                  <a:pt x="206918" y="202178"/>
                </a:lnTo>
                <a:lnTo>
                  <a:pt x="201248" y="197738"/>
                </a:lnTo>
                <a:lnTo>
                  <a:pt x="195576" y="191942"/>
                </a:lnTo>
                <a:lnTo>
                  <a:pt x="189644" y="184530"/>
                </a:lnTo>
                <a:lnTo>
                  <a:pt x="151749" y="132841"/>
                </a:lnTo>
                <a:close/>
              </a:path>
              <a:path w="288289" h="276860">
                <a:moveTo>
                  <a:pt x="259206" y="177291"/>
                </a:moveTo>
                <a:lnTo>
                  <a:pt x="258063" y="177418"/>
                </a:lnTo>
                <a:lnTo>
                  <a:pt x="256920" y="177418"/>
                </a:lnTo>
                <a:lnTo>
                  <a:pt x="255777" y="177800"/>
                </a:lnTo>
                <a:lnTo>
                  <a:pt x="248793" y="186943"/>
                </a:lnTo>
                <a:lnTo>
                  <a:pt x="247395" y="188975"/>
                </a:lnTo>
                <a:lnTo>
                  <a:pt x="218043" y="206363"/>
                </a:lnTo>
                <a:lnTo>
                  <a:pt x="284126" y="206363"/>
                </a:lnTo>
                <a:lnTo>
                  <a:pt x="267969" y="184530"/>
                </a:lnTo>
                <a:lnTo>
                  <a:pt x="265683" y="182117"/>
                </a:lnTo>
                <a:lnTo>
                  <a:pt x="263779" y="180339"/>
                </a:lnTo>
                <a:lnTo>
                  <a:pt x="260604" y="177926"/>
                </a:lnTo>
                <a:lnTo>
                  <a:pt x="259206" y="177291"/>
                </a:lnTo>
                <a:close/>
              </a:path>
              <a:path w="288289" h="276860">
                <a:moveTo>
                  <a:pt x="51054" y="0"/>
                </a:moveTo>
                <a:lnTo>
                  <a:pt x="36449" y="5334"/>
                </a:lnTo>
                <a:lnTo>
                  <a:pt x="32638" y="7492"/>
                </a:lnTo>
                <a:lnTo>
                  <a:pt x="762" y="35433"/>
                </a:lnTo>
                <a:lnTo>
                  <a:pt x="0" y="37464"/>
                </a:lnTo>
                <a:lnTo>
                  <a:pt x="126" y="41021"/>
                </a:lnTo>
                <a:lnTo>
                  <a:pt x="634" y="42672"/>
                </a:lnTo>
                <a:lnTo>
                  <a:pt x="1777" y="44068"/>
                </a:lnTo>
                <a:lnTo>
                  <a:pt x="33908" y="87884"/>
                </a:lnTo>
                <a:lnTo>
                  <a:pt x="10540" y="105028"/>
                </a:lnTo>
                <a:lnTo>
                  <a:pt x="9017" y="106044"/>
                </a:lnTo>
                <a:lnTo>
                  <a:pt x="8000" y="107441"/>
                </a:lnTo>
                <a:lnTo>
                  <a:pt x="7493" y="108965"/>
                </a:lnTo>
                <a:lnTo>
                  <a:pt x="6857" y="110489"/>
                </a:lnTo>
                <a:lnTo>
                  <a:pt x="6857" y="112394"/>
                </a:lnTo>
                <a:lnTo>
                  <a:pt x="7365" y="114553"/>
                </a:lnTo>
                <a:lnTo>
                  <a:pt x="7874" y="116839"/>
                </a:lnTo>
                <a:lnTo>
                  <a:pt x="9017" y="119506"/>
                </a:lnTo>
                <a:lnTo>
                  <a:pt x="33019" y="149605"/>
                </a:lnTo>
                <a:lnTo>
                  <a:pt x="37083" y="152018"/>
                </a:lnTo>
                <a:lnTo>
                  <a:pt x="40386" y="152146"/>
                </a:lnTo>
                <a:lnTo>
                  <a:pt x="66801" y="132841"/>
                </a:lnTo>
                <a:lnTo>
                  <a:pt x="151749" y="132841"/>
                </a:lnTo>
                <a:lnTo>
                  <a:pt x="122046" y="92328"/>
                </a:lnTo>
                <a:lnTo>
                  <a:pt x="167767" y="58800"/>
                </a:lnTo>
                <a:lnTo>
                  <a:pt x="168656" y="55499"/>
                </a:lnTo>
                <a:lnTo>
                  <a:pt x="166821" y="47371"/>
                </a:lnTo>
                <a:lnTo>
                  <a:pt x="89154" y="47371"/>
                </a:lnTo>
                <a:lnTo>
                  <a:pt x="57023" y="3555"/>
                </a:lnTo>
                <a:lnTo>
                  <a:pt x="56006" y="2031"/>
                </a:lnTo>
                <a:lnTo>
                  <a:pt x="54482" y="1142"/>
                </a:lnTo>
                <a:lnTo>
                  <a:pt x="52831" y="508"/>
                </a:lnTo>
                <a:lnTo>
                  <a:pt x="51054" y="0"/>
                </a:lnTo>
                <a:close/>
              </a:path>
              <a:path w="288289" h="276860">
                <a:moveTo>
                  <a:pt x="138175" y="14350"/>
                </a:moveTo>
                <a:lnTo>
                  <a:pt x="136525" y="14350"/>
                </a:lnTo>
                <a:lnTo>
                  <a:pt x="134874" y="14477"/>
                </a:lnTo>
                <a:lnTo>
                  <a:pt x="133350" y="14986"/>
                </a:lnTo>
                <a:lnTo>
                  <a:pt x="131825" y="16128"/>
                </a:lnTo>
                <a:lnTo>
                  <a:pt x="89154" y="47371"/>
                </a:lnTo>
                <a:lnTo>
                  <a:pt x="166821" y="47371"/>
                </a:lnTo>
                <a:lnTo>
                  <a:pt x="166624" y="46481"/>
                </a:lnTo>
                <a:lnTo>
                  <a:pt x="141986" y="16001"/>
                </a:lnTo>
                <a:lnTo>
                  <a:pt x="139954" y="14859"/>
                </a:lnTo>
                <a:lnTo>
                  <a:pt x="138175" y="1435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45842" y="1754885"/>
            <a:ext cx="288290" cy="276860"/>
          </a:xfrm>
          <a:custGeom>
            <a:avLst/>
            <a:gdLst/>
            <a:ahLst/>
            <a:cxnLst/>
            <a:rect l="l" t="t" r="r" b="b"/>
            <a:pathLst>
              <a:path w="288289" h="276860">
                <a:moveTo>
                  <a:pt x="22479" y="14604"/>
                </a:moveTo>
                <a:lnTo>
                  <a:pt x="27939" y="10667"/>
                </a:lnTo>
                <a:lnTo>
                  <a:pt x="32638" y="7492"/>
                </a:lnTo>
                <a:lnTo>
                  <a:pt x="36449" y="5334"/>
                </a:lnTo>
                <a:lnTo>
                  <a:pt x="40258" y="3048"/>
                </a:lnTo>
                <a:lnTo>
                  <a:pt x="43561" y="1524"/>
                </a:lnTo>
                <a:lnTo>
                  <a:pt x="46227" y="762"/>
                </a:lnTo>
                <a:lnTo>
                  <a:pt x="48894" y="126"/>
                </a:lnTo>
                <a:lnTo>
                  <a:pt x="51054" y="0"/>
                </a:lnTo>
                <a:lnTo>
                  <a:pt x="52831" y="508"/>
                </a:lnTo>
                <a:lnTo>
                  <a:pt x="54482" y="1142"/>
                </a:lnTo>
                <a:lnTo>
                  <a:pt x="56006" y="2031"/>
                </a:lnTo>
                <a:lnTo>
                  <a:pt x="57023" y="3555"/>
                </a:lnTo>
                <a:lnTo>
                  <a:pt x="89154" y="47371"/>
                </a:lnTo>
                <a:lnTo>
                  <a:pt x="131825" y="16128"/>
                </a:lnTo>
                <a:lnTo>
                  <a:pt x="133350" y="14986"/>
                </a:lnTo>
                <a:lnTo>
                  <a:pt x="134874" y="14477"/>
                </a:lnTo>
                <a:lnTo>
                  <a:pt x="136525" y="14350"/>
                </a:lnTo>
                <a:lnTo>
                  <a:pt x="138175" y="14350"/>
                </a:lnTo>
                <a:lnTo>
                  <a:pt x="166624" y="46481"/>
                </a:lnTo>
                <a:lnTo>
                  <a:pt x="167639" y="51053"/>
                </a:lnTo>
                <a:lnTo>
                  <a:pt x="168656" y="55499"/>
                </a:lnTo>
                <a:lnTo>
                  <a:pt x="167767" y="58800"/>
                </a:lnTo>
                <a:lnTo>
                  <a:pt x="164973" y="60833"/>
                </a:lnTo>
                <a:lnTo>
                  <a:pt x="122046" y="92328"/>
                </a:lnTo>
                <a:lnTo>
                  <a:pt x="189737" y="184658"/>
                </a:lnTo>
                <a:lnTo>
                  <a:pt x="218043" y="206363"/>
                </a:lnTo>
                <a:lnTo>
                  <a:pt x="223900" y="205930"/>
                </a:lnTo>
                <a:lnTo>
                  <a:pt x="250062" y="184912"/>
                </a:lnTo>
                <a:lnTo>
                  <a:pt x="251206" y="183134"/>
                </a:lnTo>
                <a:lnTo>
                  <a:pt x="252094" y="181737"/>
                </a:lnTo>
                <a:lnTo>
                  <a:pt x="252983" y="180339"/>
                </a:lnTo>
                <a:lnTo>
                  <a:pt x="253873" y="179197"/>
                </a:lnTo>
                <a:lnTo>
                  <a:pt x="254888" y="178435"/>
                </a:lnTo>
                <a:lnTo>
                  <a:pt x="255777" y="177800"/>
                </a:lnTo>
                <a:lnTo>
                  <a:pt x="256920" y="177418"/>
                </a:lnTo>
                <a:lnTo>
                  <a:pt x="258063" y="177418"/>
                </a:lnTo>
                <a:lnTo>
                  <a:pt x="259206" y="177291"/>
                </a:lnTo>
                <a:lnTo>
                  <a:pt x="267969" y="184530"/>
                </a:lnTo>
                <a:lnTo>
                  <a:pt x="270256" y="186816"/>
                </a:lnTo>
                <a:lnTo>
                  <a:pt x="285623" y="209930"/>
                </a:lnTo>
                <a:lnTo>
                  <a:pt x="287400" y="213994"/>
                </a:lnTo>
                <a:lnTo>
                  <a:pt x="288036" y="217297"/>
                </a:lnTo>
                <a:lnTo>
                  <a:pt x="287781" y="219583"/>
                </a:lnTo>
                <a:lnTo>
                  <a:pt x="287527" y="221996"/>
                </a:lnTo>
                <a:lnTo>
                  <a:pt x="286512" y="224662"/>
                </a:lnTo>
                <a:lnTo>
                  <a:pt x="284733" y="227584"/>
                </a:lnTo>
                <a:lnTo>
                  <a:pt x="282956" y="230631"/>
                </a:lnTo>
                <a:lnTo>
                  <a:pt x="280669" y="233806"/>
                </a:lnTo>
                <a:lnTo>
                  <a:pt x="277749" y="237109"/>
                </a:lnTo>
                <a:lnTo>
                  <a:pt x="274955" y="240411"/>
                </a:lnTo>
                <a:lnTo>
                  <a:pt x="239950" y="267096"/>
                </a:lnTo>
                <a:lnTo>
                  <a:pt x="209486" y="276431"/>
                </a:lnTo>
                <a:lnTo>
                  <a:pt x="202156" y="276417"/>
                </a:lnTo>
                <a:lnTo>
                  <a:pt x="160520" y="256412"/>
                </a:lnTo>
                <a:lnTo>
                  <a:pt x="66801" y="132841"/>
                </a:lnTo>
                <a:lnTo>
                  <a:pt x="43180" y="150113"/>
                </a:lnTo>
                <a:lnTo>
                  <a:pt x="40386" y="152146"/>
                </a:lnTo>
                <a:lnTo>
                  <a:pt x="37083" y="152018"/>
                </a:lnTo>
                <a:lnTo>
                  <a:pt x="33019" y="149605"/>
                </a:lnTo>
                <a:lnTo>
                  <a:pt x="29082" y="147319"/>
                </a:lnTo>
                <a:lnTo>
                  <a:pt x="7365" y="114553"/>
                </a:lnTo>
                <a:lnTo>
                  <a:pt x="6857" y="112394"/>
                </a:lnTo>
                <a:lnTo>
                  <a:pt x="6857" y="110489"/>
                </a:lnTo>
                <a:lnTo>
                  <a:pt x="7493" y="108965"/>
                </a:lnTo>
                <a:lnTo>
                  <a:pt x="8000" y="107441"/>
                </a:lnTo>
                <a:lnTo>
                  <a:pt x="9017" y="106044"/>
                </a:lnTo>
                <a:lnTo>
                  <a:pt x="10540" y="105028"/>
                </a:lnTo>
                <a:lnTo>
                  <a:pt x="33908" y="87884"/>
                </a:lnTo>
                <a:lnTo>
                  <a:pt x="1777" y="44068"/>
                </a:lnTo>
                <a:lnTo>
                  <a:pt x="634" y="42672"/>
                </a:lnTo>
                <a:lnTo>
                  <a:pt x="126" y="41021"/>
                </a:lnTo>
                <a:lnTo>
                  <a:pt x="0" y="39242"/>
                </a:lnTo>
                <a:lnTo>
                  <a:pt x="0" y="37464"/>
                </a:lnTo>
                <a:lnTo>
                  <a:pt x="9525" y="25018"/>
                </a:lnTo>
                <a:lnTo>
                  <a:pt x="12954" y="21971"/>
                </a:lnTo>
                <a:lnTo>
                  <a:pt x="17144" y="18541"/>
                </a:lnTo>
                <a:lnTo>
                  <a:pt x="22479" y="14604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97607" y="1635251"/>
            <a:ext cx="272795" cy="3703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30247" y="1648714"/>
            <a:ext cx="200025" cy="297815"/>
          </a:xfrm>
          <a:custGeom>
            <a:avLst/>
            <a:gdLst/>
            <a:ahLst/>
            <a:cxnLst/>
            <a:rect l="l" t="t" r="r" b="b"/>
            <a:pathLst>
              <a:path w="200025" h="297814">
                <a:moveTo>
                  <a:pt x="44322" y="57403"/>
                </a:moveTo>
                <a:lnTo>
                  <a:pt x="42544" y="57403"/>
                </a:lnTo>
                <a:lnTo>
                  <a:pt x="40258" y="57785"/>
                </a:lnTo>
                <a:lnTo>
                  <a:pt x="8508" y="77724"/>
                </a:lnTo>
                <a:lnTo>
                  <a:pt x="5714" y="80137"/>
                </a:lnTo>
                <a:lnTo>
                  <a:pt x="3555" y="82550"/>
                </a:lnTo>
                <a:lnTo>
                  <a:pt x="2158" y="84582"/>
                </a:lnTo>
                <a:lnTo>
                  <a:pt x="761" y="86740"/>
                </a:lnTo>
                <a:lnTo>
                  <a:pt x="0" y="88646"/>
                </a:lnTo>
                <a:lnTo>
                  <a:pt x="126" y="91821"/>
                </a:lnTo>
                <a:lnTo>
                  <a:pt x="634" y="93472"/>
                </a:lnTo>
                <a:lnTo>
                  <a:pt x="1777" y="94869"/>
                </a:lnTo>
                <a:lnTo>
                  <a:pt x="141858" y="294259"/>
                </a:lnTo>
                <a:lnTo>
                  <a:pt x="142875" y="295656"/>
                </a:lnTo>
                <a:lnTo>
                  <a:pt x="144271" y="296672"/>
                </a:lnTo>
                <a:lnTo>
                  <a:pt x="147573" y="297688"/>
                </a:lnTo>
                <a:lnTo>
                  <a:pt x="149732" y="297561"/>
                </a:lnTo>
                <a:lnTo>
                  <a:pt x="155066" y="296037"/>
                </a:lnTo>
                <a:lnTo>
                  <a:pt x="158369" y="294513"/>
                </a:lnTo>
                <a:lnTo>
                  <a:pt x="162178" y="292353"/>
                </a:lnTo>
                <a:lnTo>
                  <a:pt x="166115" y="290195"/>
                </a:lnTo>
                <a:lnTo>
                  <a:pt x="170687" y="287274"/>
                </a:lnTo>
                <a:lnTo>
                  <a:pt x="181736" y="279526"/>
                </a:lnTo>
                <a:lnTo>
                  <a:pt x="186181" y="276098"/>
                </a:lnTo>
                <a:lnTo>
                  <a:pt x="189483" y="273176"/>
                </a:lnTo>
                <a:lnTo>
                  <a:pt x="192785" y="270383"/>
                </a:lnTo>
                <a:lnTo>
                  <a:pt x="195325" y="267715"/>
                </a:lnTo>
                <a:lnTo>
                  <a:pt x="196850" y="265557"/>
                </a:lnTo>
                <a:lnTo>
                  <a:pt x="198500" y="263271"/>
                </a:lnTo>
                <a:lnTo>
                  <a:pt x="199389" y="261238"/>
                </a:lnTo>
                <a:lnTo>
                  <a:pt x="199644" y="257810"/>
                </a:lnTo>
                <a:lnTo>
                  <a:pt x="199135" y="256159"/>
                </a:lnTo>
                <a:lnTo>
                  <a:pt x="198119" y="254635"/>
                </a:lnTo>
                <a:lnTo>
                  <a:pt x="110743" y="130428"/>
                </a:lnTo>
                <a:lnTo>
                  <a:pt x="110362" y="120903"/>
                </a:lnTo>
                <a:lnTo>
                  <a:pt x="110362" y="112649"/>
                </a:lnTo>
                <a:lnTo>
                  <a:pt x="111378" y="98551"/>
                </a:lnTo>
                <a:lnTo>
                  <a:pt x="112394" y="92583"/>
                </a:lnTo>
                <a:lnTo>
                  <a:pt x="113918" y="87502"/>
                </a:lnTo>
                <a:lnTo>
                  <a:pt x="114348" y="85978"/>
                </a:lnTo>
                <a:lnTo>
                  <a:pt x="67182" y="85978"/>
                </a:lnTo>
                <a:lnTo>
                  <a:pt x="49783" y="61213"/>
                </a:lnTo>
                <a:lnTo>
                  <a:pt x="48767" y="59689"/>
                </a:lnTo>
                <a:lnTo>
                  <a:pt x="47370" y="58674"/>
                </a:lnTo>
                <a:lnTo>
                  <a:pt x="44322" y="57403"/>
                </a:lnTo>
                <a:close/>
              </a:path>
              <a:path w="200025" h="297814">
                <a:moveTo>
                  <a:pt x="119506" y="0"/>
                </a:moveTo>
                <a:lnTo>
                  <a:pt x="97916" y="8509"/>
                </a:lnTo>
                <a:lnTo>
                  <a:pt x="95757" y="9778"/>
                </a:lnTo>
                <a:lnTo>
                  <a:pt x="71881" y="42163"/>
                </a:lnTo>
                <a:lnTo>
                  <a:pt x="67182" y="85978"/>
                </a:lnTo>
                <a:lnTo>
                  <a:pt x="114348" y="85978"/>
                </a:lnTo>
                <a:lnTo>
                  <a:pt x="115315" y="82550"/>
                </a:lnTo>
                <a:lnTo>
                  <a:pt x="117220" y="78232"/>
                </a:lnTo>
                <a:lnTo>
                  <a:pt x="119379" y="74802"/>
                </a:lnTo>
                <a:lnTo>
                  <a:pt x="121665" y="71374"/>
                </a:lnTo>
                <a:lnTo>
                  <a:pt x="124332" y="68452"/>
                </a:lnTo>
                <a:lnTo>
                  <a:pt x="127507" y="66294"/>
                </a:lnTo>
                <a:lnTo>
                  <a:pt x="130175" y="64388"/>
                </a:lnTo>
                <a:lnTo>
                  <a:pt x="142747" y="59309"/>
                </a:lnTo>
                <a:lnTo>
                  <a:pt x="145033" y="58547"/>
                </a:lnTo>
                <a:lnTo>
                  <a:pt x="147065" y="57912"/>
                </a:lnTo>
                <a:lnTo>
                  <a:pt x="148970" y="57403"/>
                </a:lnTo>
                <a:lnTo>
                  <a:pt x="150748" y="56896"/>
                </a:lnTo>
                <a:lnTo>
                  <a:pt x="156844" y="50164"/>
                </a:lnTo>
                <a:lnTo>
                  <a:pt x="156717" y="48260"/>
                </a:lnTo>
                <a:lnTo>
                  <a:pt x="155955" y="45974"/>
                </a:lnTo>
                <a:lnTo>
                  <a:pt x="155194" y="43561"/>
                </a:lnTo>
                <a:lnTo>
                  <a:pt x="142747" y="23495"/>
                </a:lnTo>
                <a:lnTo>
                  <a:pt x="139064" y="18161"/>
                </a:lnTo>
                <a:lnTo>
                  <a:pt x="136016" y="13970"/>
                </a:lnTo>
                <a:lnTo>
                  <a:pt x="133603" y="10922"/>
                </a:lnTo>
                <a:lnTo>
                  <a:pt x="131317" y="7874"/>
                </a:lnTo>
                <a:lnTo>
                  <a:pt x="120903" y="126"/>
                </a:lnTo>
                <a:lnTo>
                  <a:pt x="119506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30247" y="1648714"/>
            <a:ext cx="200025" cy="297815"/>
          </a:xfrm>
          <a:custGeom>
            <a:avLst/>
            <a:gdLst/>
            <a:ahLst/>
            <a:cxnLst/>
            <a:rect l="l" t="t" r="r" b="b"/>
            <a:pathLst>
              <a:path w="200025" h="297814">
                <a:moveTo>
                  <a:pt x="93725" y="11175"/>
                </a:moveTo>
                <a:lnTo>
                  <a:pt x="95757" y="9778"/>
                </a:lnTo>
                <a:lnTo>
                  <a:pt x="97916" y="8509"/>
                </a:lnTo>
                <a:lnTo>
                  <a:pt x="100202" y="7112"/>
                </a:lnTo>
                <a:lnTo>
                  <a:pt x="119506" y="0"/>
                </a:lnTo>
                <a:lnTo>
                  <a:pt x="120903" y="126"/>
                </a:lnTo>
                <a:lnTo>
                  <a:pt x="122173" y="381"/>
                </a:lnTo>
                <a:lnTo>
                  <a:pt x="123443" y="762"/>
                </a:lnTo>
                <a:lnTo>
                  <a:pt x="124459" y="1397"/>
                </a:lnTo>
                <a:lnTo>
                  <a:pt x="125348" y="2032"/>
                </a:lnTo>
                <a:lnTo>
                  <a:pt x="126618" y="2921"/>
                </a:lnTo>
                <a:lnTo>
                  <a:pt x="128015" y="4318"/>
                </a:lnTo>
                <a:lnTo>
                  <a:pt x="129412" y="5714"/>
                </a:lnTo>
                <a:lnTo>
                  <a:pt x="131317" y="7874"/>
                </a:lnTo>
                <a:lnTo>
                  <a:pt x="133603" y="10922"/>
                </a:lnTo>
                <a:lnTo>
                  <a:pt x="136016" y="13970"/>
                </a:lnTo>
                <a:lnTo>
                  <a:pt x="139064" y="18161"/>
                </a:lnTo>
                <a:lnTo>
                  <a:pt x="142747" y="23495"/>
                </a:lnTo>
                <a:lnTo>
                  <a:pt x="146557" y="28828"/>
                </a:lnTo>
                <a:lnTo>
                  <a:pt x="149478" y="33400"/>
                </a:lnTo>
                <a:lnTo>
                  <a:pt x="151637" y="36957"/>
                </a:lnTo>
                <a:lnTo>
                  <a:pt x="153669" y="40639"/>
                </a:lnTo>
                <a:lnTo>
                  <a:pt x="155194" y="43561"/>
                </a:lnTo>
                <a:lnTo>
                  <a:pt x="155955" y="45974"/>
                </a:lnTo>
                <a:lnTo>
                  <a:pt x="156717" y="48260"/>
                </a:lnTo>
                <a:lnTo>
                  <a:pt x="147065" y="57912"/>
                </a:lnTo>
                <a:lnTo>
                  <a:pt x="145033" y="58547"/>
                </a:lnTo>
                <a:lnTo>
                  <a:pt x="142747" y="59309"/>
                </a:lnTo>
                <a:lnTo>
                  <a:pt x="140461" y="59944"/>
                </a:lnTo>
                <a:lnTo>
                  <a:pt x="138048" y="60833"/>
                </a:lnTo>
                <a:lnTo>
                  <a:pt x="135381" y="61849"/>
                </a:lnTo>
                <a:lnTo>
                  <a:pt x="132841" y="62991"/>
                </a:lnTo>
                <a:lnTo>
                  <a:pt x="130175" y="64388"/>
                </a:lnTo>
                <a:lnTo>
                  <a:pt x="127507" y="66294"/>
                </a:lnTo>
                <a:lnTo>
                  <a:pt x="124332" y="68452"/>
                </a:lnTo>
                <a:lnTo>
                  <a:pt x="113918" y="87502"/>
                </a:lnTo>
                <a:lnTo>
                  <a:pt x="112394" y="92583"/>
                </a:lnTo>
                <a:lnTo>
                  <a:pt x="111378" y="98551"/>
                </a:lnTo>
                <a:lnTo>
                  <a:pt x="110870" y="105663"/>
                </a:lnTo>
                <a:lnTo>
                  <a:pt x="110362" y="112649"/>
                </a:lnTo>
                <a:lnTo>
                  <a:pt x="110362" y="120903"/>
                </a:lnTo>
                <a:lnTo>
                  <a:pt x="110743" y="130428"/>
                </a:lnTo>
                <a:lnTo>
                  <a:pt x="198119" y="254635"/>
                </a:lnTo>
                <a:lnTo>
                  <a:pt x="199135" y="256159"/>
                </a:lnTo>
                <a:lnTo>
                  <a:pt x="199644" y="257810"/>
                </a:lnTo>
                <a:lnTo>
                  <a:pt x="199516" y="259461"/>
                </a:lnTo>
                <a:lnTo>
                  <a:pt x="199389" y="261238"/>
                </a:lnTo>
                <a:lnTo>
                  <a:pt x="198500" y="263271"/>
                </a:lnTo>
                <a:lnTo>
                  <a:pt x="196850" y="265557"/>
                </a:lnTo>
                <a:lnTo>
                  <a:pt x="195325" y="267715"/>
                </a:lnTo>
                <a:lnTo>
                  <a:pt x="192785" y="270383"/>
                </a:lnTo>
                <a:lnTo>
                  <a:pt x="189483" y="273176"/>
                </a:lnTo>
                <a:lnTo>
                  <a:pt x="186181" y="276098"/>
                </a:lnTo>
                <a:lnTo>
                  <a:pt x="181736" y="279526"/>
                </a:lnTo>
                <a:lnTo>
                  <a:pt x="176275" y="283337"/>
                </a:lnTo>
                <a:lnTo>
                  <a:pt x="170687" y="287274"/>
                </a:lnTo>
                <a:lnTo>
                  <a:pt x="166115" y="290195"/>
                </a:lnTo>
                <a:lnTo>
                  <a:pt x="162178" y="292353"/>
                </a:lnTo>
                <a:lnTo>
                  <a:pt x="158369" y="294513"/>
                </a:lnTo>
                <a:lnTo>
                  <a:pt x="155066" y="296037"/>
                </a:lnTo>
                <a:lnTo>
                  <a:pt x="152400" y="296799"/>
                </a:lnTo>
                <a:lnTo>
                  <a:pt x="149732" y="297561"/>
                </a:lnTo>
                <a:lnTo>
                  <a:pt x="147573" y="297688"/>
                </a:lnTo>
                <a:lnTo>
                  <a:pt x="145922" y="297180"/>
                </a:lnTo>
                <a:lnTo>
                  <a:pt x="144271" y="296672"/>
                </a:lnTo>
                <a:lnTo>
                  <a:pt x="142875" y="295656"/>
                </a:lnTo>
                <a:lnTo>
                  <a:pt x="141858" y="294259"/>
                </a:lnTo>
                <a:lnTo>
                  <a:pt x="1777" y="94869"/>
                </a:lnTo>
                <a:lnTo>
                  <a:pt x="634" y="93472"/>
                </a:lnTo>
                <a:lnTo>
                  <a:pt x="126" y="91821"/>
                </a:lnTo>
                <a:lnTo>
                  <a:pt x="126" y="90170"/>
                </a:lnTo>
                <a:lnTo>
                  <a:pt x="0" y="88646"/>
                </a:lnTo>
                <a:lnTo>
                  <a:pt x="8508" y="77724"/>
                </a:lnTo>
                <a:lnTo>
                  <a:pt x="11302" y="75184"/>
                </a:lnTo>
                <a:lnTo>
                  <a:pt x="42544" y="57403"/>
                </a:lnTo>
                <a:lnTo>
                  <a:pt x="44322" y="57403"/>
                </a:lnTo>
                <a:lnTo>
                  <a:pt x="45846" y="58038"/>
                </a:lnTo>
                <a:lnTo>
                  <a:pt x="47370" y="58674"/>
                </a:lnTo>
                <a:lnTo>
                  <a:pt x="48767" y="59689"/>
                </a:lnTo>
                <a:lnTo>
                  <a:pt x="49783" y="61213"/>
                </a:lnTo>
                <a:lnTo>
                  <a:pt x="67182" y="85978"/>
                </a:lnTo>
                <a:lnTo>
                  <a:pt x="71881" y="42163"/>
                </a:lnTo>
                <a:lnTo>
                  <a:pt x="89534" y="14097"/>
                </a:lnTo>
                <a:lnTo>
                  <a:pt x="93725" y="11175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62200" y="1527047"/>
            <a:ext cx="371856" cy="3627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93823" y="1541313"/>
            <a:ext cx="300355" cy="290195"/>
          </a:xfrm>
          <a:custGeom>
            <a:avLst/>
            <a:gdLst/>
            <a:ahLst/>
            <a:cxnLst/>
            <a:rect l="l" t="t" r="r" b="b"/>
            <a:pathLst>
              <a:path w="300355" h="290194">
                <a:moveTo>
                  <a:pt x="217410" y="62188"/>
                </a:moveTo>
                <a:lnTo>
                  <a:pt x="120014" y="62188"/>
                </a:lnTo>
                <a:lnTo>
                  <a:pt x="125094" y="63331"/>
                </a:lnTo>
                <a:lnTo>
                  <a:pt x="130175" y="64601"/>
                </a:lnTo>
                <a:lnTo>
                  <a:pt x="160654" y="98764"/>
                </a:lnTo>
                <a:lnTo>
                  <a:pt x="140843" y="111972"/>
                </a:lnTo>
                <a:lnTo>
                  <a:pt x="127824" y="120989"/>
                </a:lnTo>
                <a:lnTo>
                  <a:pt x="96138" y="147659"/>
                </a:lnTo>
                <a:lnTo>
                  <a:pt x="70357" y="183092"/>
                </a:lnTo>
                <a:lnTo>
                  <a:pt x="63837" y="212588"/>
                </a:lnTo>
                <a:lnTo>
                  <a:pt x="63989" y="217763"/>
                </a:lnTo>
                <a:lnTo>
                  <a:pt x="77596" y="253831"/>
                </a:lnTo>
                <a:lnTo>
                  <a:pt x="109063" y="282781"/>
                </a:lnTo>
                <a:lnTo>
                  <a:pt x="138955" y="289714"/>
                </a:lnTo>
                <a:lnTo>
                  <a:pt x="146827" y="289343"/>
                </a:lnTo>
                <a:lnTo>
                  <a:pt x="187283" y="275570"/>
                </a:lnTo>
                <a:lnTo>
                  <a:pt x="219882" y="248163"/>
                </a:lnTo>
                <a:lnTo>
                  <a:pt x="231144" y="229685"/>
                </a:lnTo>
                <a:lnTo>
                  <a:pt x="160222" y="229685"/>
                </a:lnTo>
                <a:lnTo>
                  <a:pt x="153669" y="229447"/>
                </a:lnTo>
                <a:lnTo>
                  <a:pt x="126222" y="199475"/>
                </a:lnTo>
                <a:lnTo>
                  <a:pt x="125661" y="194109"/>
                </a:lnTo>
                <a:lnTo>
                  <a:pt x="126364" y="189188"/>
                </a:lnTo>
                <a:lnTo>
                  <a:pt x="150256" y="158263"/>
                </a:lnTo>
                <a:lnTo>
                  <a:pt x="184657" y="134705"/>
                </a:lnTo>
                <a:lnTo>
                  <a:pt x="265687" y="134705"/>
                </a:lnTo>
                <a:lnTo>
                  <a:pt x="217410" y="62188"/>
                </a:lnTo>
                <a:close/>
              </a:path>
              <a:path w="300355" h="290194">
                <a:moveTo>
                  <a:pt x="265687" y="134705"/>
                </a:moveTo>
                <a:lnTo>
                  <a:pt x="184657" y="134705"/>
                </a:lnTo>
                <a:lnTo>
                  <a:pt x="207644" y="169249"/>
                </a:lnTo>
                <a:lnTo>
                  <a:pt x="206117" y="178298"/>
                </a:lnTo>
                <a:lnTo>
                  <a:pt x="186596" y="217517"/>
                </a:lnTo>
                <a:lnTo>
                  <a:pt x="160222" y="229685"/>
                </a:lnTo>
                <a:lnTo>
                  <a:pt x="231144" y="229685"/>
                </a:lnTo>
                <a:lnTo>
                  <a:pt x="235092" y="220319"/>
                </a:lnTo>
                <a:lnTo>
                  <a:pt x="238273" y="210117"/>
                </a:lnTo>
                <a:lnTo>
                  <a:pt x="240537" y="199475"/>
                </a:lnTo>
                <a:lnTo>
                  <a:pt x="292728" y="199475"/>
                </a:lnTo>
                <a:lnTo>
                  <a:pt x="294258" y="198078"/>
                </a:lnTo>
                <a:lnTo>
                  <a:pt x="297179" y="195284"/>
                </a:lnTo>
                <a:lnTo>
                  <a:pt x="298957" y="192871"/>
                </a:lnTo>
                <a:lnTo>
                  <a:pt x="299593" y="190585"/>
                </a:lnTo>
                <a:lnTo>
                  <a:pt x="300354" y="188426"/>
                </a:lnTo>
                <a:lnTo>
                  <a:pt x="299974" y="186267"/>
                </a:lnTo>
                <a:lnTo>
                  <a:pt x="298576" y="184108"/>
                </a:lnTo>
                <a:lnTo>
                  <a:pt x="265687" y="134705"/>
                </a:lnTo>
                <a:close/>
              </a:path>
              <a:path w="300355" h="290194">
                <a:moveTo>
                  <a:pt x="292728" y="199475"/>
                </a:moveTo>
                <a:lnTo>
                  <a:pt x="240537" y="199475"/>
                </a:lnTo>
                <a:lnTo>
                  <a:pt x="251332" y="215604"/>
                </a:lnTo>
                <a:lnTo>
                  <a:pt x="252729" y="217763"/>
                </a:lnTo>
                <a:lnTo>
                  <a:pt x="254507" y="219033"/>
                </a:lnTo>
                <a:lnTo>
                  <a:pt x="256539" y="219287"/>
                </a:lnTo>
                <a:lnTo>
                  <a:pt x="258699" y="219668"/>
                </a:lnTo>
                <a:lnTo>
                  <a:pt x="291338" y="200745"/>
                </a:lnTo>
                <a:lnTo>
                  <a:pt x="292728" y="199475"/>
                </a:lnTo>
                <a:close/>
              </a:path>
              <a:path w="300355" h="290194">
                <a:moveTo>
                  <a:pt x="137342" y="0"/>
                </a:moveTo>
                <a:lnTo>
                  <a:pt x="98526" y="8762"/>
                </a:lnTo>
                <a:lnTo>
                  <a:pt x="64896" y="27390"/>
                </a:lnTo>
                <a:lnTo>
                  <a:pt x="34881" y="52135"/>
                </a:lnTo>
                <a:lnTo>
                  <a:pt x="10540" y="81619"/>
                </a:lnTo>
                <a:lnTo>
                  <a:pt x="762" y="102447"/>
                </a:lnTo>
                <a:lnTo>
                  <a:pt x="0" y="106130"/>
                </a:lnTo>
                <a:lnTo>
                  <a:pt x="7619" y="124672"/>
                </a:lnTo>
                <a:lnTo>
                  <a:pt x="9906" y="128101"/>
                </a:lnTo>
                <a:lnTo>
                  <a:pt x="21462" y="139658"/>
                </a:lnTo>
                <a:lnTo>
                  <a:pt x="23494" y="141055"/>
                </a:lnTo>
                <a:lnTo>
                  <a:pt x="25653" y="141944"/>
                </a:lnTo>
                <a:lnTo>
                  <a:pt x="27558" y="142071"/>
                </a:lnTo>
                <a:lnTo>
                  <a:pt x="29590" y="142325"/>
                </a:lnTo>
                <a:lnTo>
                  <a:pt x="40454" y="131149"/>
                </a:lnTo>
                <a:lnTo>
                  <a:pt x="42925" y="126577"/>
                </a:lnTo>
                <a:lnTo>
                  <a:pt x="65404" y="94319"/>
                </a:lnTo>
                <a:lnTo>
                  <a:pt x="96138" y="69300"/>
                </a:lnTo>
                <a:lnTo>
                  <a:pt x="120014" y="62188"/>
                </a:lnTo>
                <a:lnTo>
                  <a:pt x="217410" y="62188"/>
                </a:lnTo>
                <a:lnTo>
                  <a:pt x="207771" y="47710"/>
                </a:lnTo>
                <a:lnTo>
                  <a:pt x="178688" y="14944"/>
                </a:lnTo>
                <a:lnTo>
                  <a:pt x="146176" y="593"/>
                </a:lnTo>
                <a:lnTo>
                  <a:pt x="137342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10282" y="1666875"/>
            <a:ext cx="100330" cy="1132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93823" y="1541313"/>
            <a:ext cx="300355" cy="290195"/>
          </a:xfrm>
          <a:custGeom>
            <a:avLst/>
            <a:gdLst/>
            <a:ahLst/>
            <a:cxnLst/>
            <a:rect l="l" t="t" r="r" b="b"/>
            <a:pathLst>
              <a:path w="300355" h="290194">
                <a:moveTo>
                  <a:pt x="64896" y="27390"/>
                </a:moveTo>
                <a:lnTo>
                  <a:pt x="98526" y="8762"/>
                </a:lnTo>
                <a:lnTo>
                  <a:pt x="137342" y="0"/>
                </a:lnTo>
                <a:lnTo>
                  <a:pt x="146176" y="593"/>
                </a:lnTo>
                <a:lnTo>
                  <a:pt x="186162" y="21439"/>
                </a:lnTo>
                <a:lnTo>
                  <a:pt x="298576" y="184108"/>
                </a:lnTo>
                <a:lnTo>
                  <a:pt x="300354" y="188426"/>
                </a:lnTo>
                <a:lnTo>
                  <a:pt x="299593" y="190585"/>
                </a:lnTo>
                <a:lnTo>
                  <a:pt x="298957" y="192871"/>
                </a:lnTo>
                <a:lnTo>
                  <a:pt x="280288" y="208365"/>
                </a:lnTo>
                <a:lnTo>
                  <a:pt x="273431" y="212937"/>
                </a:lnTo>
                <a:lnTo>
                  <a:pt x="268350" y="215985"/>
                </a:lnTo>
                <a:lnTo>
                  <a:pt x="264921" y="217509"/>
                </a:lnTo>
                <a:lnTo>
                  <a:pt x="261493" y="219033"/>
                </a:lnTo>
                <a:lnTo>
                  <a:pt x="258699" y="219668"/>
                </a:lnTo>
                <a:lnTo>
                  <a:pt x="256539" y="219287"/>
                </a:lnTo>
                <a:lnTo>
                  <a:pt x="254507" y="219033"/>
                </a:lnTo>
                <a:lnTo>
                  <a:pt x="252729" y="217763"/>
                </a:lnTo>
                <a:lnTo>
                  <a:pt x="251332" y="215604"/>
                </a:lnTo>
                <a:lnTo>
                  <a:pt x="240537" y="199475"/>
                </a:lnTo>
                <a:lnTo>
                  <a:pt x="225932" y="239353"/>
                </a:lnTo>
                <a:lnTo>
                  <a:pt x="195325" y="270595"/>
                </a:lnTo>
                <a:lnTo>
                  <a:pt x="154818" y="288139"/>
                </a:lnTo>
                <a:lnTo>
                  <a:pt x="138955" y="289714"/>
                </a:lnTo>
                <a:lnTo>
                  <a:pt x="131190" y="289264"/>
                </a:lnTo>
                <a:lnTo>
                  <a:pt x="95492" y="274065"/>
                </a:lnTo>
                <a:lnTo>
                  <a:pt x="68278" y="236114"/>
                </a:lnTo>
                <a:lnTo>
                  <a:pt x="63750" y="209613"/>
                </a:lnTo>
                <a:lnTo>
                  <a:pt x="64706" y="200792"/>
                </a:lnTo>
                <a:lnTo>
                  <a:pt x="80819" y="165375"/>
                </a:lnTo>
                <a:lnTo>
                  <a:pt x="116157" y="129863"/>
                </a:lnTo>
                <a:lnTo>
                  <a:pt x="160654" y="98764"/>
                </a:lnTo>
                <a:lnTo>
                  <a:pt x="152526" y="86445"/>
                </a:lnTo>
                <a:lnTo>
                  <a:pt x="148208" y="80095"/>
                </a:lnTo>
                <a:lnTo>
                  <a:pt x="143890" y="75015"/>
                </a:lnTo>
                <a:lnTo>
                  <a:pt x="139445" y="71078"/>
                </a:lnTo>
                <a:lnTo>
                  <a:pt x="135000" y="67141"/>
                </a:lnTo>
                <a:lnTo>
                  <a:pt x="130175" y="64601"/>
                </a:lnTo>
                <a:lnTo>
                  <a:pt x="125094" y="63331"/>
                </a:lnTo>
                <a:lnTo>
                  <a:pt x="120014" y="62188"/>
                </a:lnTo>
                <a:lnTo>
                  <a:pt x="114553" y="62442"/>
                </a:lnTo>
                <a:lnTo>
                  <a:pt x="75803" y="83937"/>
                </a:lnTo>
                <a:lnTo>
                  <a:pt x="50164" y="114639"/>
                </a:lnTo>
                <a:lnTo>
                  <a:pt x="46100" y="120989"/>
                </a:lnTo>
                <a:lnTo>
                  <a:pt x="42925" y="126577"/>
                </a:lnTo>
                <a:lnTo>
                  <a:pt x="40385" y="131276"/>
                </a:lnTo>
                <a:lnTo>
                  <a:pt x="37972" y="135975"/>
                </a:lnTo>
                <a:lnTo>
                  <a:pt x="35559" y="139150"/>
                </a:lnTo>
                <a:lnTo>
                  <a:pt x="33146" y="140801"/>
                </a:lnTo>
                <a:lnTo>
                  <a:pt x="31495" y="141817"/>
                </a:lnTo>
                <a:lnTo>
                  <a:pt x="29590" y="142325"/>
                </a:lnTo>
                <a:lnTo>
                  <a:pt x="27558" y="142071"/>
                </a:lnTo>
                <a:lnTo>
                  <a:pt x="25653" y="141944"/>
                </a:lnTo>
                <a:lnTo>
                  <a:pt x="23494" y="141055"/>
                </a:lnTo>
                <a:lnTo>
                  <a:pt x="21462" y="139658"/>
                </a:lnTo>
                <a:lnTo>
                  <a:pt x="19303" y="138261"/>
                </a:lnTo>
                <a:lnTo>
                  <a:pt x="7619" y="124672"/>
                </a:lnTo>
                <a:lnTo>
                  <a:pt x="4444" y="119973"/>
                </a:lnTo>
                <a:lnTo>
                  <a:pt x="2412" y="115909"/>
                </a:lnTo>
                <a:lnTo>
                  <a:pt x="1269" y="112734"/>
                </a:lnTo>
                <a:lnTo>
                  <a:pt x="253" y="109432"/>
                </a:lnTo>
                <a:lnTo>
                  <a:pt x="0" y="106130"/>
                </a:lnTo>
                <a:lnTo>
                  <a:pt x="762" y="102447"/>
                </a:lnTo>
                <a:lnTo>
                  <a:pt x="1396" y="98891"/>
                </a:lnTo>
                <a:lnTo>
                  <a:pt x="25078" y="62716"/>
                </a:lnTo>
                <a:lnTo>
                  <a:pt x="58350" y="31962"/>
                </a:lnTo>
                <a:lnTo>
                  <a:pt x="64896" y="2739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52700" y="1373124"/>
            <a:ext cx="347472" cy="3611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85720" y="1387221"/>
            <a:ext cx="274955" cy="287655"/>
          </a:xfrm>
          <a:custGeom>
            <a:avLst/>
            <a:gdLst/>
            <a:ahLst/>
            <a:cxnLst/>
            <a:rect l="l" t="t" r="r" b="b"/>
            <a:pathLst>
              <a:path w="274955" h="287655">
                <a:moveTo>
                  <a:pt x="140737" y="133603"/>
                </a:moveTo>
                <a:lnTo>
                  <a:pt x="59817" y="133603"/>
                </a:lnTo>
                <a:lnTo>
                  <a:pt x="126111" y="239394"/>
                </a:lnTo>
                <a:lnTo>
                  <a:pt x="150622" y="269748"/>
                </a:lnTo>
                <a:lnTo>
                  <a:pt x="191754" y="287210"/>
                </a:lnTo>
                <a:lnTo>
                  <a:pt x="199241" y="286829"/>
                </a:lnTo>
                <a:lnTo>
                  <a:pt x="239775" y="271017"/>
                </a:lnTo>
                <a:lnTo>
                  <a:pt x="270256" y="243966"/>
                </a:lnTo>
                <a:lnTo>
                  <a:pt x="272288" y="241045"/>
                </a:lnTo>
                <a:lnTo>
                  <a:pt x="273557" y="238505"/>
                </a:lnTo>
                <a:lnTo>
                  <a:pt x="273938" y="236219"/>
                </a:lnTo>
                <a:lnTo>
                  <a:pt x="274447" y="233806"/>
                </a:lnTo>
                <a:lnTo>
                  <a:pt x="273938" y="230631"/>
                </a:lnTo>
                <a:lnTo>
                  <a:pt x="271144" y="222250"/>
                </a:lnTo>
                <a:lnTo>
                  <a:pt x="268801" y="217868"/>
                </a:lnTo>
                <a:lnTo>
                  <a:pt x="205402" y="217868"/>
                </a:lnTo>
                <a:lnTo>
                  <a:pt x="199898" y="216153"/>
                </a:lnTo>
                <a:lnTo>
                  <a:pt x="194583" y="212917"/>
                </a:lnTo>
                <a:lnTo>
                  <a:pt x="189293" y="208168"/>
                </a:lnTo>
                <a:lnTo>
                  <a:pt x="184003" y="201920"/>
                </a:lnTo>
                <a:lnTo>
                  <a:pt x="178688" y="194182"/>
                </a:lnTo>
                <a:lnTo>
                  <a:pt x="140737" y="133603"/>
                </a:lnTo>
                <a:close/>
              </a:path>
              <a:path w="274955" h="287655">
                <a:moveTo>
                  <a:pt x="248538" y="191896"/>
                </a:moveTo>
                <a:lnTo>
                  <a:pt x="246125" y="191896"/>
                </a:lnTo>
                <a:lnTo>
                  <a:pt x="245110" y="192150"/>
                </a:lnTo>
                <a:lnTo>
                  <a:pt x="244221" y="192786"/>
                </a:lnTo>
                <a:lnTo>
                  <a:pt x="243078" y="193420"/>
                </a:lnTo>
                <a:lnTo>
                  <a:pt x="242062" y="194437"/>
                </a:lnTo>
                <a:lnTo>
                  <a:pt x="241173" y="195833"/>
                </a:lnTo>
                <a:lnTo>
                  <a:pt x="240156" y="197230"/>
                </a:lnTo>
                <a:lnTo>
                  <a:pt x="238887" y="198881"/>
                </a:lnTo>
                <a:lnTo>
                  <a:pt x="237362" y="200787"/>
                </a:lnTo>
                <a:lnTo>
                  <a:pt x="235966" y="202691"/>
                </a:lnTo>
                <a:lnTo>
                  <a:pt x="234061" y="204596"/>
                </a:lnTo>
                <a:lnTo>
                  <a:pt x="232029" y="206755"/>
                </a:lnTo>
                <a:lnTo>
                  <a:pt x="229869" y="208787"/>
                </a:lnTo>
                <a:lnTo>
                  <a:pt x="227203" y="210819"/>
                </a:lnTo>
                <a:lnTo>
                  <a:pt x="224155" y="212725"/>
                </a:lnTo>
                <a:lnTo>
                  <a:pt x="217507" y="216153"/>
                </a:lnTo>
                <a:lnTo>
                  <a:pt x="211264" y="217868"/>
                </a:lnTo>
                <a:lnTo>
                  <a:pt x="268801" y="217868"/>
                </a:lnTo>
                <a:lnTo>
                  <a:pt x="251332" y="193928"/>
                </a:lnTo>
                <a:lnTo>
                  <a:pt x="249936" y="192658"/>
                </a:lnTo>
                <a:lnTo>
                  <a:pt x="248538" y="191896"/>
                </a:lnTo>
                <a:close/>
              </a:path>
              <a:path w="274955" h="287655">
                <a:moveTo>
                  <a:pt x="53721" y="0"/>
                </a:moveTo>
                <a:lnTo>
                  <a:pt x="51562" y="0"/>
                </a:lnTo>
                <a:lnTo>
                  <a:pt x="46228" y="1015"/>
                </a:lnTo>
                <a:lnTo>
                  <a:pt x="42799" y="2158"/>
                </a:lnTo>
                <a:lnTo>
                  <a:pt x="38862" y="4190"/>
                </a:lnTo>
                <a:lnTo>
                  <a:pt x="34798" y="6223"/>
                </a:lnTo>
                <a:lnTo>
                  <a:pt x="1016" y="31623"/>
                </a:lnTo>
                <a:lnTo>
                  <a:pt x="0" y="37211"/>
                </a:lnTo>
                <a:lnTo>
                  <a:pt x="381" y="38862"/>
                </a:lnTo>
                <a:lnTo>
                  <a:pt x="1397" y="40386"/>
                </a:lnTo>
                <a:lnTo>
                  <a:pt x="30225" y="86487"/>
                </a:lnTo>
                <a:lnTo>
                  <a:pt x="5715" y="101853"/>
                </a:lnTo>
                <a:lnTo>
                  <a:pt x="4191" y="102742"/>
                </a:lnTo>
                <a:lnTo>
                  <a:pt x="3048" y="104012"/>
                </a:lnTo>
                <a:lnTo>
                  <a:pt x="1778" y="107061"/>
                </a:lnTo>
                <a:lnTo>
                  <a:pt x="1524" y="108838"/>
                </a:lnTo>
                <a:lnTo>
                  <a:pt x="2286" y="113411"/>
                </a:lnTo>
                <a:lnTo>
                  <a:pt x="25018" y="147954"/>
                </a:lnTo>
                <a:lnTo>
                  <a:pt x="28829" y="150621"/>
                </a:lnTo>
                <a:lnTo>
                  <a:pt x="32131" y="151002"/>
                </a:lnTo>
                <a:lnTo>
                  <a:pt x="35052" y="149225"/>
                </a:lnTo>
                <a:lnTo>
                  <a:pt x="59817" y="133603"/>
                </a:lnTo>
                <a:lnTo>
                  <a:pt x="140737" y="133603"/>
                </a:lnTo>
                <a:lnTo>
                  <a:pt x="117982" y="97281"/>
                </a:lnTo>
                <a:lnTo>
                  <a:pt x="163068" y="68961"/>
                </a:lnTo>
                <a:lnTo>
                  <a:pt x="165988" y="67182"/>
                </a:lnTo>
                <a:lnTo>
                  <a:pt x="167131" y="63880"/>
                </a:lnTo>
                <a:lnTo>
                  <a:pt x="165607" y="54737"/>
                </a:lnTo>
                <a:lnTo>
                  <a:pt x="163439" y="50037"/>
                </a:lnTo>
                <a:lnTo>
                  <a:pt x="88392" y="50037"/>
                </a:lnTo>
                <a:lnTo>
                  <a:pt x="59436" y="3937"/>
                </a:lnTo>
                <a:lnTo>
                  <a:pt x="58547" y="2412"/>
                </a:lnTo>
                <a:lnTo>
                  <a:pt x="57150" y="1396"/>
                </a:lnTo>
                <a:lnTo>
                  <a:pt x="55499" y="634"/>
                </a:lnTo>
                <a:lnTo>
                  <a:pt x="53721" y="0"/>
                </a:lnTo>
                <a:close/>
              </a:path>
              <a:path w="274955" h="287655">
                <a:moveTo>
                  <a:pt x="136398" y="20446"/>
                </a:moveTo>
                <a:lnTo>
                  <a:pt x="134747" y="20954"/>
                </a:lnTo>
                <a:lnTo>
                  <a:pt x="133223" y="21843"/>
                </a:lnTo>
                <a:lnTo>
                  <a:pt x="88392" y="50037"/>
                </a:lnTo>
                <a:lnTo>
                  <a:pt x="163439" y="50037"/>
                </a:lnTo>
                <a:lnTo>
                  <a:pt x="162560" y="48132"/>
                </a:lnTo>
                <a:lnTo>
                  <a:pt x="157225" y="39750"/>
                </a:lnTo>
                <a:lnTo>
                  <a:pt x="154431" y="35178"/>
                </a:lnTo>
                <a:lnTo>
                  <a:pt x="139700" y="20574"/>
                </a:lnTo>
                <a:lnTo>
                  <a:pt x="138049" y="20574"/>
                </a:lnTo>
                <a:lnTo>
                  <a:pt x="136398" y="20446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85720" y="1387221"/>
            <a:ext cx="274955" cy="287655"/>
          </a:xfrm>
          <a:custGeom>
            <a:avLst/>
            <a:gdLst/>
            <a:ahLst/>
            <a:cxnLst/>
            <a:rect l="l" t="t" r="r" b="b"/>
            <a:pathLst>
              <a:path w="274955" h="287655">
                <a:moveTo>
                  <a:pt x="24256" y="12573"/>
                </a:moveTo>
                <a:lnTo>
                  <a:pt x="29972" y="9016"/>
                </a:lnTo>
                <a:lnTo>
                  <a:pt x="34798" y="6223"/>
                </a:lnTo>
                <a:lnTo>
                  <a:pt x="38862" y="4190"/>
                </a:lnTo>
                <a:lnTo>
                  <a:pt x="42799" y="2158"/>
                </a:lnTo>
                <a:lnTo>
                  <a:pt x="46228" y="1015"/>
                </a:lnTo>
                <a:lnTo>
                  <a:pt x="48894" y="507"/>
                </a:lnTo>
                <a:lnTo>
                  <a:pt x="51562" y="0"/>
                </a:lnTo>
                <a:lnTo>
                  <a:pt x="53721" y="0"/>
                </a:lnTo>
                <a:lnTo>
                  <a:pt x="55499" y="634"/>
                </a:lnTo>
                <a:lnTo>
                  <a:pt x="57150" y="1396"/>
                </a:lnTo>
                <a:lnTo>
                  <a:pt x="58547" y="2412"/>
                </a:lnTo>
                <a:lnTo>
                  <a:pt x="59436" y="3937"/>
                </a:lnTo>
                <a:lnTo>
                  <a:pt x="88392" y="50037"/>
                </a:lnTo>
                <a:lnTo>
                  <a:pt x="133223" y="21843"/>
                </a:lnTo>
                <a:lnTo>
                  <a:pt x="134747" y="20954"/>
                </a:lnTo>
                <a:lnTo>
                  <a:pt x="136398" y="20446"/>
                </a:lnTo>
                <a:lnTo>
                  <a:pt x="138049" y="20574"/>
                </a:lnTo>
                <a:lnTo>
                  <a:pt x="139700" y="20574"/>
                </a:lnTo>
                <a:lnTo>
                  <a:pt x="157225" y="39750"/>
                </a:lnTo>
                <a:lnTo>
                  <a:pt x="162560" y="48132"/>
                </a:lnTo>
                <a:lnTo>
                  <a:pt x="165607" y="54737"/>
                </a:lnTo>
                <a:lnTo>
                  <a:pt x="166369" y="59308"/>
                </a:lnTo>
                <a:lnTo>
                  <a:pt x="167131" y="63880"/>
                </a:lnTo>
                <a:lnTo>
                  <a:pt x="165988" y="67182"/>
                </a:lnTo>
                <a:lnTo>
                  <a:pt x="163068" y="68961"/>
                </a:lnTo>
                <a:lnTo>
                  <a:pt x="117982" y="97281"/>
                </a:lnTo>
                <a:lnTo>
                  <a:pt x="178688" y="194182"/>
                </a:lnTo>
                <a:lnTo>
                  <a:pt x="205402" y="217868"/>
                </a:lnTo>
                <a:lnTo>
                  <a:pt x="211264" y="217868"/>
                </a:lnTo>
                <a:lnTo>
                  <a:pt x="234061" y="204596"/>
                </a:lnTo>
                <a:lnTo>
                  <a:pt x="235966" y="202691"/>
                </a:lnTo>
                <a:lnTo>
                  <a:pt x="237362" y="200787"/>
                </a:lnTo>
                <a:lnTo>
                  <a:pt x="238887" y="198881"/>
                </a:lnTo>
                <a:lnTo>
                  <a:pt x="240156" y="197230"/>
                </a:lnTo>
                <a:lnTo>
                  <a:pt x="241173" y="195833"/>
                </a:lnTo>
                <a:lnTo>
                  <a:pt x="242062" y="194437"/>
                </a:lnTo>
                <a:lnTo>
                  <a:pt x="243078" y="193420"/>
                </a:lnTo>
                <a:lnTo>
                  <a:pt x="244221" y="192786"/>
                </a:lnTo>
                <a:lnTo>
                  <a:pt x="245110" y="192150"/>
                </a:lnTo>
                <a:lnTo>
                  <a:pt x="246125" y="191896"/>
                </a:lnTo>
                <a:lnTo>
                  <a:pt x="247396" y="191896"/>
                </a:lnTo>
                <a:lnTo>
                  <a:pt x="248538" y="191896"/>
                </a:lnTo>
                <a:lnTo>
                  <a:pt x="249936" y="192658"/>
                </a:lnTo>
                <a:lnTo>
                  <a:pt x="251332" y="193928"/>
                </a:lnTo>
                <a:lnTo>
                  <a:pt x="252856" y="195199"/>
                </a:lnTo>
                <a:lnTo>
                  <a:pt x="254635" y="197230"/>
                </a:lnTo>
                <a:lnTo>
                  <a:pt x="256794" y="199770"/>
                </a:lnTo>
                <a:lnTo>
                  <a:pt x="258953" y="202311"/>
                </a:lnTo>
                <a:lnTo>
                  <a:pt x="261366" y="205739"/>
                </a:lnTo>
                <a:lnTo>
                  <a:pt x="264032" y="210057"/>
                </a:lnTo>
                <a:lnTo>
                  <a:pt x="268224" y="216788"/>
                </a:lnTo>
                <a:lnTo>
                  <a:pt x="271144" y="222250"/>
                </a:lnTo>
                <a:lnTo>
                  <a:pt x="272542" y="226440"/>
                </a:lnTo>
                <a:lnTo>
                  <a:pt x="273938" y="230631"/>
                </a:lnTo>
                <a:lnTo>
                  <a:pt x="274447" y="233806"/>
                </a:lnTo>
                <a:lnTo>
                  <a:pt x="273938" y="236219"/>
                </a:lnTo>
                <a:lnTo>
                  <a:pt x="273557" y="238505"/>
                </a:lnTo>
                <a:lnTo>
                  <a:pt x="272288" y="241045"/>
                </a:lnTo>
                <a:lnTo>
                  <a:pt x="270256" y="243966"/>
                </a:lnTo>
                <a:lnTo>
                  <a:pt x="268350" y="246761"/>
                </a:lnTo>
                <a:lnTo>
                  <a:pt x="265811" y="249808"/>
                </a:lnTo>
                <a:lnTo>
                  <a:pt x="262763" y="252856"/>
                </a:lnTo>
                <a:lnTo>
                  <a:pt x="259587" y="256031"/>
                </a:lnTo>
                <a:lnTo>
                  <a:pt x="256031" y="259079"/>
                </a:lnTo>
                <a:lnTo>
                  <a:pt x="252094" y="262254"/>
                </a:lnTo>
                <a:lnTo>
                  <a:pt x="248157" y="265429"/>
                </a:lnTo>
                <a:lnTo>
                  <a:pt x="206882" y="285495"/>
                </a:lnTo>
                <a:lnTo>
                  <a:pt x="191754" y="287210"/>
                </a:lnTo>
                <a:lnTo>
                  <a:pt x="184433" y="286638"/>
                </a:lnTo>
                <a:lnTo>
                  <a:pt x="144381" y="263576"/>
                </a:lnTo>
                <a:lnTo>
                  <a:pt x="59817" y="133603"/>
                </a:lnTo>
                <a:lnTo>
                  <a:pt x="35052" y="149225"/>
                </a:lnTo>
                <a:lnTo>
                  <a:pt x="32131" y="151002"/>
                </a:lnTo>
                <a:lnTo>
                  <a:pt x="28829" y="150621"/>
                </a:lnTo>
                <a:lnTo>
                  <a:pt x="25018" y="147954"/>
                </a:lnTo>
                <a:lnTo>
                  <a:pt x="21081" y="145287"/>
                </a:lnTo>
                <a:lnTo>
                  <a:pt x="16637" y="139700"/>
                </a:lnTo>
                <a:lnTo>
                  <a:pt x="11303" y="131190"/>
                </a:lnTo>
                <a:lnTo>
                  <a:pt x="8509" y="126745"/>
                </a:lnTo>
                <a:lnTo>
                  <a:pt x="6223" y="122808"/>
                </a:lnTo>
                <a:lnTo>
                  <a:pt x="4699" y="119506"/>
                </a:lnTo>
                <a:lnTo>
                  <a:pt x="3175" y="116204"/>
                </a:lnTo>
                <a:lnTo>
                  <a:pt x="2286" y="113411"/>
                </a:lnTo>
                <a:lnTo>
                  <a:pt x="1905" y="111125"/>
                </a:lnTo>
                <a:lnTo>
                  <a:pt x="1524" y="108838"/>
                </a:lnTo>
                <a:lnTo>
                  <a:pt x="5715" y="101853"/>
                </a:lnTo>
                <a:lnTo>
                  <a:pt x="30225" y="86487"/>
                </a:lnTo>
                <a:lnTo>
                  <a:pt x="1397" y="40386"/>
                </a:lnTo>
                <a:lnTo>
                  <a:pt x="381" y="38862"/>
                </a:lnTo>
                <a:lnTo>
                  <a:pt x="0" y="37211"/>
                </a:lnTo>
                <a:lnTo>
                  <a:pt x="0" y="35432"/>
                </a:lnTo>
                <a:lnTo>
                  <a:pt x="127" y="33654"/>
                </a:lnTo>
                <a:lnTo>
                  <a:pt x="18668" y="16001"/>
                </a:lnTo>
                <a:lnTo>
                  <a:pt x="24256" y="12573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89860" y="1243583"/>
            <a:ext cx="312419" cy="4145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21705" y="1256817"/>
            <a:ext cx="240029" cy="342265"/>
          </a:xfrm>
          <a:custGeom>
            <a:avLst/>
            <a:gdLst/>
            <a:ahLst/>
            <a:cxnLst/>
            <a:rect l="l" t="t" r="r" b="b"/>
            <a:pathLst>
              <a:path w="240030" h="342265">
                <a:moveTo>
                  <a:pt x="108235" y="90017"/>
                </a:moveTo>
                <a:lnTo>
                  <a:pt x="106076" y="90017"/>
                </a:lnTo>
                <a:lnTo>
                  <a:pt x="100488" y="91033"/>
                </a:lnTo>
                <a:lnTo>
                  <a:pt x="64420" y="110972"/>
                </a:lnTo>
                <a:lnTo>
                  <a:pt x="60991" y="113639"/>
                </a:lnTo>
                <a:lnTo>
                  <a:pt x="58324" y="116179"/>
                </a:lnTo>
                <a:lnTo>
                  <a:pt x="54768" y="120497"/>
                </a:lnTo>
                <a:lnTo>
                  <a:pt x="53879" y="122529"/>
                </a:lnTo>
                <a:lnTo>
                  <a:pt x="53371" y="125958"/>
                </a:lnTo>
                <a:lnTo>
                  <a:pt x="53752" y="127609"/>
                </a:lnTo>
                <a:lnTo>
                  <a:pt x="54641" y="129133"/>
                </a:lnTo>
                <a:lnTo>
                  <a:pt x="179228" y="337921"/>
                </a:lnTo>
                <a:lnTo>
                  <a:pt x="180117" y="339445"/>
                </a:lnTo>
                <a:lnTo>
                  <a:pt x="181387" y="340588"/>
                </a:lnTo>
                <a:lnTo>
                  <a:pt x="183038" y="341223"/>
                </a:lnTo>
                <a:lnTo>
                  <a:pt x="184689" y="341731"/>
                </a:lnTo>
                <a:lnTo>
                  <a:pt x="186848" y="341858"/>
                </a:lnTo>
                <a:lnTo>
                  <a:pt x="189642" y="341223"/>
                </a:lnTo>
                <a:lnTo>
                  <a:pt x="192309" y="340715"/>
                </a:lnTo>
                <a:lnTo>
                  <a:pt x="214280" y="329666"/>
                </a:lnTo>
                <a:lnTo>
                  <a:pt x="220122" y="326237"/>
                </a:lnTo>
                <a:lnTo>
                  <a:pt x="224821" y="323189"/>
                </a:lnTo>
                <a:lnTo>
                  <a:pt x="228250" y="320522"/>
                </a:lnTo>
                <a:lnTo>
                  <a:pt x="231806" y="317855"/>
                </a:lnTo>
                <a:lnTo>
                  <a:pt x="234473" y="315569"/>
                </a:lnTo>
                <a:lnTo>
                  <a:pt x="238029" y="311251"/>
                </a:lnTo>
                <a:lnTo>
                  <a:pt x="239045" y="309346"/>
                </a:lnTo>
                <a:lnTo>
                  <a:pt x="239553" y="305790"/>
                </a:lnTo>
                <a:lnTo>
                  <a:pt x="239172" y="304139"/>
                </a:lnTo>
                <a:lnTo>
                  <a:pt x="238283" y="302615"/>
                </a:lnTo>
                <a:lnTo>
                  <a:pt x="113696" y="93954"/>
                </a:lnTo>
                <a:lnTo>
                  <a:pt x="112807" y="92303"/>
                </a:lnTo>
                <a:lnTo>
                  <a:pt x="111537" y="91287"/>
                </a:lnTo>
                <a:lnTo>
                  <a:pt x="108235" y="90017"/>
                </a:lnTo>
                <a:close/>
              </a:path>
              <a:path w="240030" h="342265">
                <a:moveTo>
                  <a:pt x="48317" y="0"/>
                </a:moveTo>
                <a:lnTo>
                  <a:pt x="7921" y="21373"/>
                </a:lnTo>
                <a:lnTo>
                  <a:pt x="0" y="38764"/>
                </a:lnTo>
                <a:lnTo>
                  <a:pt x="1047" y="45598"/>
                </a:lnTo>
                <a:lnTo>
                  <a:pt x="23985" y="79109"/>
                </a:lnTo>
                <a:lnTo>
                  <a:pt x="35367" y="81589"/>
                </a:lnTo>
                <a:lnTo>
                  <a:pt x="42497" y="80127"/>
                </a:lnTo>
                <a:lnTo>
                  <a:pt x="75739" y="60235"/>
                </a:lnTo>
                <a:lnTo>
                  <a:pt x="83829" y="42969"/>
                </a:lnTo>
                <a:lnTo>
                  <a:pt x="82819" y="36121"/>
                </a:lnTo>
                <a:lnTo>
                  <a:pt x="59862" y="2518"/>
                </a:lnTo>
                <a:lnTo>
                  <a:pt x="4831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75076" y="1346835"/>
            <a:ext cx="186690" cy="252095"/>
          </a:xfrm>
          <a:custGeom>
            <a:avLst/>
            <a:gdLst/>
            <a:ahLst/>
            <a:cxnLst/>
            <a:rect l="l" t="t" r="r" b="b"/>
            <a:pathLst>
              <a:path w="186689" h="252094">
                <a:moveTo>
                  <a:pt x="24892" y="11684"/>
                </a:moveTo>
                <a:lnTo>
                  <a:pt x="30734" y="8254"/>
                </a:lnTo>
                <a:lnTo>
                  <a:pt x="35560" y="5587"/>
                </a:lnTo>
                <a:lnTo>
                  <a:pt x="39624" y="3810"/>
                </a:lnTo>
                <a:lnTo>
                  <a:pt x="43687" y="2031"/>
                </a:lnTo>
                <a:lnTo>
                  <a:pt x="47117" y="1015"/>
                </a:lnTo>
                <a:lnTo>
                  <a:pt x="49911" y="507"/>
                </a:lnTo>
                <a:lnTo>
                  <a:pt x="52705" y="0"/>
                </a:lnTo>
                <a:lnTo>
                  <a:pt x="54864" y="0"/>
                </a:lnTo>
                <a:lnTo>
                  <a:pt x="56515" y="635"/>
                </a:lnTo>
                <a:lnTo>
                  <a:pt x="58166" y="1269"/>
                </a:lnTo>
                <a:lnTo>
                  <a:pt x="59436" y="2286"/>
                </a:lnTo>
                <a:lnTo>
                  <a:pt x="60325" y="3937"/>
                </a:lnTo>
                <a:lnTo>
                  <a:pt x="184912" y="212598"/>
                </a:lnTo>
                <a:lnTo>
                  <a:pt x="185800" y="214122"/>
                </a:lnTo>
                <a:lnTo>
                  <a:pt x="186181" y="215773"/>
                </a:lnTo>
                <a:lnTo>
                  <a:pt x="185928" y="217550"/>
                </a:lnTo>
                <a:lnTo>
                  <a:pt x="185674" y="219328"/>
                </a:lnTo>
                <a:lnTo>
                  <a:pt x="184658" y="221234"/>
                </a:lnTo>
                <a:lnTo>
                  <a:pt x="182880" y="223392"/>
                </a:lnTo>
                <a:lnTo>
                  <a:pt x="181102" y="225551"/>
                </a:lnTo>
                <a:lnTo>
                  <a:pt x="178435" y="227837"/>
                </a:lnTo>
                <a:lnTo>
                  <a:pt x="174879" y="230504"/>
                </a:lnTo>
                <a:lnTo>
                  <a:pt x="171450" y="233172"/>
                </a:lnTo>
                <a:lnTo>
                  <a:pt x="166750" y="236219"/>
                </a:lnTo>
                <a:lnTo>
                  <a:pt x="160909" y="239649"/>
                </a:lnTo>
                <a:lnTo>
                  <a:pt x="155194" y="243077"/>
                </a:lnTo>
                <a:lnTo>
                  <a:pt x="136271" y="251205"/>
                </a:lnTo>
                <a:lnTo>
                  <a:pt x="133477" y="251840"/>
                </a:lnTo>
                <a:lnTo>
                  <a:pt x="125856" y="247903"/>
                </a:lnTo>
                <a:lnTo>
                  <a:pt x="1270" y="39115"/>
                </a:lnTo>
                <a:lnTo>
                  <a:pt x="381" y="37591"/>
                </a:lnTo>
                <a:lnTo>
                  <a:pt x="0" y="35940"/>
                </a:lnTo>
                <a:lnTo>
                  <a:pt x="254" y="34289"/>
                </a:lnTo>
                <a:lnTo>
                  <a:pt x="508" y="32512"/>
                </a:lnTo>
                <a:lnTo>
                  <a:pt x="11049" y="20954"/>
                </a:lnTo>
                <a:lnTo>
                  <a:pt x="14478" y="18161"/>
                </a:lnTo>
                <a:lnTo>
                  <a:pt x="19177" y="15112"/>
                </a:lnTo>
                <a:lnTo>
                  <a:pt x="24892" y="11684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12561" y="1247673"/>
            <a:ext cx="102117" cy="9987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86455" y="1208532"/>
            <a:ext cx="344424" cy="3581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19403" y="1222325"/>
            <a:ext cx="271780" cy="285115"/>
          </a:xfrm>
          <a:custGeom>
            <a:avLst/>
            <a:gdLst/>
            <a:ahLst/>
            <a:cxnLst/>
            <a:rect l="l" t="t" r="r" b="b"/>
            <a:pathLst>
              <a:path w="271780" h="285115">
                <a:moveTo>
                  <a:pt x="138276" y="0"/>
                </a:moveTo>
                <a:lnTo>
                  <a:pt x="99672" y="8098"/>
                </a:lnTo>
                <a:lnTo>
                  <a:pt x="57923" y="29406"/>
                </a:lnTo>
                <a:lnTo>
                  <a:pt x="25472" y="58088"/>
                </a:lnTo>
                <a:lnTo>
                  <a:pt x="6363" y="91396"/>
                </a:lnTo>
                <a:lnTo>
                  <a:pt x="0" y="130430"/>
                </a:lnTo>
                <a:lnTo>
                  <a:pt x="455" y="140930"/>
                </a:lnTo>
                <a:lnTo>
                  <a:pt x="9978" y="180881"/>
                </a:lnTo>
                <a:lnTo>
                  <a:pt x="30574" y="221426"/>
                </a:lnTo>
                <a:lnTo>
                  <a:pt x="57095" y="254430"/>
                </a:lnTo>
                <a:lnTo>
                  <a:pt x="98116" y="280084"/>
                </a:lnTo>
                <a:lnTo>
                  <a:pt x="133138" y="284960"/>
                </a:lnTo>
                <a:lnTo>
                  <a:pt x="145614" y="283767"/>
                </a:lnTo>
                <a:lnTo>
                  <a:pt x="185458" y="271408"/>
                </a:lnTo>
                <a:lnTo>
                  <a:pt x="225846" y="246858"/>
                </a:lnTo>
                <a:lnTo>
                  <a:pt x="248464" y="223569"/>
                </a:lnTo>
                <a:lnTo>
                  <a:pt x="138629" y="223569"/>
                </a:lnTo>
                <a:lnTo>
                  <a:pt x="130501" y="221410"/>
                </a:lnTo>
                <a:lnTo>
                  <a:pt x="96844" y="192532"/>
                </a:lnTo>
                <a:lnTo>
                  <a:pt x="74986" y="154640"/>
                </a:lnTo>
                <a:lnTo>
                  <a:pt x="66436" y="117717"/>
                </a:lnTo>
                <a:lnTo>
                  <a:pt x="66747" y="111047"/>
                </a:lnTo>
                <a:lnTo>
                  <a:pt x="89669" y="73604"/>
                </a:lnTo>
                <a:lnTo>
                  <a:pt x="124024" y="61390"/>
                </a:lnTo>
                <a:lnTo>
                  <a:pt x="239066" y="61390"/>
                </a:lnTo>
                <a:lnTo>
                  <a:pt x="232228" y="51436"/>
                </a:lnTo>
                <a:lnTo>
                  <a:pt x="204552" y="22181"/>
                </a:lnTo>
                <a:lnTo>
                  <a:pt x="161985" y="1853"/>
                </a:lnTo>
                <a:lnTo>
                  <a:pt x="150345" y="224"/>
                </a:lnTo>
                <a:lnTo>
                  <a:pt x="138276" y="0"/>
                </a:lnTo>
                <a:close/>
              </a:path>
              <a:path w="271780" h="285115">
                <a:moveTo>
                  <a:pt x="239066" y="61390"/>
                </a:moveTo>
                <a:lnTo>
                  <a:pt x="132660" y="61390"/>
                </a:lnTo>
                <a:lnTo>
                  <a:pt x="140788" y="63549"/>
                </a:lnTo>
                <a:lnTo>
                  <a:pt x="148281" y="67867"/>
                </a:lnTo>
                <a:lnTo>
                  <a:pt x="179126" y="99125"/>
                </a:lnTo>
                <a:lnTo>
                  <a:pt x="199321" y="138275"/>
                </a:lnTo>
                <a:lnTo>
                  <a:pt x="204981" y="167187"/>
                </a:lnTo>
                <a:lnTo>
                  <a:pt x="204669" y="173785"/>
                </a:lnTo>
                <a:lnTo>
                  <a:pt x="181531" y="211137"/>
                </a:lnTo>
                <a:lnTo>
                  <a:pt x="138629" y="223569"/>
                </a:lnTo>
                <a:lnTo>
                  <a:pt x="248464" y="223569"/>
                </a:lnTo>
                <a:lnTo>
                  <a:pt x="268677" y="181786"/>
                </a:lnTo>
                <a:lnTo>
                  <a:pt x="271535" y="156910"/>
                </a:lnTo>
                <a:lnTo>
                  <a:pt x="270963" y="144085"/>
                </a:lnTo>
                <a:lnTo>
                  <a:pt x="261327" y="104364"/>
                </a:lnTo>
                <a:lnTo>
                  <a:pt x="240662" y="63714"/>
                </a:lnTo>
                <a:lnTo>
                  <a:pt x="239066" y="6139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76693" y="1274572"/>
            <a:ext cx="156835" cy="18046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19301" y="1222325"/>
            <a:ext cx="271780" cy="285115"/>
          </a:xfrm>
          <a:custGeom>
            <a:avLst/>
            <a:gdLst/>
            <a:ahLst/>
            <a:cxnLst/>
            <a:rect l="l" t="t" r="r" b="b"/>
            <a:pathLst>
              <a:path w="271780" h="285115">
                <a:moveTo>
                  <a:pt x="71929" y="21004"/>
                </a:moveTo>
                <a:lnTo>
                  <a:pt x="113041" y="3913"/>
                </a:lnTo>
                <a:lnTo>
                  <a:pt x="138378" y="0"/>
                </a:lnTo>
                <a:lnTo>
                  <a:pt x="150447" y="224"/>
                </a:lnTo>
                <a:lnTo>
                  <a:pt x="194595" y="15051"/>
                </a:lnTo>
                <a:lnTo>
                  <a:pt x="223516" y="40421"/>
                </a:lnTo>
                <a:lnTo>
                  <a:pt x="248840" y="77265"/>
                </a:lnTo>
                <a:lnTo>
                  <a:pt x="265896" y="117717"/>
                </a:lnTo>
                <a:lnTo>
                  <a:pt x="271637" y="156910"/>
                </a:lnTo>
                <a:lnTo>
                  <a:pt x="270875" y="169473"/>
                </a:lnTo>
                <a:lnTo>
                  <a:pt x="253902" y="216308"/>
                </a:lnTo>
                <a:lnTo>
                  <a:pt x="225948" y="246858"/>
                </a:lnTo>
                <a:lnTo>
                  <a:pt x="185560" y="271408"/>
                </a:lnTo>
                <a:lnTo>
                  <a:pt x="145716" y="283767"/>
                </a:lnTo>
                <a:lnTo>
                  <a:pt x="133240" y="284960"/>
                </a:lnTo>
                <a:lnTo>
                  <a:pt x="121157" y="284735"/>
                </a:lnTo>
                <a:lnTo>
                  <a:pt x="76850" y="269972"/>
                </a:lnTo>
                <a:lnTo>
                  <a:pt x="47960" y="244667"/>
                </a:lnTo>
                <a:lnTo>
                  <a:pt x="22653" y="207948"/>
                </a:lnTo>
                <a:lnTo>
                  <a:pt x="5651" y="167461"/>
                </a:lnTo>
                <a:lnTo>
                  <a:pt x="0" y="128081"/>
                </a:lnTo>
                <a:lnTo>
                  <a:pt x="799" y="115542"/>
                </a:lnTo>
                <a:lnTo>
                  <a:pt x="17791" y="68778"/>
                </a:lnTo>
                <a:lnTo>
                  <a:pt x="45656" y="38403"/>
                </a:lnTo>
                <a:lnTo>
                  <a:pt x="71929" y="21004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28772" y="1068324"/>
            <a:ext cx="390144" cy="38404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61157" y="1082039"/>
            <a:ext cx="317500" cy="311150"/>
          </a:xfrm>
          <a:custGeom>
            <a:avLst/>
            <a:gdLst/>
            <a:ahLst/>
            <a:cxnLst/>
            <a:rect l="l" t="t" r="r" b="b"/>
            <a:pathLst>
              <a:path w="317500" h="311150">
                <a:moveTo>
                  <a:pt x="47498" y="56261"/>
                </a:moveTo>
                <a:lnTo>
                  <a:pt x="45212" y="56387"/>
                </a:lnTo>
                <a:lnTo>
                  <a:pt x="42925" y="56387"/>
                </a:lnTo>
                <a:lnTo>
                  <a:pt x="39878" y="57150"/>
                </a:lnTo>
                <a:lnTo>
                  <a:pt x="4825" y="74549"/>
                </a:lnTo>
                <a:lnTo>
                  <a:pt x="3175" y="76454"/>
                </a:lnTo>
                <a:lnTo>
                  <a:pt x="1397" y="78232"/>
                </a:lnTo>
                <a:lnTo>
                  <a:pt x="381" y="80010"/>
                </a:lnTo>
                <a:lnTo>
                  <a:pt x="126" y="81661"/>
                </a:lnTo>
                <a:lnTo>
                  <a:pt x="0" y="83312"/>
                </a:lnTo>
                <a:lnTo>
                  <a:pt x="254" y="84962"/>
                </a:lnTo>
                <a:lnTo>
                  <a:pt x="1131" y="86729"/>
                </a:lnTo>
                <a:lnTo>
                  <a:pt x="106103" y="306450"/>
                </a:lnTo>
                <a:lnTo>
                  <a:pt x="106806" y="307975"/>
                </a:lnTo>
                <a:lnTo>
                  <a:pt x="107950" y="309245"/>
                </a:lnTo>
                <a:lnTo>
                  <a:pt x="109601" y="310007"/>
                </a:lnTo>
                <a:lnTo>
                  <a:pt x="111125" y="310769"/>
                </a:lnTo>
                <a:lnTo>
                  <a:pt x="147828" y="298450"/>
                </a:lnTo>
                <a:lnTo>
                  <a:pt x="165100" y="287147"/>
                </a:lnTo>
                <a:lnTo>
                  <a:pt x="167131" y="285242"/>
                </a:lnTo>
                <a:lnTo>
                  <a:pt x="168275" y="283337"/>
                </a:lnTo>
                <a:lnTo>
                  <a:pt x="168656" y="281686"/>
                </a:lnTo>
                <a:lnTo>
                  <a:pt x="169164" y="280035"/>
                </a:lnTo>
                <a:lnTo>
                  <a:pt x="168909" y="278257"/>
                </a:lnTo>
                <a:lnTo>
                  <a:pt x="168147" y="276733"/>
                </a:lnTo>
                <a:lnTo>
                  <a:pt x="98297" y="130556"/>
                </a:lnTo>
                <a:lnTo>
                  <a:pt x="111379" y="93345"/>
                </a:lnTo>
                <a:lnTo>
                  <a:pt x="115715" y="86613"/>
                </a:lnTo>
                <a:lnTo>
                  <a:pt x="66167" y="86613"/>
                </a:lnTo>
                <a:lnTo>
                  <a:pt x="53975" y="61213"/>
                </a:lnTo>
                <a:lnTo>
                  <a:pt x="53212" y="59562"/>
                </a:lnTo>
                <a:lnTo>
                  <a:pt x="52069" y="58293"/>
                </a:lnTo>
                <a:lnTo>
                  <a:pt x="50673" y="57531"/>
                </a:lnTo>
                <a:lnTo>
                  <a:pt x="49275" y="56642"/>
                </a:lnTo>
                <a:lnTo>
                  <a:pt x="47498" y="56261"/>
                </a:lnTo>
                <a:close/>
              </a:path>
              <a:path w="317500" h="311150">
                <a:moveTo>
                  <a:pt x="250434" y="68961"/>
                </a:moveTo>
                <a:lnTo>
                  <a:pt x="143509" y="68961"/>
                </a:lnTo>
                <a:lnTo>
                  <a:pt x="155194" y="69214"/>
                </a:lnTo>
                <a:lnTo>
                  <a:pt x="160528" y="70738"/>
                </a:lnTo>
                <a:lnTo>
                  <a:pt x="165607" y="73787"/>
                </a:lnTo>
                <a:lnTo>
                  <a:pt x="170720" y="76735"/>
                </a:lnTo>
                <a:lnTo>
                  <a:pt x="175387" y="80772"/>
                </a:lnTo>
                <a:lnTo>
                  <a:pt x="254185" y="235712"/>
                </a:lnTo>
                <a:lnTo>
                  <a:pt x="254889" y="237236"/>
                </a:lnTo>
                <a:lnTo>
                  <a:pt x="256158" y="238379"/>
                </a:lnTo>
                <a:lnTo>
                  <a:pt x="259206" y="239902"/>
                </a:lnTo>
                <a:lnTo>
                  <a:pt x="261366" y="240157"/>
                </a:lnTo>
                <a:lnTo>
                  <a:pt x="266827" y="239649"/>
                </a:lnTo>
                <a:lnTo>
                  <a:pt x="304545" y="222885"/>
                </a:lnTo>
                <a:lnTo>
                  <a:pt x="316992" y="209296"/>
                </a:lnTo>
                <a:lnTo>
                  <a:pt x="316738" y="207645"/>
                </a:lnTo>
                <a:lnTo>
                  <a:pt x="315976" y="205994"/>
                </a:lnTo>
                <a:lnTo>
                  <a:pt x="251079" y="70231"/>
                </a:lnTo>
                <a:lnTo>
                  <a:pt x="250434" y="68961"/>
                </a:lnTo>
                <a:close/>
              </a:path>
              <a:path w="317500" h="311150">
                <a:moveTo>
                  <a:pt x="164972" y="0"/>
                </a:moveTo>
                <a:lnTo>
                  <a:pt x="123697" y="10668"/>
                </a:lnTo>
                <a:lnTo>
                  <a:pt x="88979" y="39441"/>
                </a:lnTo>
                <a:lnTo>
                  <a:pt x="70881" y="73017"/>
                </a:lnTo>
                <a:lnTo>
                  <a:pt x="66167" y="86613"/>
                </a:lnTo>
                <a:lnTo>
                  <a:pt x="115715" y="86613"/>
                </a:lnTo>
                <a:lnTo>
                  <a:pt x="120332" y="81184"/>
                </a:lnTo>
                <a:lnTo>
                  <a:pt x="125570" y="76708"/>
                </a:lnTo>
                <a:lnTo>
                  <a:pt x="131191" y="73406"/>
                </a:lnTo>
                <a:lnTo>
                  <a:pt x="137414" y="70358"/>
                </a:lnTo>
                <a:lnTo>
                  <a:pt x="143509" y="68961"/>
                </a:lnTo>
                <a:lnTo>
                  <a:pt x="250434" y="68961"/>
                </a:lnTo>
                <a:lnTo>
                  <a:pt x="245314" y="58872"/>
                </a:lnTo>
                <a:lnTo>
                  <a:pt x="221019" y="24272"/>
                </a:lnTo>
                <a:lnTo>
                  <a:pt x="183102" y="2063"/>
                </a:lnTo>
                <a:lnTo>
                  <a:pt x="174263" y="519"/>
                </a:lnTo>
                <a:lnTo>
                  <a:pt x="164972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61157" y="1082039"/>
            <a:ext cx="317500" cy="311150"/>
          </a:xfrm>
          <a:custGeom>
            <a:avLst/>
            <a:gdLst/>
            <a:ahLst/>
            <a:cxnLst/>
            <a:rect l="l" t="t" r="r" b="b"/>
            <a:pathLst>
              <a:path w="317500" h="311150">
                <a:moveTo>
                  <a:pt x="123697" y="10668"/>
                </a:moveTo>
                <a:lnTo>
                  <a:pt x="134647" y="6000"/>
                </a:lnTo>
                <a:lnTo>
                  <a:pt x="145192" y="2667"/>
                </a:lnTo>
                <a:lnTo>
                  <a:pt x="155309" y="666"/>
                </a:lnTo>
                <a:lnTo>
                  <a:pt x="164972" y="0"/>
                </a:lnTo>
                <a:lnTo>
                  <a:pt x="174263" y="519"/>
                </a:lnTo>
                <a:lnTo>
                  <a:pt x="214280" y="18033"/>
                </a:lnTo>
                <a:lnTo>
                  <a:pt x="239442" y="48609"/>
                </a:lnTo>
                <a:lnTo>
                  <a:pt x="315976" y="205994"/>
                </a:lnTo>
                <a:lnTo>
                  <a:pt x="316992" y="209296"/>
                </a:lnTo>
                <a:lnTo>
                  <a:pt x="316610" y="211074"/>
                </a:lnTo>
                <a:lnTo>
                  <a:pt x="283844" y="233552"/>
                </a:lnTo>
                <a:lnTo>
                  <a:pt x="274446" y="237236"/>
                </a:lnTo>
                <a:lnTo>
                  <a:pt x="270256" y="238760"/>
                </a:lnTo>
                <a:lnTo>
                  <a:pt x="266827" y="239649"/>
                </a:lnTo>
                <a:lnTo>
                  <a:pt x="264032" y="239902"/>
                </a:lnTo>
                <a:lnTo>
                  <a:pt x="261366" y="240157"/>
                </a:lnTo>
                <a:lnTo>
                  <a:pt x="259206" y="239902"/>
                </a:lnTo>
                <a:lnTo>
                  <a:pt x="257682" y="239140"/>
                </a:lnTo>
                <a:lnTo>
                  <a:pt x="256158" y="238379"/>
                </a:lnTo>
                <a:lnTo>
                  <a:pt x="254889" y="237236"/>
                </a:lnTo>
                <a:lnTo>
                  <a:pt x="254127" y="235585"/>
                </a:lnTo>
                <a:lnTo>
                  <a:pt x="194182" y="110109"/>
                </a:lnTo>
                <a:lnTo>
                  <a:pt x="170688" y="76708"/>
                </a:lnTo>
                <a:lnTo>
                  <a:pt x="165607" y="73787"/>
                </a:lnTo>
                <a:lnTo>
                  <a:pt x="160528" y="70738"/>
                </a:lnTo>
                <a:lnTo>
                  <a:pt x="155194" y="69214"/>
                </a:lnTo>
                <a:lnTo>
                  <a:pt x="149352" y="69087"/>
                </a:lnTo>
                <a:lnTo>
                  <a:pt x="143509" y="68961"/>
                </a:lnTo>
                <a:lnTo>
                  <a:pt x="137414" y="70358"/>
                </a:lnTo>
                <a:lnTo>
                  <a:pt x="107620" y="101105"/>
                </a:lnTo>
                <a:lnTo>
                  <a:pt x="98297" y="130556"/>
                </a:lnTo>
                <a:lnTo>
                  <a:pt x="168147" y="276733"/>
                </a:lnTo>
                <a:lnTo>
                  <a:pt x="168909" y="278257"/>
                </a:lnTo>
                <a:lnTo>
                  <a:pt x="169164" y="280035"/>
                </a:lnTo>
                <a:lnTo>
                  <a:pt x="168656" y="281686"/>
                </a:lnTo>
                <a:lnTo>
                  <a:pt x="168275" y="283337"/>
                </a:lnTo>
                <a:lnTo>
                  <a:pt x="167131" y="285242"/>
                </a:lnTo>
                <a:lnTo>
                  <a:pt x="165100" y="287147"/>
                </a:lnTo>
                <a:lnTo>
                  <a:pt x="163194" y="289179"/>
                </a:lnTo>
                <a:lnTo>
                  <a:pt x="160273" y="291211"/>
                </a:lnTo>
                <a:lnTo>
                  <a:pt x="122301" y="309372"/>
                </a:lnTo>
                <a:lnTo>
                  <a:pt x="113283" y="310896"/>
                </a:lnTo>
                <a:lnTo>
                  <a:pt x="111125" y="310769"/>
                </a:lnTo>
                <a:lnTo>
                  <a:pt x="109601" y="310007"/>
                </a:lnTo>
                <a:lnTo>
                  <a:pt x="107950" y="309245"/>
                </a:lnTo>
                <a:lnTo>
                  <a:pt x="106806" y="307975"/>
                </a:lnTo>
                <a:lnTo>
                  <a:pt x="106044" y="306324"/>
                </a:lnTo>
                <a:lnTo>
                  <a:pt x="1016" y="86487"/>
                </a:lnTo>
                <a:lnTo>
                  <a:pt x="254" y="84962"/>
                </a:lnTo>
                <a:lnTo>
                  <a:pt x="0" y="83312"/>
                </a:lnTo>
                <a:lnTo>
                  <a:pt x="126" y="81661"/>
                </a:lnTo>
                <a:lnTo>
                  <a:pt x="381" y="80010"/>
                </a:lnTo>
                <a:lnTo>
                  <a:pt x="1397" y="78232"/>
                </a:lnTo>
                <a:lnTo>
                  <a:pt x="3175" y="76454"/>
                </a:lnTo>
                <a:lnTo>
                  <a:pt x="4825" y="74549"/>
                </a:lnTo>
                <a:lnTo>
                  <a:pt x="22860" y="64008"/>
                </a:lnTo>
                <a:lnTo>
                  <a:pt x="28193" y="61468"/>
                </a:lnTo>
                <a:lnTo>
                  <a:pt x="32638" y="59562"/>
                </a:lnTo>
                <a:lnTo>
                  <a:pt x="36322" y="58293"/>
                </a:lnTo>
                <a:lnTo>
                  <a:pt x="39878" y="57150"/>
                </a:lnTo>
                <a:lnTo>
                  <a:pt x="42925" y="56387"/>
                </a:lnTo>
                <a:lnTo>
                  <a:pt x="45212" y="56387"/>
                </a:lnTo>
                <a:lnTo>
                  <a:pt x="47498" y="56261"/>
                </a:lnTo>
                <a:lnTo>
                  <a:pt x="49275" y="56642"/>
                </a:lnTo>
                <a:lnTo>
                  <a:pt x="50673" y="57531"/>
                </a:lnTo>
                <a:lnTo>
                  <a:pt x="52069" y="58293"/>
                </a:lnTo>
                <a:lnTo>
                  <a:pt x="53212" y="59562"/>
                </a:lnTo>
                <a:lnTo>
                  <a:pt x="53975" y="61213"/>
                </a:lnTo>
                <a:lnTo>
                  <a:pt x="66167" y="86613"/>
                </a:lnTo>
                <a:lnTo>
                  <a:pt x="82311" y="49395"/>
                </a:lnTo>
                <a:lnTo>
                  <a:pt x="113833" y="16117"/>
                </a:lnTo>
                <a:lnTo>
                  <a:pt x="123697" y="10668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3504" y="3745991"/>
            <a:ext cx="1363980" cy="19034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0854" y="3766105"/>
            <a:ext cx="1322819" cy="18604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74164" y="5751576"/>
            <a:ext cx="2615184" cy="82448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101361" y="5758875"/>
            <a:ext cx="2579179" cy="78757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08220" y="5716523"/>
            <a:ext cx="2200655" cy="80619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28794" y="5720633"/>
            <a:ext cx="2165350" cy="76924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87183" y="3948684"/>
            <a:ext cx="1085087" cy="147523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99893" y="3956177"/>
            <a:ext cx="1039445" cy="142896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89860" y="1905000"/>
            <a:ext cx="496824" cy="4556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35452" y="1921255"/>
            <a:ext cx="426084" cy="383540"/>
          </a:xfrm>
          <a:custGeom>
            <a:avLst/>
            <a:gdLst/>
            <a:ahLst/>
            <a:cxnLst/>
            <a:rect l="l" t="t" r="r" b="b"/>
            <a:pathLst>
              <a:path w="426085" h="383539">
                <a:moveTo>
                  <a:pt x="81788" y="55499"/>
                </a:moveTo>
                <a:lnTo>
                  <a:pt x="76200" y="55499"/>
                </a:lnTo>
                <a:lnTo>
                  <a:pt x="69723" y="56134"/>
                </a:lnTo>
                <a:lnTo>
                  <a:pt x="13208" y="67818"/>
                </a:lnTo>
                <a:lnTo>
                  <a:pt x="0" y="88392"/>
                </a:lnTo>
                <a:lnTo>
                  <a:pt x="1778" y="96647"/>
                </a:lnTo>
                <a:lnTo>
                  <a:pt x="59309" y="376555"/>
                </a:lnTo>
                <a:lnTo>
                  <a:pt x="67056" y="382778"/>
                </a:lnTo>
                <a:lnTo>
                  <a:pt x="69596" y="383159"/>
                </a:lnTo>
                <a:lnTo>
                  <a:pt x="72771" y="383159"/>
                </a:lnTo>
                <a:lnTo>
                  <a:pt x="76835" y="382778"/>
                </a:lnTo>
                <a:lnTo>
                  <a:pt x="80772" y="382524"/>
                </a:lnTo>
                <a:lnTo>
                  <a:pt x="85725" y="381762"/>
                </a:lnTo>
                <a:lnTo>
                  <a:pt x="91567" y="380492"/>
                </a:lnTo>
                <a:lnTo>
                  <a:pt x="97536" y="379349"/>
                </a:lnTo>
                <a:lnTo>
                  <a:pt x="102362" y="378079"/>
                </a:lnTo>
                <a:lnTo>
                  <a:pt x="109728" y="375539"/>
                </a:lnTo>
                <a:lnTo>
                  <a:pt x="112776" y="374269"/>
                </a:lnTo>
                <a:lnTo>
                  <a:pt x="115062" y="372872"/>
                </a:lnTo>
                <a:lnTo>
                  <a:pt x="117221" y="371602"/>
                </a:lnTo>
                <a:lnTo>
                  <a:pt x="118745" y="370205"/>
                </a:lnTo>
                <a:lnTo>
                  <a:pt x="119380" y="368808"/>
                </a:lnTo>
                <a:lnTo>
                  <a:pt x="119888" y="367284"/>
                </a:lnTo>
                <a:lnTo>
                  <a:pt x="120142" y="365760"/>
                </a:lnTo>
                <a:lnTo>
                  <a:pt x="119761" y="364109"/>
                </a:lnTo>
                <a:lnTo>
                  <a:pt x="67183" y="108585"/>
                </a:lnTo>
                <a:lnTo>
                  <a:pt x="67691" y="108458"/>
                </a:lnTo>
                <a:lnTo>
                  <a:pt x="134479" y="108458"/>
                </a:lnTo>
                <a:lnTo>
                  <a:pt x="119253" y="83693"/>
                </a:lnTo>
                <a:lnTo>
                  <a:pt x="87376" y="55626"/>
                </a:lnTo>
                <a:lnTo>
                  <a:pt x="81788" y="55499"/>
                </a:lnTo>
                <a:close/>
              </a:path>
              <a:path w="426085" h="383539">
                <a:moveTo>
                  <a:pt x="134479" y="108458"/>
                </a:moveTo>
                <a:lnTo>
                  <a:pt x="67691" y="108458"/>
                </a:lnTo>
                <a:lnTo>
                  <a:pt x="208026" y="345694"/>
                </a:lnTo>
                <a:lnTo>
                  <a:pt x="208915" y="347345"/>
                </a:lnTo>
                <a:lnTo>
                  <a:pt x="210185" y="348742"/>
                </a:lnTo>
                <a:lnTo>
                  <a:pt x="211963" y="349631"/>
                </a:lnTo>
                <a:lnTo>
                  <a:pt x="213614" y="350647"/>
                </a:lnTo>
                <a:lnTo>
                  <a:pt x="215900" y="351409"/>
                </a:lnTo>
                <a:lnTo>
                  <a:pt x="221234" y="352171"/>
                </a:lnTo>
                <a:lnTo>
                  <a:pt x="224536" y="352044"/>
                </a:lnTo>
                <a:lnTo>
                  <a:pt x="263652" y="343916"/>
                </a:lnTo>
                <a:lnTo>
                  <a:pt x="273304" y="332232"/>
                </a:lnTo>
                <a:lnTo>
                  <a:pt x="283896" y="256794"/>
                </a:lnTo>
                <a:lnTo>
                  <a:pt x="225679" y="256794"/>
                </a:lnTo>
                <a:lnTo>
                  <a:pt x="134479" y="108458"/>
                </a:lnTo>
                <a:close/>
              </a:path>
              <a:path w="426085" h="383539">
                <a:moveTo>
                  <a:pt x="375225" y="58039"/>
                </a:moveTo>
                <a:lnTo>
                  <a:pt x="312293" y="58039"/>
                </a:lnTo>
                <a:lnTo>
                  <a:pt x="364871" y="313690"/>
                </a:lnTo>
                <a:lnTo>
                  <a:pt x="375158" y="320167"/>
                </a:lnTo>
                <a:lnTo>
                  <a:pt x="378333" y="320167"/>
                </a:lnTo>
                <a:lnTo>
                  <a:pt x="418465" y="311277"/>
                </a:lnTo>
                <a:lnTo>
                  <a:pt x="424942" y="305816"/>
                </a:lnTo>
                <a:lnTo>
                  <a:pt x="425577" y="304419"/>
                </a:lnTo>
                <a:lnTo>
                  <a:pt x="425704" y="302768"/>
                </a:lnTo>
                <a:lnTo>
                  <a:pt x="425323" y="301244"/>
                </a:lnTo>
                <a:lnTo>
                  <a:pt x="375225" y="58039"/>
                </a:lnTo>
                <a:close/>
              </a:path>
              <a:path w="426085" h="383539">
                <a:moveTo>
                  <a:pt x="345440" y="0"/>
                </a:moveTo>
                <a:lnTo>
                  <a:pt x="288290" y="11176"/>
                </a:lnTo>
                <a:lnTo>
                  <a:pt x="260477" y="42037"/>
                </a:lnTo>
                <a:lnTo>
                  <a:pt x="258572" y="55499"/>
                </a:lnTo>
                <a:lnTo>
                  <a:pt x="226695" y="256540"/>
                </a:lnTo>
                <a:lnTo>
                  <a:pt x="225679" y="256794"/>
                </a:lnTo>
                <a:lnTo>
                  <a:pt x="283896" y="256794"/>
                </a:lnTo>
                <a:lnTo>
                  <a:pt x="311785" y="58166"/>
                </a:lnTo>
                <a:lnTo>
                  <a:pt x="312293" y="58039"/>
                </a:lnTo>
                <a:lnTo>
                  <a:pt x="375225" y="58039"/>
                </a:lnTo>
                <a:lnTo>
                  <a:pt x="367665" y="21336"/>
                </a:lnTo>
                <a:lnTo>
                  <a:pt x="366903" y="17272"/>
                </a:lnTo>
                <a:lnTo>
                  <a:pt x="357632" y="3810"/>
                </a:lnTo>
                <a:lnTo>
                  <a:pt x="355219" y="2032"/>
                </a:lnTo>
                <a:lnTo>
                  <a:pt x="352298" y="889"/>
                </a:lnTo>
                <a:lnTo>
                  <a:pt x="348869" y="381"/>
                </a:lnTo>
                <a:lnTo>
                  <a:pt x="345440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35452" y="1921255"/>
            <a:ext cx="426084" cy="383540"/>
          </a:xfrm>
          <a:custGeom>
            <a:avLst/>
            <a:gdLst/>
            <a:ahLst/>
            <a:cxnLst/>
            <a:rect l="l" t="t" r="r" b="b"/>
            <a:pathLst>
              <a:path w="426085" h="383539">
                <a:moveTo>
                  <a:pt x="20447" y="66294"/>
                </a:moveTo>
                <a:lnTo>
                  <a:pt x="62230" y="57658"/>
                </a:lnTo>
                <a:lnTo>
                  <a:pt x="69723" y="56134"/>
                </a:lnTo>
                <a:lnTo>
                  <a:pt x="76200" y="55499"/>
                </a:lnTo>
                <a:lnTo>
                  <a:pt x="81788" y="55499"/>
                </a:lnTo>
                <a:lnTo>
                  <a:pt x="87376" y="55626"/>
                </a:lnTo>
                <a:lnTo>
                  <a:pt x="92456" y="56769"/>
                </a:lnTo>
                <a:lnTo>
                  <a:pt x="96901" y="58801"/>
                </a:lnTo>
                <a:lnTo>
                  <a:pt x="101346" y="60833"/>
                </a:lnTo>
                <a:lnTo>
                  <a:pt x="105283" y="63881"/>
                </a:lnTo>
                <a:lnTo>
                  <a:pt x="108839" y="67945"/>
                </a:lnTo>
                <a:lnTo>
                  <a:pt x="112395" y="72009"/>
                </a:lnTo>
                <a:lnTo>
                  <a:pt x="115824" y="77216"/>
                </a:lnTo>
                <a:lnTo>
                  <a:pt x="119253" y="83693"/>
                </a:lnTo>
                <a:lnTo>
                  <a:pt x="225679" y="256794"/>
                </a:lnTo>
                <a:lnTo>
                  <a:pt x="226695" y="256540"/>
                </a:lnTo>
                <a:lnTo>
                  <a:pt x="258572" y="55499"/>
                </a:lnTo>
                <a:lnTo>
                  <a:pt x="259334" y="48260"/>
                </a:lnTo>
                <a:lnTo>
                  <a:pt x="260477" y="42037"/>
                </a:lnTo>
                <a:lnTo>
                  <a:pt x="262001" y="36830"/>
                </a:lnTo>
                <a:lnTo>
                  <a:pt x="263525" y="31623"/>
                </a:lnTo>
                <a:lnTo>
                  <a:pt x="265684" y="27178"/>
                </a:lnTo>
                <a:lnTo>
                  <a:pt x="337185" y="1016"/>
                </a:lnTo>
                <a:lnTo>
                  <a:pt x="345440" y="0"/>
                </a:lnTo>
                <a:lnTo>
                  <a:pt x="348869" y="381"/>
                </a:lnTo>
                <a:lnTo>
                  <a:pt x="352298" y="889"/>
                </a:lnTo>
                <a:lnTo>
                  <a:pt x="355219" y="2032"/>
                </a:lnTo>
                <a:lnTo>
                  <a:pt x="357632" y="3810"/>
                </a:lnTo>
                <a:lnTo>
                  <a:pt x="360172" y="5588"/>
                </a:lnTo>
                <a:lnTo>
                  <a:pt x="367665" y="21336"/>
                </a:lnTo>
                <a:lnTo>
                  <a:pt x="425323" y="301244"/>
                </a:lnTo>
                <a:lnTo>
                  <a:pt x="425704" y="302768"/>
                </a:lnTo>
                <a:lnTo>
                  <a:pt x="425577" y="304419"/>
                </a:lnTo>
                <a:lnTo>
                  <a:pt x="424942" y="305816"/>
                </a:lnTo>
                <a:lnTo>
                  <a:pt x="424307" y="307340"/>
                </a:lnTo>
                <a:lnTo>
                  <a:pt x="397129" y="317627"/>
                </a:lnTo>
                <a:lnTo>
                  <a:pt x="391287" y="318897"/>
                </a:lnTo>
                <a:lnTo>
                  <a:pt x="386334" y="319532"/>
                </a:lnTo>
                <a:lnTo>
                  <a:pt x="382397" y="319913"/>
                </a:lnTo>
                <a:lnTo>
                  <a:pt x="378333" y="320167"/>
                </a:lnTo>
                <a:lnTo>
                  <a:pt x="375158" y="320167"/>
                </a:lnTo>
                <a:lnTo>
                  <a:pt x="312293" y="58039"/>
                </a:lnTo>
                <a:lnTo>
                  <a:pt x="311785" y="58166"/>
                </a:lnTo>
                <a:lnTo>
                  <a:pt x="273304" y="332232"/>
                </a:lnTo>
                <a:lnTo>
                  <a:pt x="273177" y="334518"/>
                </a:lnTo>
                <a:lnTo>
                  <a:pt x="272415" y="336423"/>
                </a:lnTo>
                <a:lnTo>
                  <a:pt x="271272" y="338074"/>
                </a:lnTo>
                <a:lnTo>
                  <a:pt x="270129" y="339725"/>
                </a:lnTo>
                <a:lnTo>
                  <a:pt x="268351" y="341249"/>
                </a:lnTo>
                <a:lnTo>
                  <a:pt x="242697" y="349377"/>
                </a:lnTo>
                <a:lnTo>
                  <a:pt x="237236" y="350520"/>
                </a:lnTo>
                <a:lnTo>
                  <a:pt x="232537" y="351282"/>
                </a:lnTo>
                <a:lnTo>
                  <a:pt x="228473" y="351663"/>
                </a:lnTo>
                <a:lnTo>
                  <a:pt x="224536" y="352044"/>
                </a:lnTo>
                <a:lnTo>
                  <a:pt x="211963" y="349631"/>
                </a:lnTo>
                <a:lnTo>
                  <a:pt x="210185" y="348742"/>
                </a:lnTo>
                <a:lnTo>
                  <a:pt x="208915" y="347345"/>
                </a:lnTo>
                <a:lnTo>
                  <a:pt x="208026" y="345694"/>
                </a:lnTo>
                <a:lnTo>
                  <a:pt x="67691" y="108458"/>
                </a:lnTo>
                <a:lnTo>
                  <a:pt x="67183" y="108585"/>
                </a:lnTo>
                <a:lnTo>
                  <a:pt x="119761" y="364109"/>
                </a:lnTo>
                <a:lnTo>
                  <a:pt x="120142" y="365760"/>
                </a:lnTo>
                <a:lnTo>
                  <a:pt x="119888" y="367284"/>
                </a:lnTo>
                <a:lnTo>
                  <a:pt x="119380" y="368808"/>
                </a:lnTo>
                <a:lnTo>
                  <a:pt x="118745" y="370205"/>
                </a:lnTo>
                <a:lnTo>
                  <a:pt x="117221" y="371602"/>
                </a:lnTo>
                <a:lnTo>
                  <a:pt x="115062" y="372872"/>
                </a:lnTo>
                <a:lnTo>
                  <a:pt x="112776" y="374269"/>
                </a:lnTo>
                <a:lnTo>
                  <a:pt x="109728" y="375539"/>
                </a:lnTo>
                <a:lnTo>
                  <a:pt x="106045" y="376809"/>
                </a:lnTo>
                <a:lnTo>
                  <a:pt x="102362" y="378079"/>
                </a:lnTo>
                <a:lnTo>
                  <a:pt x="97536" y="379349"/>
                </a:lnTo>
                <a:lnTo>
                  <a:pt x="91567" y="380492"/>
                </a:lnTo>
                <a:lnTo>
                  <a:pt x="85725" y="381762"/>
                </a:lnTo>
                <a:lnTo>
                  <a:pt x="80772" y="382524"/>
                </a:lnTo>
                <a:lnTo>
                  <a:pt x="76835" y="382778"/>
                </a:lnTo>
                <a:lnTo>
                  <a:pt x="72771" y="383159"/>
                </a:lnTo>
                <a:lnTo>
                  <a:pt x="69596" y="383159"/>
                </a:lnTo>
                <a:lnTo>
                  <a:pt x="67056" y="382778"/>
                </a:lnTo>
                <a:lnTo>
                  <a:pt x="64516" y="382524"/>
                </a:lnTo>
                <a:lnTo>
                  <a:pt x="62738" y="381762"/>
                </a:lnTo>
                <a:lnTo>
                  <a:pt x="61595" y="380619"/>
                </a:lnTo>
                <a:lnTo>
                  <a:pt x="60452" y="379476"/>
                </a:lnTo>
                <a:lnTo>
                  <a:pt x="59690" y="378206"/>
                </a:lnTo>
                <a:lnTo>
                  <a:pt x="59309" y="376555"/>
                </a:lnTo>
                <a:lnTo>
                  <a:pt x="1778" y="96647"/>
                </a:lnTo>
                <a:lnTo>
                  <a:pt x="0" y="88392"/>
                </a:lnTo>
                <a:lnTo>
                  <a:pt x="889" y="81661"/>
                </a:lnTo>
                <a:lnTo>
                  <a:pt x="4318" y="76454"/>
                </a:lnTo>
                <a:lnTo>
                  <a:pt x="7874" y="71120"/>
                </a:lnTo>
                <a:lnTo>
                  <a:pt x="13208" y="67818"/>
                </a:lnTo>
                <a:lnTo>
                  <a:pt x="20447" y="66294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39439" y="1953767"/>
            <a:ext cx="291084" cy="32308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85962" y="1970357"/>
            <a:ext cx="218272" cy="24961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85858" y="1970357"/>
            <a:ext cx="219075" cy="250190"/>
          </a:xfrm>
          <a:custGeom>
            <a:avLst/>
            <a:gdLst/>
            <a:ahLst/>
            <a:cxnLst/>
            <a:rect l="l" t="t" r="r" b="b"/>
            <a:pathLst>
              <a:path w="219075" h="250189">
                <a:moveTo>
                  <a:pt x="96710" y="1444"/>
                </a:moveTo>
                <a:lnTo>
                  <a:pt x="110017" y="132"/>
                </a:lnTo>
                <a:lnTo>
                  <a:pt x="122491" y="0"/>
                </a:lnTo>
                <a:lnTo>
                  <a:pt x="134108" y="1033"/>
                </a:lnTo>
                <a:lnTo>
                  <a:pt x="172275" y="15474"/>
                </a:lnTo>
                <a:lnTo>
                  <a:pt x="198237" y="43957"/>
                </a:lnTo>
                <a:lnTo>
                  <a:pt x="212562" y="83653"/>
                </a:lnTo>
                <a:lnTo>
                  <a:pt x="216852" y="112188"/>
                </a:lnTo>
                <a:lnTo>
                  <a:pt x="215836" y="118030"/>
                </a:lnTo>
                <a:lnTo>
                  <a:pt x="213042" y="122094"/>
                </a:lnTo>
                <a:lnTo>
                  <a:pt x="210121" y="126158"/>
                </a:lnTo>
                <a:lnTo>
                  <a:pt x="205676" y="128571"/>
                </a:lnTo>
                <a:lnTo>
                  <a:pt x="199834" y="129333"/>
                </a:lnTo>
                <a:lnTo>
                  <a:pt x="66484" y="147240"/>
                </a:lnTo>
                <a:lnTo>
                  <a:pt x="80835" y="185467"/>
                </a:lnTo>
                <a:lnTo>
                  <a:pt x="119586" y="201263"/>
                </a:lnTo>
                <a:lnTo>
                  <a:pt x="126815" y="201086"/>
                </a:lnTo>
                <a:lnTo>
                  <a:pt x="170751" y="191563"/>
                </a:lnTo>
                <a:lnTo>
                  <a:pt x="197548" y="178990"/>
                </a:lnTo>
                <a:lnTo>
                  <a:pt x="201231" y="176958"/>
                </a:lnTo>
                <a:lnTo>
                  <a:pt x="204279" y="175815"/>
                </a:lnTo>
                <a:lnTo>
                  <a:pt x="206692" y="175434"/>
                </a:lnTo>
                <a:lnTo>
                  <a:pt x="208216" y="175180"/>
                </a:lnTo>
                <a:lnTo>
                  <a:pt x="209486" y="175307"/>
                </a:lnTo>
                <a:lnTo>
                  <a:pt x="210502" y="175815"/>
                </a:lnTo>
                <a:lnTo>
                  <a:pt x="211645" y="176196"/>
                </a:lnTo>
                <a:lnTo>
                  <a:pt x="215582" y="184578"/>
                </a:lnTo>
                <a:lnTo>
                  <a:pt x="216217" y="187245"/>
                </a:lnTo>
                <a:lnTo>
                  <a:pt x="216852" y="190674"/>
                </a:lnTo>
                <a:lnTo>
                  <a:pt x="217360" y="194738"/>
                </a:lnTo>
                <a:lnTo>
                  <a:pt x="217868" y="198421"/>
                </a:lnTo>
                <a:lnTo>
                  <a:pt x="218122" y="201469"/>
                </a:lnTo>
                <a:lnTo>
                  <a:pt x="218376" y="204009"/>
                </a:lnTo>
                <a:lnTo>
                  <a:pt x="218503" y="206549"/>
                </a:lnTo>
                <a:lnTo>
                  <a:pt x="218503" y="208708"/>
                </a:lnTo>
                <a:lnTo>
                  <a:pt x="218503" y="210613"/>
                </a:lnTo>
                <a:lnTo>
                  <a:pt x="218376" y="212391"/>
                </a:lnTo>
                <a:lnTo>
                  <a:pt x="218122" y="214042"/>
                </a:lnTo>
                <a:lnTo>
                  <a:pt x="217614" y="215312"/>
                </a:lnTo>
                <a:lnTo>
                  <a:pt x="217106" y="216709"/>
                </a:lnTo>
                <a:lnTo>
                  <a:pt x="216471" y="217979"/>
                </a:lnTo>
                <a:lnTo>
                  <a:pt x="215455" y="219249"/>
                </a:lnTo>
                <a:lnTo>
                  <a:pt x="214566" y="220519"/>
                </a:lnTo>
                <a:lnTo>
                  <a:pt x="178546" y="237521"/>
                </a:lnTo>
                <a:lnTo>
                  <a:pt x="135191" y="247824"/>
                </a:lnTo>
                <a:lnTo>
                  <a:pt x="107568" y="249618"/>
                </a:lnTo>
                <a:lnTo>
                  <a:pt x="94900" y="248985"/>
                </a:lnTo>
                <a:lnTo>
                  <a:pt x="52008" y="235797"/>
                </a:lnTo>
                <a:lnTo>
                  <a:pt x="21740" y="205323"/>
                </a:lnTo>
                <a:lnTo>
                  <a:pt x="4244" y="157202"/>
                </a:lnTo>
                <a:lnTo>
                  <a:pt x="0" y="114315"/>
                </a:lnTo>
                <a:lnTo>
                  <a:pt x="662" y="101195"/>
                </a:lnTo>
                <a:lnTo>
                  <a:pt x="13493" y="55421"/>
                </a:lnTo>
                <a:lnTo>
                  <a:pt x="41759" y="22373"/>
                </a:lnTo>
                <a:lnTo>
                  <a:pt x="84068" y="3659"/>
                </a:lnTo>
                <a:lnTo>
                  <a:pt x="96710" y="1444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92423" y="1923288"/>
            <a:ext cx="304800" cy="3276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38905" y="1938795"/>
            <a:ext cx="232410" cy="255270"/>
          </a:xfrm>
          <a:custGeom>
            <a:avLst/>
            <a:gdLst/>
            <a:ahLst/>
            <a:cxnLst/>
            <a:rect l="l" t="t" r="r" b="b"/>
            <a:pathLst>
              <a:path w="232410" h="255269">
                <a:moveTo>
                  <a:pt x="35433" y="14210"/>
                </a:moveTo>
                <a:lnTo>
                  <a:pt x="30988" y="14464"/>
                </a:lnTo>
                <a:lnTo>
                  <a:pt x="20701" y="15480"/>
                </a:lnTo>
                <a:lnTo>
                  <a:pt x="16510" y="16115"/>
                </a:lnTo>
                <a:lnTo>
                  <a:pt x="13081" y="16877"/>
                </a:lnTo>
                <a:lnTo>
                  <a:pt x="9779" y="17512"/>
                </a:lnTo>
                <a:lnTo>
                  <a:pt x="0" y="25767"/>
                </a:lnTo>
                <a:lnTo>
                  <a:pt x="127" y="27418"/>
                </a:lnTo>
                <a:lnTo>
                  <a:pt x="21717" y="247382"/>
                </a:lnTo>
                <a:lnTo>
                  <a:pt x="29083" y="254113"/>
                </a:lnTo>
                <a:lnTo>
                  <a:pt x="31496" y="254748"/>
                </a:lnTo>
                <a:lnTo>
                  <a:pt x="34671" y="255002"/>
                </a:lnTo>
                <a:lnTo>
                  <a:pt x="38735" y="255129"/>
                </a:lnTo>
                <a:lnTo>
                  <a:pt x="42672" y="255129"/>
                </a:lnTo>
                <a:lnTo>
                  <a:pt x="53848" y="254240"/>
                </a:lnTo>
                <a:lnTo>
                  <a:pt x="59944" y="253605"/>
                </a:lnTo>
                <a:lnTo>
                  <a:pt x="64897" y="252970"/>
                </a:lnTo>
                <a:lnTo>
                  <a:pt x="68834" y="252081"/>
                </a:lnTo>
                <a:lnTo>
                  <a:pt x="72644" y="251319"/>
                </a:lnTo>
                <a:lnTo>
                  <a:pt x="75819" y="250430"/>
                </a:lnTo>
                <a:lnTo>
                  <a:pt x="78105" y="249287"/>
                </a:lnTo>
                <a:lnTo>
                  <a:pt x="80391" y="248271"/>
                </a:lnTo>
                <a:lnTo>
                  <a:pt x="82042" y="247128"/>
                </a:lnTo>
                <a:lnTo>
                  <a:pt x="82804" y="245731"/>
                </a:lnTo>
                <a:lnTo>
                  <a:pt x="83693" y="244461"/>
                </a:lnTo>
                <a:lnTo>
                  <a:pt x="84074" y="242937"/>
                </a:lnTo>
                <a:lnTo>
                  <a:pt x="83947" y="241286"/>
                </a:lnTo>
                <a:lnTo>
                  <a:pt x="69469" y="95109"/>
                </a:lnTo>
                <a:lnTo>
                  <a:pt x="75182" y="86675"/>
                </a:lnTo>
                <a:lnTo>
                  <a:pt x="103616" y="59755"/>
                </a:lnTo>
                <a:lnTo>
                  <a:pt x="121539" y="55866"/>
                </a:lnTo>
                <a:lnTo>
                  <a:pt x="212046" y="55866"/>
                </a:lnTo>
                <a:lnTo>
                  <a:pt x="210312" y="50278"/>
                </a:lnTo>
                <a:lnTo>
                  <a:pt x="209222" y="47611"/>
                </a:lnTo>
                <a:lnTo>
                  <a:pt x="55626" y="47611"/>
                </a:lnTo>
                <a:lnTo>
                  <a:pt x="53046" y="21703"/>
                </a:lnTo>
                <a:lnTo>
                  <a:pt x="52959" y="20560"/>
                </a:lnTo>
                <a:lnTo>
                  <a:pt x="52451" y="19163"/>
                </a:lnTo>
                <a:lnTo>
                  <a:pt x="51435" y="18020"/>
                </a:lnTo>
                <a:lnTo>
                  <a:pt x="50546" y="16877"/>
                </a:lnTo>
                <a:lnTo>
                  <a:pt x="49022" y="15988"/>
                </a:lnTo>
                <a:lnTo>
                  <a:pt x="47117" y="15353"/>
                </a:lnTo>
                <a:lnTo>
                  <a:pt x="45085" y="14718"/>
                </a:lnTo>
                <a:lnTo>
                  <a:pt x="42418" y="14337"/>
                </a:lnTo>
                <a:lnTo>
                  <a:pt x="38862" y="14337"/>
                </a:lnTo>
                <a:lnTo>
                  <a:pt x="35433" y="14210"/>
                </a:lnTo>
                <a:close/>
              </a:path>
              <a:path w="232410" h="255269">
                <a:moveTo>
                  <a:pt x="212046" y="55866"/>
                </a:moveTo>
                <a:lnTo>
                  <a:pt x="121539" y="55866"/>
                </a:lnTo>
                <a:lnTo>
                  <a:pt x="127127" y="56501"/>
                </a:lnTo>
                <a:lnTo>
                  <a:pt x="132080" y="58406"/>
                </a:lnTo>
                <a:lnTo>
                  <a:pt x="152781" y="82409"/>
                </a:lnTo>
                <a:lnTo>
                  <a:pt x="154940" y="88251"/>
                </a:lnTo>
                <a:lnTo>
                  <a:pt x="156591" y="96633"/>
                </a:lnTo>
                <a:lnTo>
                  <a:pt x="157607" y="107301"/>
                </a:lnTo>
                <a:lnTo>
                  <a:pt x="169926" y="232777"/>
                </a:lnTo>
                <a:lnTo>
                  <a:pt x="182753" y="240524"/>
                </a:lnTo>
                <a:lnTo>
                  <a:pt x="190881" y="240524"/>
                </a:lnTo>
                <a:lnTo>
                  <a:pt x="195961" y="240270"/>
                </a:lnTo>
                <a:lnTo>
                  <a:pt x="207899" y="239000"/>
                </a:lnTo>
                <a:lnTo>
                  <a:pt x="212852" y="238365"/>
                </a:lnTo>
                <a:lnTo>
                  <a:pt x="216916" y="237476"/>
                </a:lnTo>
                <a:lnTo>
                  <a:pt x="220853" y="236714"/>
                </a:lnTo>
                <a:lnTo>
                  <a:pt x="232029" y="228332"/>
                </a:lnTo>
                <a:lnTo>
                  <a:pt x="231902" y="226681"/>
                </a:lnTo>
                <a:lnTo>
                  <a:pt x="218567" y="90791"/>
                </a:lnTo>
                <a:lnTo>
                  <a:pt x="217125" y="79265"/>
                </a:lnTo>
                <a:lnTo>
                  <a:pt x="215296" y="68724"/>
                </a:lnTo>
                <a:lnTo>
                  <a:pt x="213030" y="59037"/>
                </a:lnTo>
                <a:lnTo>
                  <a:pt x="212046" y="55866"/>
                </a:lnTo>
                <a:close/>
              </a:path>
              <a:path w="232410" h="255269">
                <a:moveTo>
                  <a:pt x="138997" y="0"/>
                </a:moveTo>
                <a:lnTo>
                  <a:pt x="98907" y="9122"/>
                </a:lnTo>
                <a:lnTo>
                  <a:pt x="63892" y="37465"/>
                </a:lnTo>
                <a:lnTo>
                  <a:pt x="55626" y="47611"/>
                </a:lnTo>
                <a:lnTo>
                  <a:pt x="209222" y="47611"/>
                </a:lnTo>
                <a:lnTo>
                  <a:pt x="181594" y="11654"/>
                </a:lnTo>
                <a:lnTo>
                  <a:pt x="138997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38905" y="1938795"/>
            <a:ext cx="232410" cy="255270"/>
          </a:xfrm>
          <a:custGeom>
            <a:avLst/>
            <a:gdLst/>
            <a:ahLst/>
            <a:cxnLst/>
            <a:rect l="l" t="t" r="r" b="b"/>
            <a:pathLst>
              <a:path w="232410" h="255269">
                <a:moveTo>
                  <a:pt x="128143" y="621"/>
                </a:moveTo>
                <a:lnTo>
                  <a:pt x="138997" y="0"/>
                </a:lnTo>
                <a:lnTo>
                  <a:pt x="149066" y="414"/>
                </a:lnTo>
                <a:lnTo>
                  <a:pt x="158325" y="1853"/>
                </a:lnTo>
                <a:lnTo>
                  <a:pt x="193675" y="21957"/>
                </a:lnTo>
                <a:lnTo>
                  <a:pt x="213030" y="59037"/>
                </a:lnTo>
                <a:lnTo>
                  <a:pt x="231902" y="226681"/>
                </a:lnTo>
                <a:lnTo>
                  <a:pt x="232029" y="228332"/>
                </a:lnTo>
                <a:lnTo>
                  <a:pt x="231648" y="229856"/>
                </a:lnTo>
                <a:lnTo>
                  <a:pt x="216916" y="237476"/>
                </a:lnTo>
                <a:lnTo>
                  <a:pt x="212852" y="238365"/>
                </a:lnTo>
                <a:lnTo>
                  <a:pt x="207899" y="239000"/>
                </a:lnTo>
                <a:lnTo>
                  <a:pt x="202057" y="239635"/>
                </a:lnTo>
                <a:lnTo>
                  <a:pt x="195961" y="240270"/>
                </a:lnTo>
                <a:lnTo>
                  <a:pt x="190881" y="240524"/>
                </a:lnTo>
                <a:lnTo>
                  <a:pt x="186817" y="240524"/>
                </a:lnTo>
                <a:lnTo>
                  <a:pt x="182753" y="240524"/>
                </a:lnTo>
                <a:lnTo>
                  <a:pt x="157607" y="107301"/>
                </a:lnTo>
                <a:lnTo>
                  <a:pt x="156591" y="96633"/>
                </a:lnTo>
                <a:lnTo>
                  <a:pt x="154940" y="88251"/>
                </a:lnTo>
                <a:lnTo>
                  <a:pt x="152781" y="82409"/>
                </a:lnTo>
                <a:lnTo>
                  <a:pt x="150622" y="76440"/>
                </a:lnTo>
                <a:lnTo>
                  <a:pt x="147828" y="71487"/>
                </a:lnTo>
                <a:lnTo>
                  <a:pt x="121539" y="55866"/>
                </a:lnTo>
                <a:lnTo>
                  <a:pt x="115316" y="56374"/>
                </a:lnTo>
                <a:lnTo>
                  <a:pt x="80883" y="79265"/>
                </a:lnTo>
                <a:lnTo>
                  <a:pt x="69469" y="95109"/>
                </a:lnTo>
                <a:lnTo>
                  <a:pt x="83947" y="241286"/>
                </a:lnTo>
                <a:lnTo>
                  <a:pt x="84074" y="242937"/>
                </a:lnTo>
                <a:lnTo>
                  <a:pt x="83693" y="244461"/>
                </a:lnTo>
                <a:lnTo>
                  <a:pt x="82804" y="245731"/>
                </a:lnTo>
                <a:lnTo>
                  <a:pt x="82042" y="247128"/>
                </a:lnTo>
                <a:lnTo>
                  <a:pt x="80391" y="248271"/>
                </a:lnTo>
                <a:lnTo>
                  <a:pt x="78105" y="249287"/>
                </a:lnTo>
                <a:lnTo>
                  <a:pt x="75819" y="250430"/>
                </a:lnTo>
                <a:lnTo>
                  <a:pt x="72644" y="251319"/>
                </a:lnTo>
                <a:lnTo>
                  <a:pt x="68834" y="252081"/>
                </a:lnTo>
                <a:lnTo>
                  <a:pt x="64897" y="252970"/>
                </a:lnTo>
                <a:lnTo>
                  <a:pt x="59944" y="253605"/>
                </a:lnTo>
                <a:lnTo>
                  <a:pt x="53848" y="254240"/>
                </a:lnTo>
                <a:lnTo>
                  <a:pt x="47752" y="254748"/>
                </a:lnTo>
                <a:lnTo>
                  <a:pt x="42672" y="255129"/>
                </a:lnTo>
                <a:lnTo>
                  <a:pt x="38735" y="255129"/>
                </a:lnTo>
                <a:lnTo>
                  <a:pt x="34671" y="255002"/>
                </a:lnTo>
                <a:lnTo>
                  <a:pt x="31496" y="254748"/>
                </a:lnTo>
                <a:lnTo>
                  <a:pt x="29083" y="254113"/>
                </a:lnTo>
                <a:lnTo>
                  <a:pt x="26543" y="253605"/>
                </a:lnTo>
                <a:lnTo>
                  <a:pt x="127" y="27418"/>
                </a:lnTo>
                <a:lnTo>
                  <a:pt x="0" y="25767"/>
                </a:lnTo>
                <a:lnTo>
                  <a:pt x="254" y="24370"/>
                </a:lnTo>
                <a:lnTo>
                  <a:pt x="13081" y="16877"/>
                </a:lnTo>
                <a:lnTo>
                  <a:pt x="16510" y="16115"/>
                </a:lnTo>
                <a:lnTo>
                  <a:pt x="20701" y="15480"/>
                </a:lnTo>
                <a:lnTo>
                  <a:pt x="25781" y="14972"/>
                </a:lnTo>
                <a:lnTo>
                  <a:pt x="30988" y="14464"/>
                </a:lnTo>
                <a:lnTo>
                  <a:pt x="35433" y="14210"/>
                </a:lnTo>
                <a:lnTo>
                  <a:pt x="38862" y="14337"/>
                </a:lnTo>
                <a:lnTo>
                  <a:pt x="42418" y="14337"/>
                </a:lnTo>
                <a:lnTo>
                  <a:pt x="51435" y="18020"/>
                </a:lnTo>
                <a:lnTo>
                  <a:pt x="52451" y="19163"/>
                </a:lnTo>
                <a:lnTo>
                  <a:pt x="52959" y="20560"/>
                </a:lnTo>
                <a:lnTo>
                  <a:pt x="53086" y="22211"/>
                </a:lnTo>
                <a:lnTo>
                  <a:pt x="55626" y="47611"/>
                </a:lnTo>
                <a:lnTo>
                  <a:pt x="89789" y="14337"/>
                </a:lnTo>
                <a:lnTo>
                  <a:pt x="118096" y="2264"/>
                </a:lnTo>
                <a:lnTo>
                  <a:pt x="128143" y="621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33215" y="1853183"/>
            <a:ext cx="242315" cy="3733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79952" y="1869820"/>
            <a:ext cx="170815" cy="299720"/>
          </a:xfrm>
          <a:custGeom>
            <a:avLst/>
            <a:gdLst/>
            <a:ahLst/>
            <a:cxnLst/>
            <a:rect l="l" t="t" r="r" b="b"/>
            <a:pathLst>
              <a:path w="170814" h="299719">
                <a:moveTo>
                  <a:pt x="100681" y="112902"/>
                </a:moveTo>
                <a:lnTo>
                  <a:pt x="38353" y="112902"/>
                </a:lnTo>
                <a:lnTo>
                  <a:pt x="46736" y="225805"/>
                </a:lnTo>
                <a:lnTo>
                  <a:pt x="56469" y="267509"/>
                </a:lnTo>
                <a:lnTo>
                  <a:pt x="85330" y="294780"/>
                </a:lnTo>
                <a:lnTo>
                  <a:pt x="115506" y="299694"/>
                </a:lnTo>
                <a:lnTo>
                  <a:pt x="124460" y="299338"/>
                </a:lnTo>
                <a:lnTo>
                  <a:pt x="163322" y="289051"/>
                </a:lnTo>
                <a:lnTo>
                  <a:pt x="170283" y="267509"/>
                </a:lnTo>
                <a:lnTo>
                  <a:pt x="169799" y="260603"/>
                </a:lnTo>
                <a:lnTo>
                  <a:pt x="169545" y="256031"/>
                </a:lnTo>
                <a:lnTo>
                  <a:pt x="169037" y="252221"/>
                </a:lnTo>
                <a:lnTo>
                  <a:pt x="167822" y="246633"/>
                </a:lnTo>
                <a:lnTo>
                  <a:pt x="127000" y="246633"/>
                </a:lnTo>
                <a:lnTo>
                  <a:pt x="120014" y="244220"/>
                </a:lnTo>
                <a:lnTo>
                  <a:pt x="108076" y="211836"/>
                </a:lnTo>
                <a:lnTo>
                  <a:pt x="100681" y="112902"/>
                </a:lnTo>
                <a:close/>
              </a:path>
              <a:path w="170814" h="299719">
                <a:moveTo>
                  <a:pt x="162178" y="238378"/>
                </a:moveTo>
                <a:lnTo>
                  <a:pt x="161162" y="238378"/>
                </a:lnTo>
                <a:lnTo>
                  <a:pt x="160020" y="238505"/>
                </a:lnTo>
                <a:lnTo>
                  <a:pt x="158876" y="238887"/>
                </a:lnTo>
                <a:lnTo>
                  <a:pt x="157480" y="239521"/>
                </a:lnTo>
                <a:lnTo>
                  <a:pt x="156083" y="240283"/>
                </a:lnTo>
                <a:lnTo>
                  <a:pt x="154432" y="241045"/>
                </a:lnTo>
                <a:lnTo>
                  <a:pt x="127000" y="246633"/>
                </a:lnTo>
                <a:lnTo>
                  <a:pt x="167822" y="246633"/>
                </a:lnTo>
                <a:lnTo>
                  <a:pt x="164084" y="239013"/>
                </a:lnTo>
                <a:lnTo>
                  <a:pt x="163195" y="238505"/>
                </a:lnTo>
                <a:lnTo>
                  <a:pt x="162178" y="238378"/>
                </a:lnTo>
                <a:close/>
              </a:path>
              <a:path w="170814" h="299719">
                <a:moveTo>
                  <a:pt x="72262" y="0"/>
                </a:moveTo>
                <a:lnTo>
                  <a:pt x="67183" y="126"/>
                </a:lnTo>
                <a:lnTo>
                  <a:pt x="61087" y="634"/>
                </a:lnTo>
                <a:lnTo>
                  <a:pt x="55118" y="1015"/>
                </a:lnTo>
                <a:lnTo>
                  <a:pt x="36702" y="5079"/>
                </a:lnTo>
                <a:lnTo>
                  <a:pt x="34289" y="6095"/>
                </a:lnTo>
                <a:lnTo>
                  <a:pt x="32765" y="7365"/>
                </a:lnTo>
                <a:lnTo>
                  <a:pt x="32003" y="8762"/>
                </a:lnTo>
                <a:lnTo>
                  <a:pt x="31114" y="10159"/>
                </a:lnTo>
                <a:lnTo>
                  <a:pt x="30861" y="11683"/>
                </a:lnTo>
                <a:lnTo>
                  <a:pt x="34544" y="62483"/>
                </a:lnTo>
                <a:lnTo>
                  <a:pt x="6731" y="64515"/>
                </a:lnTo>
                <a:lnTo>
                  <a:pt x="0" y="85598"/>
                </a:lnTo>
                <a:lnTo>
                  <a:pt x="381" y="90296"/>
                </a:lnTo>
                <a:lnTo>
                  <a:pt x="1015" y="99440"/>
                </a:lnTo>
                <a:lnTo>
                  <a:pt x="2412" y="105790"/>
                </a:lnTo>
                <a:lnTo>
                  <a:pt x="4318" y="109600"/>
                </a:lnTo>
                <a:lnTo>
                  <a:pt x="6223" y="113283"/>
                </a:lnTo>
                <a:lnTo>
                  <a:pt x="8762" y="115062"/>
                </a:lnTo>
                <a:lnTo>
                  <a:pt x="38353" y="112902"/>
                </a:lnTo>
                <a:lnTo>
                  <a:pt x="100681" y="112902"/>
                </a:lnTo>
                <a:lnTo>
                  <a:pt x="100330" y="108203"/>
                </a:lnTo>
                <a:lnTo>
                  <a:pt x="151637" y="104393"/>
                </a:lnTo>
                <a:lnTo>
                  <a:pt x="153924" y="102362"/>
                </a:lnTo>
                <a:lnTo>
                  <a:pt x="155321" y="98298"/>
                </a:lnTo>
                <a:lnTo>
                  <a:pt x="156590" y="94361"/>
                </a:lnTo>
                <a:lnTo>
                  <a:pt x="156972" y="87756"/>
                </a:lnTo>
                <a:lnTo>
                  <a:pt x="156337" y="78739"/>
                </a:lnTo>
                <a:lnTo>
                  <a:pt x="151674" y="57784"/>
                </a:lnTo>
                <a:lnTo>
                  <a:pt x="96647" y="57784"/>
                </a:lnTo>
                <a:lnTo>
                  <a:pt x="92837" y="6984"/>
                </a:lnTo>
                <a:lnTo>
                  <a:pt x="80390" y="253"/>
                </a:lnTo>
                <a:lnTo>
                  <a:pt x="72262" y="0"/>
                </a:lnTo>
                <a:close/>
              </a:path>
              <a:path w="170814" h="299719">
                <a:moveTo>
                  <a:pt x="146176" y="54101"/>
                </a:moveTo>
                <a:lnTo>
                  <a:pt x="96647" y="57784"/>
                </a:lnTo>
                <a:lnTo>
                  <a:pt x="151674" y="57784"/>
                </a:lnTo>
                <a:lnTo>
                  <a:pt x="151384" y="57276"/>
                </a:lnTo>
                <a:lnTo>
                  <a:pt x="150240" y="55879"/>
                </a:lnTo>
                <a:lnTo>
                  <a:pt x="148971" y="55244"/>
                </a:lnTo>
                <a:lnTo>
                  <a:pt x="147700" y="54482"/>
                </a:lnTo>
                <a:lnTo>
                  <a:pt x="146176" y="54101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79952" y="1869820"/>
            <a:ext cx="170815" cy="299720"/>
          </a:xfrm>
          <a:custGeom>
            <a:avLst/>
            <a:gdLst/>
            <a:ahLst/>
            <a:cxnLst/>
            <a:rect l="l" t="t" r="r" b="b"/>
            <a:pathLst>
              <a:path w="170814" h="299719">
                <a:moveTo>
                  <a:pt x="61087" y="634"/>
                </a:moveTo>
                <a:lnTo>
                  <a:pt x="67183" y="126"/>
                </a:lnTo>
                <a:lnTo>
                  <a:pt x="72262" y="0"/>
                </a:lnTo>
                <a:lnTo>
                  <a:pt x="76326" y="126"/>
                </a:lnTo>
                <a:lnTo>
                  <a:pt x="80390" y="253"/>
                </a:lnTo>
                <a:lnTo>
                  <a:pt x="83565" y="634"/>
                </a:lnTo>
                <a:lnTo>
                  <a:pt x="85978" y="1396"/>
                </a:lnTo>
                <a:lnTo>
                  <a:pt x="88392" y="2158"/>
                </a:lnTo>
                <a:lnTo>
                  <a:pt x="96647" y="57784"/>
                </a:lnTo>
                <a:lnTo>
                  <a:pt x="144525" y="54228"/>
                </a:lnTo>
                <a:lnTo>
                  <a:pt x="146176" y="54101"/>
                </a:lnTo>
                <a:lnTo>
                  <a:pt x="147700" y="54482"/>
                </a:lnTo>
                <a:lnTo>
                  <a:pt x="148971" y="55244"/>
                </a:lnTo>
                <a:lnTo>
                  <a:pt x="150240" y="55879"/>
                </a:lnTo>
                <a:lnTo>
                  <a:pt x="154812" y="66675"/>
                </a:lnTo>
                <a:lnTo>
                  <a:pt x="155448" y="69976"/>
                </a:lnTo>
                <a:lnTo>
                  <a:pt x="155956" y="74040"/>
                </a:lnTo>
                <a:lnTo>
                  <a:pt x="156337" y="78739"/>
                </a:lnTo>
                <a:lnTo>
                  <a:pt x="156972" y="87756"/>
                </a:lnTo>
                <a:lnTo>
                  <a:pt x="156590" y="94361"/>
                </a:lnTo>
                <a:lnTo>
                  <a:pt x="100330" y="108203"/>
                </a:lnTo>
                <a:lnTo>
                  <a:pt x="108076" y="211836"/>
                </a:lnTo>
                <a:lnTo>
                  <a:pt x="127000" y="246633"/>
                </a:lnTo>
                <a:lnTo>
                  <a:pt x="136651" y="245999"/>
                </a:lnTo>
                <a:lnTo>
                  <a:pt x="152400" y="241934"/>
                </a:lnTo>
                <a:lnTo>
                  <a:pt x="154432" y="241045"/>
                </a:lnTo>
                <a:lnTo>
                  <a:pt x="156083" y="240283"/>
                </a:lnTo>
                <a:lnTo>
                  <a:pt x="157480" y="239521"/>
                </a:lnTo>
                <a:lnTo>
                  <a:pt x="158876" y="238887"/>
                </a:lnTo>
                <a:lnTo>
                  <a:pt x="160020" y="238505"/>
                </a:lnTo>
                <a:lnTo>
                  <a:pt x="161162" y="238378"/>
                </a:lnTo>
                <a:lnTo>
                  <a:pt x="162178" y="238378"/>
                </a:lnTo>
                <a:lnTo>
                  <a:pt x="163195" y="238505"/>
                </a:lnTo>
                <a:lnTo>
                  <a:pt x="164084" y="239013"/>
                </a:lnTo>
                <a:lnTo>
                  <a:pt x="165100" y="239521"/>
                </a:lnTo>
                <a:lnTo>
                  <a:pt x="168401" y="249300"/>
                </a:lnTo>
                <a:lnTo>
                  <a:pt x="169037" y="252221"/>
                </a:lnTo>
                <a:lnTo>
                  <a:pt x="169545" y="256031"/>
                </a:lnTo>
                <a:lnTo>
                  <a:pt x="169799" y="260603"/>
                </a:lnTo>
                <a:lnTo>
                  <a:pt x="170307" y="267842"/>
                </a:lnTo>
                <a:lnTo>
                  <a:pt x="170307" y="273430"/>
                </a:lnTo>
                <a:lnTo>
                  <a:pt x="169672" y="277367"/>
                </a:lnTo>
                <a:lnTo>
                  <a:pt x="169037" y="281304"/>
                </a:lnTo>
                <a:lnTo>
                  <a:pt x="168148" y="284225"/>
                </a:lnTo>
                <a:lnTo>
                  <a:pt x="166750" y="285876"/>
                </a:lnTo>
                <a:lnTo>
                  <a:pt x="165353" y="287527"/>
                </a:lnTo>
                <a:lnTo>
                  <a:pt x="124460" y="299338"/>
                </a:lnTo>
                <a:lnTo>
                  <a:pt x="115506" y="299694"/>
                </a:lnTo>
                <a:lnTo>
                  <a:pt x="107124" y="299418"/>
                </a:lnTo>
                <a:lnTo>
                  <a:pt x="68452" y="284225"/>
                </a:lnTo>
                <a:lnTo>
                  <a:pt x="49212" y="244633"/>
                </a:lnTo>
                <a:lnTo>
                  <a:pt x="38353" y="112902"/>
                </a:lnTo>
                <a:lnTo>
                  <a:pt x="11937" y="114807"/>
                </a:lnTo>
                <a:lnTo>
                  <a:pt x="381" y="90296"/>
                </a:lnTo>
                <a:lnTo>
                  <a:pt x="0" y="85598"/>
                </a:lnTo>
                <a:lnTo>
                  <a:pt x="0" y="81533"/>
                </a:lnTo>
                <a:lnTo>
                  <a:pt x="126" y="78231"/>
                </a:lnTo>
                <a:lnTo>
                  <a:pt x="253" y="74802"/>
                </a:lnTo>
                <a:lnTo>
                  <a:pt x="34544" y="62483"/>
                </a:lnTo>
                <a:lnTo>
                  <a:pt x="30987" y="13334"/>
                </a:lnTo>
                <a:lnTo>
                  <a:pt x="30861" y="11683"/>
                </a:lnTo>
                <a:lnTo>
                  <a:pt x="31114" y="10159"/>
                </a:lnTo>
                <a:lnTo>
                  <a:pt x="32003" y="8762"/>
                </a:lnTo>
                <a:lnTo>
                  <a:pt x="32765" y="7365"/>
                </a:lnTo>
                <a:lnTo>
                  <a:pt x="34289" y="6095"/>
                </a:lnTo>
                <a:lnTo>
                  <a:pt x="36702" y="5079"/>
                </a:lnTo>
                <a:lnTo>
                  <a:pt x="38988" y="3937"/>
                </a:lnTo>
                <a:lnTo>
                  <a:pt x="42163" y="3048"/>
                </a:lnTo>
                <a:lnTo>
                  <a:pt x="46100" y="2286"/>
                </a:lnTo>
                <a:lnTo>
                  <a:pt x="50164" y="1650"/>
                </a:lnTo>
                <a:lnTo>
                  <a:pt x="55118" y="1015"/>
                </a:lnTo>
                <a:lnTo>
                  <a:pt x="61087" y="634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20667" y="1894332"/>
            <a:ext cx="278891" cy="3230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68318" y="1909873"/>
            <a:ext cx="204952" cy="25071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68292" y="1909873"/>
            <a:ext cx="205104" cy="250825"/>
          </a:xfrm>
          <a:custGeom>
            <a:avLst/>
            <a:gdLst/>
            <a:ahLst/>
            <a:cxnLst/>
            <a:rect l="l" t="t" r="r" b="b"/>
            <a:pathLst>
              <a:path w="205104" h="250825">
                <a:moveTo>
                  <a:pt x="94615" y="333"/>
                </a:moveTo>
                <a:lnTo>
                  <a:pt x="107189" y="0"/>
                </a:lnTo>
                <a:lnTo>
                  <a:pt x="118824" y="333"/>
                </a:lnTo>
                <a:lnTo>
                  <a:pt x="129530" y="1333"/>
                </a:lnTo>
                <a:lnTo>
                  <a:pt x="170434" y="16970"/>
                </a:lnTo>
                <a:lnTo>
                  <a:pt x="192117" y="51653"/>
                </a:lnTo>
                <a:lnTo>
                  <a:pt x="204851" y="230584"/>
                </a:lnTo>
                <a:lnTo>
                  <a:pt x="204978" y="232997"/>
                </a:lnTo>
                <a:lnTo>
                  <a:pt x="204216" y="234775"/>
                </a:lnTo>
                <a:lnTo>
                  <a:pt x="179324" y="241125"/>
                </a:lnTo>
                <a:lnTo>
                  <a:pt x="171958" y="241633"/>
                </a:lnTo>
                <a:lnTo>
                  <a:pt x="166497" y="241633"/>
                </a:lnTo>
                <a:lnTo>
                  <a:pt x="163068" y="241252"/>
                </a:lnTo>
                <a:lnTo>
                  <a:pt x="159639" y="240744"/>
                </a:lnTo>
                <a:lnTo>
                  <a:pt x="157226" y="239982"/>
                </a:lnTo>
                <a:lnTo>
                  <a:pt x="155829" y="238712"/>
                </a:lnTo>
                <a:lnTo>
                  <a:pt x="154305" y="237442"/>
                </a:lnTo>
                <a:lnTo>
                  <a:pt x="153543" y="235664"/>
                </a:lnTo>
                <a:lnTo>
                  <a:pt x="153416" y="233378"/>
                </a:lnTo>
                <a:lnTo>
                  <a:pt x="152400" y="215852"/>
                </a:lnTo>
                <a:lnTo>
                  <a:pt x="122555" y="240236"/>
                </a:lnTo>
                <a:lnTo>
                  <a:pt x="84328" y="250523"/>
                </a:lnTo>
                <a:lnTo>
                  <a:pt x="75711" y="250711"/>
                </a:lnTo>
                <a:lnTo>
                  <a:pt x="67405" y="250316"/>
                </a:lnTo>
                <a:lnTo>
                  <a:pt x="25527" y="235410"/>
                </a:lnTo>
                <a:lnTo>
                  <a:pt x="2381" y="199755"/>
                </a:lnTo>
                <a:lnTo>
                  <a:pt x="0" y="183086"/>
                </a:lnTo>
                <a:lnTo>
                  <a:pt x="0" y="173751"/>
                </a:lnTo>
                <a:lnTo>
                  <a:pt x="14477" y="135651"/>
                </a:lnTo>
                <a:lnTo>
                  <a:pt x="52947" y="111785"/>
                </a:lnTo>
                <a:lnTo>
                  <a:pt x="100718" y="102520"/>
                </a:lnTo>
                <a:lnTo>
                  <a:pt x="136525" y="100282"/>
                </a:lnTo>
                <a:lnTo>
                  <a:pt x="135762" y="86947"/>
                </a:lnTo>
                <a:lnTo>
                  <a:pt x="135382" y="79962"/>
                </a:lnTo>
                <a:lnTo>
                  <a:pt x="134366" y="73993"/>
                </a:lnTo>
                <a:lnTo>
                  <a:pt x="132715" y="68913"/>
                </a:lnTo>
                <a:lnTo>
                  <a:pt x="131064" y="63706"/>
                </a:lnTo>
                <a:lnTo>
                  <a:pt x="128524" y="59515"/>
                </a:lnTo>
                <a:lnTo>
                  <a:pt x="125095" y="56213"/>
                </a:lnTo>
                <a:lnTo>
                  <a:pt x="121666" y="52911"/>
                </a:lnTo>
                <a:lnTo>
                  <a:pt x="117221" y="50625"/>
                </a:lnTo>
                <a:lnTo>
                  <a:pt x="111760" y="49228"/>
                </a:lnTo>
                <a:lnTo>
                  <a:pt x="106299" y="47958"/>
                </a:lnTo>
                <a:lnTo>
                  <a:pt x="99695" y="47450"/>
                </a:lnTo>
                <a:lnTo>
                  <a:pt x="91694" y="47831"/>
                </a:lnTo>
                <a:lnTo>
                  <a:pt x="49022" y="58499"/>
                </a:lnTo>
                <a:lnTo>
                  <a:pt x="42926" y="61674"/>
                </a:lnTo>
                <a:lnTo>
                  <a:pt x="36703" y="64849"/>
                </a:lnTo>
                <a:lnTo>
                  <a:pt x="31623" y="67643"/>
                </a:lnTo>
                <a:lnTo>
                  <a:pt x="27559" y="70183"/>
                </a:lnTo>
                <a:lnTo>
                  <a:pt x="23495" y="72723"/>
                </a:lnTo>
                <a:lnTo>
                  <a:pt x="20066" y="74120"/>
                </a:lnTo>
                <a:lnTo>
                  <a:pt x="17526" y="74247"/>
                </a:lnTo>
                <a:lnTo>
                  <a:pt x="15621" y="74247"/>
                </a:lnTo>
                <a:lnTo>
                  <a:pt x="13970" y="73866"/>
                </a:lnTo>
                <a:lnTo>
                  <a:pt x="12573" y="72723"/>
                </a:lnTo>
                <a:lnTo>
                  <a:pt x="11049" y="71707"/>
                </a:lnTo>
                <a:lnTo>
                  <a:pt x="6350" y="60150"/>
                </a:lnTo>
                <a:lnTo>
                  <a:pt x="5587" y="57102"/>
                </a:lnTo>
                <a:lnTo>
                  <a:pt x="5207" y="53673"/>
                </a:lnTo>
                <a:lnTo>
                  <a:pt x="4953" y="49863"/>
                </a:lnTo>
                <a:lnTo>
                  <a:pt x="4699" y="44656"/>
                </a:lnTo>
                <a:lnTo>
                  <a:pt x="4953" y="40592"/>
                </a:lnTo>
                <a:lnTo>
                  <a:pt x="5587" y="37671"/>
                </a:lnTo>
                <a:lnTo>
                  <a:pt x="6223" y="34623"/>
                </a:lnTo>
                <a:lnTo>
                  <a:pt x="7620" y="31829"/>
                </a:lnTo>
                <a:lnTo>
                  <a:pt x="9906" y="29289"/>
                </a:lnTo>
                <a:lnTo>
                  <a:pt x="12065" y="26876"/>
                </a:lnTo>
                <a:lnTo>
                  <a:pt x="15875" y="23955"/>
                </a:lnTo>
                <a:lnTo>
                  <a:pt x="21590" y="20780"/>
                </a:lnTo>
                <a:lnTo>
                  <a:pt x="27178" y="17605"/>
                </a:lnTo>
                <a:lnTo>
                  <a:pt x="66421" y="4143"/>
                </a:lnTo>
                <a:lnTo>
                  <a:pt x="87423" y="857"/>
                </a:lnTo>
                <a:lnTo>
                  <a:pt x="94615" y="333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70603" y="1784604"/>
            <a:ext cx="147827" cy="4191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17213" y="1800098"/>
            <a:ext cx="74930" cy="346710"/>
          </a:xfrm>
          <a:custGeom>
            <a:avLst/>
            <a:gdLst/>
            <a:ahLst/>
            <a:cxnLst/>
            <a:rect l="l" t="t" r="r" b="b"/>
            <a:pathLst>
              <a:path w="74929" h="346710">
                <a:moveTo>
                  <a:pt x="41910" y="0"/>
                </a:moveTo>
                <a:lnTo>
                  <a:pt x="36957" y="0"/>
                </a:lnTo>
                <a:lnTo>
                  <a:pt x="30734" y="126"/>
                </a:lnTo>
                <a:lnTo>
                  <a:pt x="0" y="11937"/>
                </a:lnTo>
                <a:lnTo>
                  <a:pt x="12064" y="337565"/>
                </a:lnTo>
                <a:lnTo>
                  <a:pt x="32512" y="346582"/>
                </a:lnTo>
                <a:lnTo>
                  <a:pt x="37591" y="346582"/>
                </a:lnTo>
                <a:lnTo>
                  <a:pt x="68199" y="342900"/>
                </a:lnTo>
                <a:lnTo>
                  <a:pt x="70612" y="342011"/>
                </a:lnTo>
                <a:lnTo>
                  <a:pt x="72262" y="340994"/>
                </a:lnTo>
                <a:lnTo>
                  <a:pt x="73151" y="339725"/>
                </a:lnTo>
                <a:lnTo>
                  <a:pt x="74167" y="338454"/>
                </a:lnTo>
                <a:lnTo>
                  <a:pt x="74549" y="336930"/>
                </a:lnTo>
                <a:lnTo>
                  <a:pt x="74549" y="335279"/>
                </a:lnTo>
                <a:lnTo>
                  <a:pt x="62442" y="11937"/>
                </a:lnTo>
                <a:lnTo>
                  <a:pt x="62357" y="8000"/>
                </a:lnTo>
                <a:lnTo>
                  <a:pt x="61722" y="6476"/>
                </a:lnTo>
                <a:lnTo>
                  <a:pt x="59689" y="3937"/>
                </a:lnTo>
                <a:lnTo>
                  <a:pt x="57912" y="2921"/>
                </a:lnTo>
                <a:lnTo>
                  <a:pt x="55499" y="2159"/>
                </a:lnTo>
                <a:lnTo>
                  <a:pt x="53086" y="1269"/>
                </a:lnTo>
                <a:lnTo>
                  <a:pt x="49911" y="635"/>
                </a:lnTo>
                <a:lnTo>
                  <a:pt x="45974" y="380"/>
                </a:lnTo>
                <a:lnTo>
                  <a:pt x="41910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17085" y="1800098"/>
            <a:ext cx="74930" cy="346710"/>
          </a:xfrm>
          <a:custGeom>
            <a:avLst/>
            <a:gdLst/>
            <a:ahLst/>
            <a:cxnLst/>
            <a:rect l="l" t="t" r="r" b="b"/>
            <a:pathLst>
              <a:path w="74929" h="346710">
                <a:moveTo>
                  <a:pt x="30861" y="126"/>
                </a:moveTo>
                <a:lnTo>
                  <a:pt x="37084" y="0"/>
                </a:lnTo>
                <a:lnTo>
                  <a:pt x="42037" y="0"/>
                </a:lnTo>
                <a:lnTo>
                  <a:pt x="46100" y="380"/>
                </a:lnTo>
                <a:lnTo>
                  <a:pt x="50037" y="635"/>
                </a:lnTo>
                <a:lnTo>
                  <a:pt x="53212" y="1269"/>
                </a:lnTo>
                <a:lnTo>
                  <a:pt x="55625" y="2159"/>
                </a:lnTo>
                <a:lnTo>
                  <a:pt x="58038" y="2921"/>
                </a:lnTo>
                <a:lnTo>
                  <a:pt x="59816" y="3937"/>
                </a:lnTo>
                <a:lnTo>
                  <a:pt x="60833" y="5206"/>
                </a:lnTo>
                <a:lnTo>
                  <a:pt x="61849" y="6476"/>
                </a:lnTo>
                <a:lnTo>
                  <a:pt x="62484" y="8000"/>
                </a:lnTo>
                <a:lnTo>
                  <a:pt x="62484" y="9651"/>
                </a:lnTo>
                <a:lnTo>
                  <a:pt x="74675" y="335279"/>
                </a:lnTo>
                <a:lnTo>
                  <a:pt x="74675" y="336930"/>
                </a:lnTo>
                <a:lnTo>
                  <a:pt x="74294" y="338454"/>
                </a:lnTo>
                <a:lnTo>
                  <a:pt x="73278" y="339725"/>
                </a:lnTo>
                <a:lnTo>
                  <a:pt x="72389" y="340994"/>
                </a:lnTo>
                <a:lnTo>
                  <a:pt x="70738" y="342011"/>
                </a:lnTo>
                <a:lnTo>
                  <a:pt x="68325" y="342900"/>
                </a:lnTo>
                <a:lnTo>
                  <a:pt x="66039" y="343915"/>
                </a:lnTo>
                <a:lnTo>
                  <a:pt x="43814" y="346328"/>
                </a:lnTo>
                <a:lnTo>
                  <a:pt x="37718" y="346582"/>
                </a:lnTo>
                <a:lnTo>
                  <a:pt x="32638" y="346582"/>
                </a:lnTo>
                <a:lnTo>
                  <a:pt x="28701" y="346328"/>
                </a:lnTo>
                <a:lnTo>
                  <a:pt x="24764" y="346075"/>
                </a:lnTo>
                <a:lnTo>
                  <a:pt x="21462" y="345566"/>
                </a:lnTo>
                <a:lnTo>
                  <a:pt x="19050" y="344804"/>
                </a:lnTo>
                <a:lnTo>
                  <a:pt x="16637" y="344042"/>
                </a:lnTo>
                <a:lnTo>
                  <a:pt x="126" y="11937"/>
                </a:lnTo>
                <a:lnTo>
                  <a:pt x="0" y="10287"/>
                </a:lnTo>
                <a:lnTo>
                  <a:pt x="15875" y="1524"/>
                </a:lnTo>
                <a:lnTo>
                  <a:pt x="19812" y="888"/>
                </a:lnTo>
                <a:lnTo>
                  <a:pt x="24764" y="380"/>
                </a:lnTo>
                <a:lnTo>
                  <a:pt x="30861" y="126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315967" y="1801367"/>
            <a:ext cx="313943" cy="39471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363211" y="1816735"/>
            <a:ext cx="241300" cy="323215"/>
          </a:xfrm>
          <a:custGeom>
            <a:avLst/>
            <a:gdLst/>
            <a:ahLst/>
            <a:cxnLst/>
            <a:rect l="l" t="t" r="r" b="b"/>
            <a:pathLst>
              <a:path w="241300" h="323214">
                <a:moveTo>
                  <a:pt x="110616" y="0"/>
                </a:moveTo>
                <a:lnTo>
                  <a:pt x="19176" y="1015"/>
                </a:lnTo>
                <a:lnTo>
                  <a:pt x="13715" y="1142"/>
                </a:lnTo>
                <a:lnTo>
                  <a:pt x="9143" y="2793"/>
                </a:lnTo>
                <a:lnTo>
                  <a:pt x="5461" y="6095"/>
                </a:lnTo>
                <a:lnTo>
                  <a:pt x="1777" y="9270"/>
                </a:lnTo>
                <a:lnTo>
                  <a:pt x="0" y="14604"/>
                </a:lnTo>
                <a:lnTo>
                  <a:pt x="7" y="22486"/>
                </a:lnTo>
                <a:lnTo>
                  <a:pt x="3322" y="303911"/>
                </a:lnTo>
                <a:lnTo>
                  <a:pt x="3428" y="314578"/>
                </a:lnTo>
                <a:lnTo>
                  <a:pt x="3937" y="316102"/>
                </a:lnTo>
                <a:lnTo>
                  <a:pt x="4952" y="317373"/>
                </a:lnTo>
                <a:lnTo>
                  <a:pt x="5968" y="318769"/>
                </a:lnTo>
                <a:lnTo>
                  <a:pt x="7620" y="319786"/>
                </a:lnTo>
                <a:lnTo>
                  <a:pt x="10160" y="320548"/>
                </a:lnTo>
                <a:lnTo>
                  <a:pt x="12700" y="321437"/>
                </a:lnTo>
                <a:lnTo>
                  <a:pt x="16001" y="321944"/>
                </a:lnTo>
                <a:lnTo>
                  <a:pt x="24384" y="322961"/>
                </a:lnTo>
                <a:lnTo>
                  <a:pt x="29717" y="323088"/>
                </a:lnTo>
                <a:lnTo>
                  <a:pt x="35940" y="322961"/>
                </a:lnTo>
                <a:lnTo>
                  <a:pt x="42417" y="322961"/>
                </a:lnTo>
                <a:lnTo>
                  <a:pt x="68487" y="314198"/>
                </a:lnTo>
                <a:lnTo>
                  <a:pt x="68399" y="296544"/>
                </a:lnTo>
                <a:lnTo>
                  <a:pt x="67183" y="190118"/>
                </a:lnTo>
                <a:lnTo>
                  <a:pt x="94361" y="189737"/>
                </a:lnTo>
                <a:lnTo>
                  <a:pt x="185421" y="189737"/>
                </a:lnTo>
                <a:lnTo>
                  <a:pt x="182752" y="186436"/>
                </a:lnTo>
                <a:lnTo>
                  <a:pt x="160909" y="170941"/>
                </a:lnTo>
                <a:lnTo>
                  <a:pt x="168070" y="168296"/>
                </a:lnTo>
                <a:lnTo>
                  <a:pt x="202485" y="145026"/>
                </a:lnTo>
                <a:lnTo>
                  <a:pt x="205591" y="141224"/>
                </a:lnTo>
                <a:lnTo>
                  <a:pt x="66548" y="141224"/>
                </a:lnTo>
                <a:lnTo>
                  <a:pt x="65532" y="50291"/>
                </a:lnTo>
                <a:lnTo>
                  <a:pt x="102235" y="49911"/>
                </a:lnTo>
                <a:lnTo>
                  <a:pt x="214625" y="49911"/>
                </a:lnTo>
                <a:lnTo>
                  <a:pt x="212764" y="45864"/>
                </a:lnTo>
                <a:lnTo>
                  <a:pt x="180242" y="13914"/>
                </a:lnTo>
                <a:lnTo>
                  <a:pt x="137795" y="1397"/>
                </a:lnTo>
                <a:lnTo>
                  <a:pt x="117475" y="126"/>
                </a:lnTo>
                <a:lnTo>
                  <a:pt x="110616" y="0"/>
                </a:lnTo>
                <a:close/>
              </a:path>
              <a:path w="241300" h="323214">
                <a:moveTo>
                  <a:pt x="185421" y="189737"/>
                </a:moveTo>
                <a:lnTo>
                  <a:pt x="94361" y="189737"/>
                </a:lnTo>
                <a:lnTo>
                  <a:pt x="100584" y="190753"/>
                </a:lnTo>
                <a:lnTo>
                  <a:pt x="105790" y="192912"/>
                </a:lnTo>
                <a:lnTo>
                  <a:pt x="134492" y="224027"/>
                </a:lnTo>
                <a:lnTo>
                  <a:pt x="171164" y="310768"/>
                </a:lnTo>
                <a:lnTo>
                  <a:pt x="171830" y="312547"/>
                </a:lnTo>
                <a:lnTo>
                  <a:pt x="172592" y="314198"/>
                </a:lnTo>
                <a:lnTo>
                  <a:pt x="198247" y="321182"/>
                </a:lnTo>
                <a:lnTo>
                  <a:pt x="219963" y="320801"/>
                </a:lnTo>
                <a:lnTo>
                  <a:pt x="229488" y="320039"/>
                </a:lnTo>
                <a:lnTo>
                  <a:pt x="233172" y="319404"/>
                </a:lnTo>
                <a:lnTo>
                  <a:pt x="235585" y="318515"/>
                </a:lnTo>
                <a:lnTo>
                  <a:pt x="238125" y="317626"/>
                </a:lnTo>
                <a:lnTo>
                  <a:pt x="239649" y="316611"/>
                </a:lnTo>
                <a:lnTo>
                  <a:pt x="240855" y="314198"/>
                </a:lnTo>
                <a:lnTo>
                  <a:pt x="240950" y="313943"/>
                </a:lnTo>
                <a:lnTo>
                  <a:pt x="241204" y="312927"/>
                </a:lnTo>
                <a:lnTo>
                  <a:pt x="241173" y="309117"/>
                </a:lnTo>
                <a:lnTo>
                  <a:pt x="240791" y="306831"/>
                </a:lnTo>
                <a:lnTo>
                  <a:pt x="239902" y="303911"/>
                </a:lnTo>
                <a:lnTo>
                  <a:pt x="239140" y="301116"/>
                </a:lnTo>
                <a:lnTo>
                  <a:pt x="203835" y="219837"/>
                </a:lnTo>
                <a:lnTo>
                  <a:pt x="190246" y="195706"/>
                </a:lnTo>
                <a:lnTo>
                  <a:pt x="185421" y="189737"/>
                </a:lnTo>
                <a:close/>
              </a:path>
              <a:path w="241300" h="323214">
                <a:moveTo>
                  <a:pt x="214625" y="49911"/>
                </a:moveTo>
                <a:lnTo>
                  <a:pt x="102235" y="49911"/>
                </a:lnTo>
                <a:lnTo>
                  <a:pt x="108076" y="50037"/>
                </a:lnTo>
                <a:lnTo>
                  <a:pt x="112267" y="50545"/>
                </a:lnTo>
                <a:lnTo>
                  <a:pt x="147320" y="67437"/>
                </a:lnTo>
                <a:lnTo>
                  <a:pt x="154812" y="94106"/>
                </a:lnTo>
                <a:lnTo>
                  <a:pt x="154812" y="101091"/>
                </a:lnTo>
                <a:lnTo>
                  <a:pt x="130937" y="135000"/>
                </a:lnTo>
                <a:lnTo>
                  <a:pt x="109092" y="140842"/>
                </a:lnTo>
                <a:lnTo>
                  <a:pt x="99822" y="140842"/>
                </a:lnTo>
                <a:lnTo>
                  <a:pt x="66548" y="141224"/>
                </a:lnTo>
                <a:lnTo>
                  <a:pt x="205591" y="141224"/>
                </a:lnTo>
                <a:lnTo>
                  <a:pt x="206628" y="139953"/>
                </a:lnTo>
                <a:lnTo>
                  <a:pt x="221265" y="102076"/>
                </a:lnTo>
                <a:lnTo>
                  <a:pt x="222123" y="86740"/>
                </a:lnTo>
                <a:lnTo>
                  <a:pt x="221670" y="77479"/>
                </a:lnTo>
                <a:lnTo>
                  <a:pt x="220503" y="68754"/>
                </a:lnTo>
                <a:lnTo>
                  <a:pt x="218622" y="60577"/>
                </a:lnTo>
                <a:lnTo>
                  <a:pt x="216026" y="52959"/>
                </a:lnTo>
                <a:lnTo>
                  <a:pt x="214625" y="49911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419600" y="1857501"/>
            <a:ext cx="107569" cy="10960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63211" y="1816735"/>
            <a:ext cx="241300" cy="323215"/>
          </a:xfrm>
          <a:custGeom>
            <a:avLst/>
            <a:gdLst/>
            <a:ahLst/>
            <a:cxnLst/>
            <a:rect l="l" t="t" r="r" b="b"/>
            <a:pathLst>
              <a:path w="241300" h="323214">
                <a:moveTo>
                  <a:pt x="19176" y="1015"/>
                </a:moveTo>
                <a:lnTo>
                  <a:pt x="102108" y="126"/>
                </a:lnTo>
                <a:lnTo>
                  <a:pt x="110616" y="0"/>
                </a:lnTo>
                <a:lnTo>
                  <a:pt x="117475" y="126"/>
                </a:lnTo>
                <a:lnTo>
                  <a:pt x="156257" y="4905"/>
                </a:lnTo>
                <a:lnTo>
                  <a:pt x="193526" y="22486"/>
                </a:lnTo>
                <a:lnTo>
                  <a:pt x="218622" y="60577"/>
                </a:lnTo>
                <a:lnTo>
                  <a:pt x="222123" y="86740"/>
                </a:lnTo>
                <a:lnTo>
                  <a:pt x="221956" y="94575"/>
                </a:lnTo>
                <a:lnTo>
                  <a:pt x="210294" y="134526"/>
                </a:lnTo>
                <a:lnTo>
                  <a:pt x="181250" y="161958"/>
                </a:lnTo>
                <a:lnTo>
                  <a:pt x="160909" y="170941"/>
                </a:lnTo>
                <a:lnTo>
                  <a:pt x="165608" y="173227"/>
                </a:lnTo>
                <a:lnTo>
                  <a:pt x="186436" y="191007"/>
                </a:lnTo>
                <a:lnTo>
                  <a:pt x="190246" y="195706"/>
                </a:lnTo>
                <a:lnTo>
                  <a:pt x="234823" y="290322"/>
                </a:lnTo>
                <a:lnTo>
                  <a:pt x="239902" y="303911"/>
                </a:lnTo>
                <a:lnTo>
                  <a:pt x="240791" y="306831"/>
                </a:lnTo>
                <a:lnTo>
                  <a:pt x="241173" y="309117"/>
                </a:lnTo>
                <a:lnTo>
                  <a:pt x="241300" y="310768"/>
                </a:lnTo>
                <a:lnTo>
                  <a:pt x="241300" y="312547"/>
                </a:lnTo>
                <a:lnTo>
                  <a:pt x="235585" y="318515"/>
                </a:lnTo>
                <a:lnTo>
                  <a:pt x="233172" y="319404"/>
                </a:lnTo>
                <a:lnTo>
                  <a:pt x="205232" y="321055"/>
                </a:lnTo>
                <a:lnTo>
                  <a:pt x="198247" y="321182"/>
                </a:lnTo>
                <a:lnTo>
                  <a:pt x="192659" y="321055"/>
                </a:lnTo>
                <a:lnTo>
                  <a:pt x="188595" y="320801"/>
                </a:lnTo>
                <a:lnTo>
                  <a:pt x="184403" y="320548"/>
                </a:lnTo>
                <a:lnTo>
                  <a:pt x="181228" y="319913"/>
                </a:lnTo>
                <a:lnTo>
                  <a:pt x="178815" y="319024"/>
                </a:lnTo>
                <a:lnTo>
                  <a:pt x="176402" y="318135"/>
                </a:lnTo>
                <a:lnTo>
                  <a:pt x="174625" y="316991"/>
                </a:lnTo>
                <a:lnTo>
                  <a:pt x="173609" y="315594"/>
                </a:lnTo>
                <a:lnTo>
                  <a:pt x="172592" y="314198"/>
                </a:lnTo>
                <a:lnTo>
                  <a:pt x="171830" y="312547"/>
                </a:lnTo>
                <a:lnTo>
                  <a:pt x="171068" y="310514"/>
                </a:lnTo>
                <a:lnTo>
                  <a:pt x="141604" y="239267"/>
                </a:lnTo>
                <a:lnTo>
                  <a:pt x="119887" y="202184"/>
                </a:lnTo>
                <a:lnTo>
                  <a:pt x="115824" y="198119"/>
                </a:lnTo>
                <a:lnTo>
                  <a:pt x="111125" y="194944"/>
                </a:lnTo>
                <a:lnTo>
                  <a:pt x="105790" y="192912"/>
                </a:lnTo>
                <a:lnTo>
                  <a:pt x="100584" y="190753"/>
                </a:lnTo>
                <a:lnTo>
                  <a:pt x="94361" y="189737"/>
                </a:lnTo>
                <a:lnTo>
                  <a:pt x="87502" y="189864"/>
                </a:lnTo>
                <a:lnTo>
                  <a:pt x="67183" y="190118"/>
                </a:lnTo>
                <a:lnTo>
                  <a:pt x="68579" y="312292"/>
                </a:lnTo>
                <a:lnTo>
                  <a:pt x="68579" y="313943"/>
                </a:lnTo>
                <a:lnTo>
                  <a:pt x="68072" y="315340"/>
                </a:lnTo>
                <a:lnTo>
                  <a:pt x="66928" y="316738"/>
                </a:lnTo>
                <a:lnTo>
                  <a:pt x="65912" y="318007"/>
                </a:lnTo>
                <a:lnTo>
                  <a:pt x="42417" y="322961"/>
                </a:lnTo>
                <a:lnTo>
                  <a:pt x="35940" y="322961"/>
                </a:lnTo>
                <a:lnTo>
                  <a:pt x="29717" y="323088"/>
                </a:lnTo>
                <a:lnTo>
                  <a:pt x="10160" y="320548"/>
                </a:lnTo>
                <a:lnTo>
                  <a:pt x="7620" y="319786"/>
                </a:lnTo>
                <a:lnTo>
                  <a:pt x="5968" y="318769"/>
                </a:lnTo>
                <a:lnTo>
                  <a:pt x="4952" y="317373"/>
                </a:lnTo>
                <a:lnTo>
                  <a:pt x="3937" y="316102"/>
                </a:lnTo>
                <a:lnTo>
                  <a:pt x="3428" y="314578"/>
                </a:lnTo>
                <a:lnTo>
                  <a:pt x="3428" y="312927"/>
                </a:lnTo>
                <a:lnTo>
                  <a:pt x="0" y="21843"/>
                </a:lnTo>
                <a:lnTo>
                  <a:pt x="0" y="14604"/>
                </a:lnTo>
                <a:lnTo>
                  <a:pt x="1777" y="9270"/>
                </a:lnTo>
                <a:lnTo>
                  <a:pt x="5461" y="6095"/>
                </a:lnTo>
                <a:lnTo>
                  <a:pt x="9143" y="2793"/>
                </a:lnTo>
                <a:lnTo>
                  <a:pt x="13715" y="1142"/>
                </a:lnTo>
                <a:lnTo>
                  <a:pt x="19176" y="1015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67428" y="1877567"/>
            <a:ext cx="289560" cy="32308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13909" y="1893570"/>
            <a:ext cx="217297" cy="2493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613909" y="1893570"/>
            <a:ext cx="217804" cy="249554"/>
          </a:xfrm>
          <a:custGeom>
            <a:avLst/>
            <a:gdLst/>
            <a:ahLst/>
            <a:cxnLst/>
            <a:rect l="l" t="t" r="r" b="b"/>
            <a:pathLst>
              <a:path w="217804" h="249555">
                <a:moveTo>
                  <a:pt x="113918" y="0"/>
                </a:moveTo>
                <a:lnTo>
                  <a:pt x="161289" y="8635"/>
                </a:lnTo>
                <a:lnTo>
                  <a:pt x="193420" y="31622"/>
                </a:lnTo>
                <a:lnTo>
                  <a:pt x="211709" y="66039"/>
                </a:lnTo>
                <a:lnTo>
                  <a:pt x="217297" y="109219"/>
                </a:lnTo>
                <a:lnTo>
                  <a:pt x="217169" y="119125"/>
                </a:lnTo>
                <a:lnTo>
                  <a:pt x="217169" y="126745"/>
                </a:lnTo>
                <a:lnTo>
                  <a:pt x="215391" y="132333"/>
                </a:lnTo>
                <a:lnTo>
                  <a:pt x="211962" y="136016"/>
                </a:lnTo>
                <a:lnTo>
                  <a:pt x="208534" y="139572"/>
                </a:lnTo>
                <a:lnTo>
                  <a:pt x="203835" y="141350"/>
                </a:lnTo>
                <a:lnTo>
                  <a:pt x="197865" y="141350"/>
                </a:lnTo>
                <a:lnTo>
                  <a:pt x="63373" y="140080"/>
                </a:lnTo>
                <a:lnTo>
                  <a:pt x="63492" y="146982"/>
                </a:lnTo>
                <a:lnTo>
                  <a:pt x="76962" y="185419"/>
                </a:lnTo>
                <a:lnTo>
                  <a:pt x="81787" y="190880"/>
                </a:lnTo>
                <a:lnTo>
                  <a:pt x="123189" y="202310"/>
                </a:lnTo>
                <a:lnTo>
                  <a:pt x="131141" y="202243"/>
                </a:lnTo>
                <a:lnTo>
                  <a:pt x="173481" y="195199"/>
                </a:lnTo>
                <a:lnTo>
                  <a:pt x="179577" y="193420"/>
                </a:lnTo>
                <a:lnTo>
                  <a:pt x="184530" y="191642"/>
                </a:lnTo>
                <a:lnTo>
                  <a:pt x="188594" y="190118"/>
                </a:lnTo>
                <a:lnTo>
                  <a:pt x="192531" y="188594"/>
                </a:lnTo>
                <a:lnTo>
                  <a:pt x="195706" y="187832"/>
                </a:lnTo>
                <a:lnTo>
                  <a:pt x="198247" y="187832"/>
                </a:lnTo>
                <a:lnTo>
                  <a:pt x="199770" y="187959"/>
                </a:lnTo>
                <a:lnTo>
                  <a:pt x="200913" y="188213"/>
                </a:lnTo>
                <a:lnTo>
                  <a:pt x="201929" y="188849"/>
                </a:lnTo>
                <a:lnTo>
                  <a:pt x="202945" y="189356"/>
                </a:lnTo>
                <a:lnTo>
                  <a:pt x="203707" y="190372"/>
                </a:lnTo>
                <a:lnTo>
                  <a:pt x="204342" y="191896"/>
                </a:lnTo>
                <a:lnTo>
                  <a:pt x="204977" y="193420"/>
                </a:lnTo>
                <a:lnTo>
                  <a:pt x="205486" y="195452"/>
                </a:lnTo>
                <a:lnTo>
                  <a:pt x="205739" y="198246"/>
                </a:lnTo>
                <a:lnTo>
                  <a:pt x="205866" y="200913"/>
                </a:lnTo>
                <a:lnTo>
                  <a:pt x="205993" y="204342"/>
                </a:lnTo>
                <a:lnTo>
                  <a:pt x="205993" y="208533"/>
                </a:lnTo>
                <a:lnTo>
                  <a:pt x="205993" y="212216"/>
                </a:lnTo>
                <a:lnTo>
                  <a:pt x="205866" y="215264"/>
                </a:lnTo>
                <a:lnTo>
                  <a:pt x="205612" y="217804"/>
                </a:lnTo>
                <a:lnTo>
                  <a:pt x="205486" y="220344"/>
                </a:lnTo>
                <a:lnTo>
                  <a:pt x="200660" y="232537"/>
                </a:lnTo>
                <a:lnTo>
                  <a:pt x="199643" y="233679"/>
                </a:lnTo>
                <a:lnTo>
                  <a:pt x="196595" y="235203"/>
                </a:lnTo>
                <a:lnTo>
                  <a:pt x="191769" y="237108"/>
                </a:lnTo>
                <a:lnTo>
                  <a:pt x="187070" y="239140"/>
                </a:lnTo>
                <a:lnTo>
                  <a:pt x="147827" y="247522"/>
                </a:lnTo>
                <a:lnTo>
                  <a:pt x="117093" y="249300"/>
                </a:lnTo>
                <a:lnTo>
                  <a:pt x="102804" y="248731"/>
                </a:lnTo>
                <a:lnTo>
                  <a:pt x="54937" y="237140"/>
                </a:lnTo>
                <a:lnTo>
                  <a:pt x="21824" y="210448"/>
                </a:lnTo>
                <a:lnTo>
                  <a:pt x="3786" y="168187"/>
                </a:lnTo>
                <a:lnTo>
                  <a:pt x="0" y="126110"/>
                </a:lnTo>
                <a:lnTo>
                  <a:pt x="646" y="111726"/>
                </a:lnTo>
                <a:lnTo>
                  <a:pt x="8254" y="73025"/>
                </a:lnTo>
                <a:lnTo>
                  <a:pt x="30861" y="33146"/>
                </a:lnTo>
                <a:lnTo>
                  <a:pt x="66675" y="8254"/>
                </a:lnTo>
                <a:lnTo>
                  <a:pt x="101107" y="450"/>
                </a:lnTo>
                <a:lnTo>
                  <a:pt x="113918" y="0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815840" y="1882139"/>
            <a:ext cx="278891" cy="32156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63739" y="1898275"/>
            <a:ext cx="204453" cy="24853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63719" y="1898275"/>
            <a:ext cx="204470" cy="248920"/>
          </a:xfrm>
          <a:custGeom>
            <a:avLst/>
            <a:gdLst/>
            <a:ahLst/>
            <a:cxnLst/>
            <a:rect l="l" t="t" r="r" b="b"/>
            <a:pathLst>
              <a:path w="204470" h="248919">
                <a:moveTo>
                  <a:pt x="109473" y="121"/>
                </a:moveTo>
                <a:lnTo>
                  <a:pt x="153796" y="6471"/>
                </a:lnTo>
                <a:lnTo>
                  <a:pt x="189025" y="28789"/>
                </a:lnTo>
                <a:lnTo>
                  <a:pt x="203739" y="68843"/>
                </a:lnTo>
                <a:lnTo>
                  <a:pt x="204473" y="79117"/>
                </a:lnTo>
                <a:lnTo>
                  <a:pt x="204469" y="90164"/>
                </a:lnTo>
                <a:lnTo>
                  <a:pt x="200025" y="238754"/>
                </a:lnTo>
                <a:lnTo>
                  <a:pt x="200025" y="241040"/>
                </a:lnTo>
                <a:lnTo>
                  <a:pt x="189483" y="246755"/>
                </a:lnTo>
                <a:lnTo>
                  <a:pt x="185927" y="247263"/>
                </a:lnTo>
                <a:lnTo>
                  <a:pt x="180720" y="247390"/>
                </a:lnTo>
                <a:lnTo>
                  <a:pt x="173735" y="247136"/>
                </a:lnTo>
                <a:lnTo>
                  <a:pt x="166369" y="246882"/>
                </a:lnTo>
                <a:lnTo>
                  <a:pt x="150494" y="242691"/>
                </a:lnTo>
                <a:lnTo>
                  <a:pt x="149097" y="241421"/>
                </a:lnTo>
                <a:lnTo>
                  <a:pt x="148462" y="239516"/>
                </a:lnTo>
                <a:lnTo>
                  <a:pt x="148589" y="237230"/>
                </a:lnTo>
                <a:lnTo>
                  <a:pt x="149097" y="219704"/>
                </a:lnTo>
                <a:lnTo>
                  <a:pt x="117347" y="241548"/>
                </a:lnTo>
                <a:lnTo>
                  <a:pt x="78358" y="248533"/>
                </a:lnTo>
                <a:lnTo>
                  <a:pt x="69711" y="247981"/>
                </a:lnTo>
                <a:lnTo>
                  <a:pt x="32527" y="236864"/>
                </a:lnTo>
                <a:lnTo>
                  <a:pt x="4952" y="205734"/>
                </a:lnTo>
                <a:lnTo>
                  <a:pt x="0" y="174365"/>
                </a:lnTo>
                <a:lnTo>
                  <a:pt x="740" y="165002"/>
                </a:lnTo>
                <a:lnTo>
                  <a:pt x="18319" y="128200"/>
                </a:lnTo>
                <a:lnTo>
                  <a:pt x="58681" y="107692"/>
                </a:lnTo>
                <a:lnTo>
                  <a:pt x="107027" y="102441"/>
                </a:lnTo>
                <a:lnTo>
                  <a:pt x="121284" y="102610"/>
                </a:lnTo>
                <a:lnTo>
                  <a:pt x="142875" y="103245"/>
                </a:lnTo>
                <a:lnTo>
                  <a:pt x="143255" y="89783"/>
                </a:lnTo>
                <a:lnTo>
                  <a:pt x="135127" y="58287"/>
                </a:lnTo>
                <a:lnTo>
                  <a:pt x="132079" y="54731"/>
                </a:lnTo>
                <a:lnTo>
                  <a:pt x="95017" y="47190"/>
                </a:lnTo>
                <a:lnTo>
                  <a:pt x="87836" y="47619"/>
                </a:lnTo>
                <a:lnTo>
                  <a:pt x="46354" y="59557"/>
                </a:lnTo>
                <a:lnTo>
                  <a:pt x="36829" y="64129"/>
                </a:lnTo>
                <a:lnTo>
                  <a:pt x="32511" y="66288"/>
                </a:lnTo>
                <a:lnTo>
                  <a:pt x="29082" y="67304"/>
                </a:lnTo>
                <a:lnTo>
                  <a:pt x="26415" y="67304"/>
                </a:lnTo>
                <a:lnTo>
                  <a:pt x="16509" y="52318"/>
                </a:lnTo>
                <a:lnTo>
                  <a:pt x="16001" y="49143"/>
                </a:lnTo>
                <a:lnTo>
                  <a:pt x="15875" y="45714"/>
                </a:lnTo>
                <a:lnTo>
                  <a:pt x="16001" y="41904"/>
                </a:lnTo>
                <a:lnTo>
                  <a:pt x="16128" y="36824"/>
                </a:lnTo>
                <a:lnTo>
                  <a:pt x="16763" y="32760"/>
                </a:lnTo>
                <a:lnTo>
                  <a:pt x="17652" y="29839"/>
                </a:lnTo>
                <a:lnTo>
                  <a:pt x="18541" y="26918"/>
                </a:lnTo>
                <a:lnTo>
                  <a:pt x="20192" y="24251"/>
                </a:lnTo>
                <a:lnTo>
                  <a:pt x="22605" y="21838"/>
                </a:lnTo>
                <a:lnTo>
                  <a:pt x="24891" y="19552"/>
                </a:lnTo>
                <a:lnTo>
                  <a:pt x="29082" y="17012"/>
                </a:lnTo>
                <a:lnTo>
                  <a:pt x="34925" y="14345"/>
                </a:lnTo>
                <a:lnTo>
                  <a:pt x="40766" y="11551"/>
                </a:lnTo>
                <a:lnTo>
                  <a:pt x="81025" y="1518"/>
                </a:lnTo>
                <a:lnTo>
                  <a:pt x="102207" y="0"/>
                </a:lnTo>
                <a:lnTo>
                  <a:pt x="109473" y="121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64252" y="1796795"/>
            <a:ext cx="306324" cy="4191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11414" y="1812163"/>
            <a:ext cx="234315" cy="346075"/>
          </a:xfrm>
          <a:custGeom>
            <a:avLst/>
            <a:gdLst/>
            <a:ahLst/>
            <a:cxnLst/>
            <a:rect l="l" t="t" r="r" b="b"/>
            <a:pathLst>
              <a:path w="234314" h="346075">
                <a:moveTo>
                  <a:pt x="218051" y="310007"/>
                </a:moveTo>
                <a:lnTo>
                  <a:pt x="165181" y="310007"/>
                </a:lnTo>
                <a:lnTo>
                  <a:pt x="163911" y="334517"/>
                </a:lnTo>
                <a:lnTo>
                  <a:pt x="163847" y="336550"/>
                </a:lnTo>
                <a:lnTo>
                  <a:pt x="164165" y="337820"/>
                </a:lnTo>
                <a:lnTo>
                  <a:pt x="165943" y="340360"/>
                </a:lnTo>
                <a:lnTo>
                  <a:pt x="167340" y="341502"/>
                </a:lnTo>
                <a:lnTo>
                  <a:pt x="169372" y="342391"/>
                </a:lnTo>
                <a:lnTo>
                  <a:pt x="171404" y="343408"/>
                </a:lnTo>
                <a:lnTo>
                  <a:pt x="195153" y="346075"/>
                </a:lnTo>
                <a:lnTo>
                  <a:pt x="199217" y="346075"/>
                </a:lnTo>
                <a:lnTo>
                  <a:pt x="216489" y="339089"/>
                </a:lnTo>
                <a:lnTo>
                  <a:pt x="218051" y="310007"/>
                </a:lnTo>
                <a:close/>
              </a:path>
              <a:path w="234314" h="346075">
                <a:moveTo>
                  <a:pt x="92106" y="95738"/>
                </a:moveTo>
                <a:lnTo>
                  <a:pt x="52589" y="106987"/>
                </a:lnTo>
                <a:lnTo>
                  <a:pt x="23784" y="134816"/>
                </a:lnTo>
                <a:lnTo>
                  <a:pt x="6050" y="177484"/>
                </a:lnTo>
                <a:lnTo>
                  <a:pt x="335" y="218186"/>
                </a:lnTo>
                <a:lnTo>
                  <a:pt x="0" y="230276"/>
                </a:lnTo>
                <a:lnTo>
                  <a:pt x="319" y="242141"/>
                </a:lnTo>
                <a:lnTo>
                  <a:pt x="8177" y="286194"/>
                </a:lnTo>
                <a:lnTo>
                  <a:pt x="28529" y="320198"/>
                </a:lnTo>
                <a:lnTo>
                  <a:pt x="62803" y="340852"/>
                </a:lnTo>
                <a:lnTo>
                  <a:pt x="85933" y="344550"/>
                </a:lnTo>
                <a:lnTo>
                  <a:pt x="97127" y="344479"/>
                </a:lnTo>
                <a:lnTo>
                  <a:pt x="137517" y="331456"/>
                </a:lnTo>
                <a:lnTo>
                  <a:pt x="165181" y="310007"/>
                </a:lnTo>
                <a:lnTo>
                  <a:pt x="218051" y="310007"/>
                </a:lnTo>
                <a:lnTo>
                  <a:pt x="218957" y="292862"/>
                </a:lnTo>
                <a:lnTo>
                  <a:pt x="108666" y="292862"/>
                </a:lnTo>
                <a:lnTo>
                  <a:pt x="95712" y="292100"/>
                </a:lnTo>
                <a:lnTo>
                  <a:pt x="70820" y="268097"/>
                </a:lnTo>
                <a:lnTo>
                  <a:pt x="67772" y="261112"/>
                </a:lnTo>
                <a:lnTo>
                  <a:pt x="63670" y="224202"/>
                </a:lnTo>
                <a:lnTo>
                  <a:pt x="63835" y="217297"/>
                </a:lnTo>
                <a:lnTo>
                  <a:pt x="73106" y="176149"/>
                </a:lnTo>
                <a:lnTo>
                  <a:pt x="91902" y="154177"/>
                </a:lnTo>
                <a:lnTo>
                  <a:pt x="97998" y="150367"/>
                </a:lnTo>
                <a:lnTo>
                  <a:pt x="105110" y="148716"/>
                </a:lnTo>
                <a:lnTo>
                  <a:pt x="226570" y="148716"/>
                </a:lnTo>
                <a:lnTo>
                  <a:pt x="227623" y="128777"/>
                </a:lnTo>
                <a:lnTo>
                  <a:pt x="165562" y="128777"/>
                </a:lnTo>
                <a:lnTo>
                  <a:pt x="158486" y="121568"/>
                </a:lnTo>
                <a:lnTo>
                  <a:pt x="151338" y="115204"/>
                </a:lnTo>
                <a:lnTo>
                  <a:pt x="112587" y="96708"/>
                </a:lnTo>
                <a:lnTo>
                  <a:pt x="103586" y="95758"/>
                </a:lnTo>
                <a:lnTo>
                  <a:pt x="92106" y="95738"/>
                </a:lnTo>
                <a:close/>
              </a:path>
              <a:path w="234314" h="346075">
                <a:moveTo>
                  <a:pt x="226570" y="148716"/>
                </a:moveTo>
                <a:lnTo>
                  <a:pt x="105110" y="148716"/>
                </a:lnTo>
                <a:lnTo>
                  <a:pt x="113111" y="149098"/>
                </a:lnTo>
                <a:lnTo>
                  <a:pt x="119683" y="150026"/>
                </a:lnTo>
                <a:lnTo>
                  <a:pt x="156348" y="178173"/>
                </a:lnTo>
                <a:lnTo>
                  <a:pt x="162514" y="186436"/>
                </a:lnTo>
                <a:lnTo>
                  <a:pt x="158704" y="259714"/>
                </a:lnTo>
                <a:lnTo>
                  <a:pt x="125303" y="288544"/>
                </a:lnTo>
                <a:lnTo>
                  <a:pt x="108666" y="292862"/>
                </a:lnTo>
                <a:lnTo>
                  <a:pt x="218957" y="292862"/>
                </a:lnTo>
                <a:lnTo>
                  <a:pt x="226570" y="148716"/>
                </a:lnTo>
                <a:close/>
              </a:path>
              <a:path w="234314" h="346075">
                <a:moveTo>
                  <a:pt x="197185" y="0"/>
                </a:moveTo>
                <a:lnTo>
                  <a:pt x="192232" y="0"/>
                </a:lnTo>
                <a:lnTo>
                  <a:pt x="184231" y="508"/>
                </a:lnTo>
                <a:lnTo>
                  <a:pt x="181056" y="1015"/>
                </a:lnTo>
                <a:lnTo>
                  <a:pt x="178516" y="1904"/>
                </a:lnTo>
                <a:lnTo>
                  <a:pt x="176103" y="2666"/>
                </a:lnTo>
                <a:lnTo>
                  <a:pt x="174452" y="3683"/>
                </a:lnTo>
                <a:lnTo>
                  <a:pt x="172420" y="6223"/>
                </a:lnTo>
                <a:lnTo>
                  <a:pt x="171912" y="7620"/>
                </a:lnTo>
                <a:lnTo>
                  <a:pt x="171824" y="10922"/>
                </a:lnTo>
                <a:lnTo>
                  <a:pt x="165562" y="128777"/>
                </a:lnTo>
                <a:lnTo>
                  <a:pt x="227623" y="128777"/>
                </a:lnTo>
                <a:lnTo>
                  <a:pt x="233761" y="12573"/>
                </a:lnTo>
                <a:lnTo>
                  <a:pt x="233761" y="10922"/>
                </a:lnTo>
                <a:lnTo>
                  <a:pt x="233380" y="9398"/>
                </a:lnTo>
                <a:lnTo>
                  <a:pt x="203408" y="253"/>
                </a:lnTo>
                <a:lnTo>
                  <a:pt x="197185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65941" y="1951735"/>
            <a:ext cx="117131" cy="16243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111414" y="1812163"/>
            <a:ext cx="234315" cy="346075"/>
          </a:xfrm>
          <a:custGeom>
            <a:avLst/>
            <a:gdLst/>
            <a:ahLst/>
            <a:cxnLst/>
            <a:rect l="l" t="t" r="r" b="b"/>
            <a:pathLst>
              <a:path w="234314" h="346075">
                <a:moveTo>
                  <a:pt x="203408" y="253"/>
                </a:moveTo>
                <a:lnTo>
                  <a:pt x="227665" y="4445"/>
                </a:lnTo>
                <a:lnTo>
                  <a:pt x="229951" y="5461"/>
                </a:lnTo>
                <a:lnTo>
                  <a:pt x="231602" y="6603"/>
                </a:lnTo>
                <a:lnTo>
                  <a:pt x="232491" y="8000"/>
                </a:lnTo>
                <a:lnTo>
                  <a:pt x="233380" y="9398"/>
                </a:lnTo>
                <a:lnTo>
                  <a:pt x="233761" y="10922"/>
                </a:lnTo>
                <a:lnTo>
                  <a:pt x="233761" y="12573"/>
                </a:lnTo>
                <a:lnTo>
                  <a:pt x="216616" y="337185"/>
                </a:lnTo>
                <a:lnTo>
                  <a:pt x="202646" y="345948"/>
                </a:lnTo>
                <a:lnTo>
                  <a:pt x="199217" y="346075"/>
                </a:lnTo>
                <a:lnTo>
                  <a:pt x="195153" y="346075"/>
                </a:lnTo>
                <a:lnTo>
                  <a:pt x="190200" y="345821"/>
                </a:lnTo>
                <a:lnTo>
                  <a:pt x="169372" y="342391"/>
                </a:lnTo>
                <a:lnTo>
                  <a:pt x="167340" y="341502"/>
                </a:lnTo>
                <a:lnTo>
                  <a:pt x="165943" y="340360"/>
                </a:lnTo>
                <a:lnTo>
                  <a:pt x="165054" y="339089"/>
                </a:lnTo>
                <a:lnTo>
                  <a:pt x="164165" y="337820"/>
                </a:lnTo>
                <a:lnTo>
                  <a:pt x="163784" y="336296"/>
                </a:lnTo>
                <a:lnTo>
                  <a:pt x="163911" y="334517"/>
                </a:lnTo>
                <a:lnTo>
                  <a:pt x="165181" y="310007"/>
                </a:lnTo>
                <a:lnTo>
                  <a:pt x="127970" y="336550"/>
                </a:lnTo>
                <a:lnTo>
                  <a:pt x="85933" y="344550"/>
                </a:lnTo>
                <a:lnTo>
                  <a:pt x="73862" y="343290"/>
                </a:lnTo>
                <a:lnTo>
                  <a:pt x="35720" y="326747"/>
                </a:lnTo>
                <a:lnTo>
                  <a:pt x="12055" y="295767"/>
                </a:lnTo>
                <a:lnTo>
                  <a:pt x="1281" y="253744"/>
                </a:lnTo>
                <a:lnTo>
                  <a:pt x="0" y="230276"/>
                </a:lnTo>
                <a:lnTo>
                  <a:pt x="335" y="218186"/>
                </a:lnTo>
                <a:lnTo>
                  <a:pt x="6050" y="177484"/>
                </a:lnTo>
                <a:lnTo>
                  <a:pt x="23784" y="134816"/>
                </a:lnTo>
                <a:lnTo>
                  <a:pt x="52589" y="106987"/>
                </a:lnTo>
                <a:lnTo>
                  <a:pt x="92106" y="95738"/>
                </a:lnTo>
                <a:lnTo>
                  <a:pt x="103586" y="95758"/>
                </a:lnTo>
                <a:lnTo>
                  <a:pt x="144095" y="109722"/>
                </a:lnTo>
                <a:lnTo>
                  <a:pt x="165562" y="128777"/>
                </a:lnTo>
                <a:lnTo>
                  <a:pt x="171912" y="9271"/>
                </a:lnTo>
                <a:lnTo>
                  <a:pt x="171912" y="7620"/>
                </a:lnTo>
                <a:lnTo>
                  <a:pt x="172420" y="6223"/>
                </a:lnTo>
                <a:lnTo>
                  <a:pt x="173436" y="4952"/>
                </a:lnTo>
                <a:lnTo>
                  <a:pt x="174452" y="3683"/>
                </a:lnTo>
                <a:lnTo>
                  <a:pt x="176103" y="2666"/>
                </a:lnTo>
                <a:lnTo>
                  <a:pt x="178516" y="1904"/>
                </a:lnTo>
                <a:lnTo>
                  <a:pt x="181056" y="1015"/>
                </a:lnTo>
                <a:lnTo>
                  <a:pt x="184231" y="508"/>
                </a:lnTo>
                <a:lnTo>
                  <a:pt x="188168" y="253"/>
                </a:lnTo>
                <a:lnTo>
                  <a:pt x="192232" y="0"/>
                </a:lnTo>
                <a:lnTo>
                  <a:pt x="197185" y="0"/>
                </a:lnTo>
                <a:lnTo>
                  <a:pt x="203408" y="253"/>
                </a:lnTo>
                <a:close/>
              </a:path>
            </a:pathLst>
          </a:custGeom>
          <a:ln w="1828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38571" y="1812035"/>
            <a:ext cx="161544" cy="41147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85942" y="1828432"/>
            <a:ext cx="88900" cy="338455"/>
          </a:xfrm>
          <a:custGeom>
            <a:avLst/>
            <a:gdLst/>
            <a:ahLst/>
            <a:cxnLst/>
            <a:rect l="l" t="t" r="r" b="b"/>
            <a:pathLst>
              <a:path w="88900" h="338455">
                <a:moveTo>
                  <a:pt x="36576" y="96506"/>
                </a:moveTo>
                <a:lnTo>
                  <a:pt x="28575" y="97014"/>
                </a:lnTo>
                <a:lnTo>
                  <a:pt x="25400" y="97395"/>
                </a:lnTo>
                <a:lnTo>
                  <a:pt x="22987" y="98157"/>
                </a:lnTo>
                <a:lnTo>
                  <a:pt x="20447" y="98919"/>
                </a:lnTo>
                <a:lnTo>
                  <a:pt x="18669" y="99808"/>
                </a:lnTo>
                <a:lnTo>
                  <a:pt x="17653" y="101078"/>
                </a:lnTo>
                <a:lnTo>
                  <a:pt x="16510" y="102221"/>
                </a:lnTo>
                <a:lnTo>
                  <a:pt x="16002" y="103618"/>
                </a:lnTo>
                <a:lnTo>
                  <a:pt x="0" y="326884"/>
                </a:lnTo>
                <a:lnTo>
                  <a:pt x="381" y="328281"/>
                </a:lnTo>
                <a:lnTo>
                  <a:pt x="30480" y="337298"/>
                </a:lnTo>
                <a:lnTo>
                  <a:pt x="36576" y="337806"/>
                </a:lnTo>
                <a:lnTo>
                  <a:pt x="41656" y="337933"/>
                </a:lnTo>
                <a:lnTo>
                  <a:pt x="49657" y="337679"/>
                </a:lnTo>
                <a:lnTo>
                  <a:pt x="52832" y="337298"/>
                </a:lnTo>
                <a:lnTo>
                  <a:pt x="55245" y="336663"/>
                </a:lnTo>
                <a:lnTo>
                  <a:pt x="57785" y="336028"/>
                </a:lnTo>
                <a:lnTo>
                  <a:pt x="59562" y="335012"/>
                </a:lnTo>
                <a:lnTo>
                  <a:pt x="61595" y="332726"/>
                </a:lnTo>
                <a:lnTo>
                  <a:pt x="62230" y="331329"/>
                </a:lnTo>
                <a:lnTo>
                  <a:pt x="78232" y="108063"/>
                </a:lnTo>
                <a:lnTo>
                  <a:pt x="77851" y="106539"/>
                </a:lnTo>
                <a:lnTo>
                  <a:pt x="76073" y="103999"/>
                </a:lnTo>
                <a:lnTo>
                  <a:pt x="74422" y="102729"/>
                </a:lnTo>
                <a:lnTo>
                  <a:pt x="72136" y="101713"/>
                </a:lnTo>
                <a:lnTo>
                  <a:pt x="69850" y="100570"/>
                </a:lnTo>
                <a:lnTo>
                  <a:pt x="66675" y="99681"/>
                </a:lnTo>
                <a:lnTo>
                  <a:pt x="58801" y="98157"/>
                </a:lnTo>
                <a:lnTo>
                  <a:pt x="53848" y="97522"/>
                </a:lnTo>
                <a:lnTo>
                  <a:pt x="47752" y="97141"/>
                </a:lnTo>
                <a:lnTo>
                  <a:pt x="41656" y="96633"/>
                </a:lnTo>
                <a:lnTo>
                  <a:pt x="36576" y="96506"/>
                </a:lnTo>
                <a:close/>
              </a:path>
              <a:path w="88900" h="338455">
                <a:moveTo>
                  <a:pt x="45249" y="0"/>
                </a:moveTo>
                <a:lnTo>
                  <a:pt x="16510" y="30974"/>
                </a:lnTo>
                <a:lnTo>
                  <a:pt x="16345" y="39356"/>
                </a:lnTo>
                <a:lnTo>
                  <a:pt x="17192" y="46404"/>
                </a:lnTo>
                <a:lnTo>
                  <a:pt x="59380" y="65651"/>
                </a:lnTo>
                <a:lnTo>
                  <a:pt x="67405" y="64898"/>
                </a:lnTo>
                <a:lnTo>
                  <a:pt x="88354" y="26527"/>
                </a:lnTo>
                <a:lnTo>
                  <a:pt x="87455" y="19464"/>
                </a:lnTo>
                <a:lnTo>
                  <a:pt x="45249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85942" y="1924939"/>
            <a:ext cx="78740" cy="241935"/>
          </a:xfrm>
          <a:custGeom>
            <a:avLst/>
            <a:gdLst/>
            <a:ahLst/>
            <a:cxnLst/>
            <a:rect l="l" t="t" r="r" b="b"/>
            <a:pathLst>
              <a:path w="78739" h="241935">
                <a:moveTo>
                  <a:pt x="47752" y="635"/>
                </a:moveTo>
                <a:lnTo>
                  <a:pt x="53848" y="1015"/>
                </a:lnTo>
                <a:lnTo>
                  <a:pt x="58801" y="1650"/>
                </a:lnTo>
                <a:lnTo>
                  <a:pt x="62737" y="2412"/>
                </a:lnTo>
                <a:lnTo>
                  <a:pt x="66675" y="3175"/>
                </a:lnTo>
                <a:lnTo>
                  <a:pt x="69850" y="4063"/>
                </a:lnTo>
                <a:lnTo>
                  <a:pt x="72136" y="5207"/>
                </a:lnTo>
                <a:lnTo>
                  <a:pt x="74422" y="6223"/>
                </a:lnTo>
                <a:lnTo>
                  <a:pt x="76073" y="7493"/>
                </a:lnTo>
                <a:lnTo>
                  <a:pt x="76962" y="8762"/>
                </a:lnTo>
                <a:lnTo>
                  <a:pt x="77851" y="10033"/>
                </a:lnTo>
                <a:lnTo>
                  <a:pt x="78232" y="11557"/>
                </a:lnTo>
                <a:lnTo>
                  <a:pt x="78105" y="13208"/>
                </a:lnTo>
                <a:lnTo>
                  <a:pt x="62357" y="233172"/>
                </a:lnTo>
                <a:lnTo>
                  <a:pt x="55245" y="240157"/>
                </a:lnTo>
                <a:lnTo>
                  <a:pt x="52832" y="240791"/>
                </a:lnTo>
                <a:lnTo>
                  <a:pt x="49657" y="241173"/>
                </a:lnTo>
                <a:lnTo>
                  <a:pt x="45593" y="241300"/>
                </a:lnTo>
                <a:lnTo>
                  <a:pt x="41656" y="241426"/>
                </a:lnTo>
                <a:lnTo>
                  <a:pt x="36576" y="241300"/>
                </a:lnTo>
                <a:lnTo>
                  <a:pt x="30480" y="240791"/>
                </a:lnTo>
                <a:lnTo>
                  <a:pt x="24384" y="240411"/>
                </a:lnTo>
                <a:lnTo>
                  <a:pt x="6096" y="236600"/>
                </a:lnTo>
                <a:lnTo>
                  <a:pt x="3810" y="235585"/>
                </a:lnTo>
                <a:lnTo>
                  <a:pt x="2159" y="234441"/>
                </a:lnTo>
                <a:lnTo>
                  <a:pt x="1270" y="233172"/>
                </a:lnTo>
                <a:lnTo>
                  <a:pt x="381" y="231775"/>
                </a:lnTo>
                <a:lnTo>
                  <a:pt x="0" y="230377"/>
                </a:lnTo>
                <a:lnTo>
                  <a:pt x="127" y="228726"/>
                </a:lnTo>
                <a:lnTo>
                  <a:pt x="15875" y="8762"/>
                </a:lnTo>
                <a:lnTo>
                  <a:pt x="16002" y="7112"/>
                </a:lnTo>
                <a:lnTo>
                  <a:pt x="16510" y="5714"/>
                </a:lnTo>
                <a:lnTo>
                  <a:pt x="17653" y="4572"/>
                </a:lnTo>
                <a:lnTo>
                  <a:pt x="18669" y="3301"/>
                </a:lnTo>
                <a:lnTo>
                  <a:pt x="20447" y="2412"/>
                </a:lnTo>
                <a:lnTo>
                  <a:pt x="22987" y="1650"/>
                </a:lnTo>
                <a:lnTo>
                  <a:pt x="25400" y="888"/>
                </a:lnTo>
                <a:lnTo>
                  <a:pt x="28575" y="508"/>
                </a:lnTo>
                <a:lnTo>
                  <a:pt x="32639" y="253"/>
                </a:lnTo>
                <a:lnTo>
                  <a:pt x="36576" y="0"/>
                </a:lnTo>
                <a:lnTo>
                  <a:pt x="41656" y="126"/>
                </a:lnTo>
                <a:lnTo>
                  <a:pt x="47752" y="635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93144" y="1819288"/>
            <a:ext cx="90297" cy="8393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58967" y="1917192"/>
            <a:ext cx="297179" cy="32918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05450" y="1933829"/>
            <a:ext cx="224154" cy="255904"/>
          </a:xfrm>
          <a:custGeom>
            <a:avLst/>
            <a:gdLst/>
            <a:ahLst/>
            <a:cxnLst/>
            <a:rect l="l" t="t" r="r" b="b"/>
            <a:pathLst>
              <a:path w="224154" h="255905">
                <a:moveTo>
                  <a:pt x="219882" y="58394"/>
                </a:moveTo>
                <a:lnTo>
                  <a:pt x="122166" y="58394"/>
                </a:lnTo>
                <a:lnTo>
                  <a:pt x="128142" y="58420"/>
                </a:lnTo>
                <a:lnTo>
                  <a:pt x="134365" y="58928"/>
                </a:lnTo>
                <a:lnTo>
                  <a:pt x="154686" y="74675"/>
                </a:lnTo>
                <a:lnTo>
                  <a:pt x="157352" y="79248"/>
                </a:lnTo>
                <a:lnTo>
                  <a:pt x="159130" y="84709"/>
                </a:lnTo>
                <a:lnTo>
                  <a:pt x="160020" y="90932"/>
                </a:lnTo>
                <a:lnTo>
                  <a:pt x="160591" y="96025"/>
                </a:lnTo>
                <a:lnTo>
                  <a:pt x="160782" y="101965"/>
                </a:lnTo>
                <a:lnTo>
                  <a:pt x="160591" y="108737"/>
                </a:lnTo>
                <a:lnTo>
                  <a:pt x="160020" y="116332"/>
                </a:lnTo>
                <a:lnTo>
                  <a:pt x="148336" y="241935"/>
                </a:lnTo>
                <a:lnTo>
                  <a:pt x="148209" y="243586"/>
                </a:lnTo>
                <a:lnTo>
                  <a:pt x="148589" y="245110"/>
                </a:lnTo>
                <a:lnTo>
                  <a:pt x="149478" y="246380"/>
                </a:lnTo>
                <a:lnTo>
                  <a:pt x="150367" y="247776"/>
                </a:lnTo>
                <a:lnTo>
                  <a:pt x="189484" y="255524"/>
                </a:lnTo>
                <a:lnTo>
                  <a:pt x="193548" y="255524"/>
                </a:lnTo>
                <a:lnTo>
                  <a:pt x="208407" y="251841"/>
                </a:lnTo>
                <a:lnTo>
                  <a:pt x="209550" y="250698"/>
                </a:lnTo>
                <a:lnTo>
                  <a:pt x="210185" y="249300"/>
                </a:lnTo>
                <a:lnTo>
                  <a:pt x="211843" y="231267"/>
                </a:lnTo>
                <a:lnTo>
                  <a:pt x="223012" y="111760"/>
                </a:lnTo>
                <a:lnTo>
                  <a:pt x="223774" y="100183"/>
                </a:lnTo>
                <a:lnTo>
                  <a:pt x="223847" y="96025"/>
                </a:lnTo>
                <a:lnTo>
                  <a:pt x="223783" y="84709"/>
                </a:lnTo>
                <a:lnTo>
                  <a:pt x="223619" y="80432"/>
                </a:lnTo>
                <a:lnTo>
                  <a:pt x="223556" y="79248"/>
                </a:lnTo>
                <a:lnTo>
                  <a:pt x="222630" y="70358"/>
                </a:lnTo>
                <a:lnTo>
                  <a:pt x="220942" y="61926"/>
                </a:lnTo>
                <a:lnTo>
                  <a:pt x="219882" y="58394"/>
                </a:lnTo>
                <a:close/>
              </a:path>
              <a:path w="224154" h="255905">
                <a:moveTo>
                  <a:pt x="38735" y="0"/>
                </a:moveTo>
                <a:lnTo>
                  <a:pt x="19195" y="22844"/>
                </a:lnTo>
                <a:lnTo>
                  <a:pt x="126" y="228092"/>
                </a:lnTo>
                <a:lnTo>
                  <a:pt x="0" y="229743"/>
                </a:lnTo>
                <a:lnTo>
                  <a:pt x="253" y="231267"/>
                </a:lnTo>
                <a:lnTo>
                  <a:pt x="1142" y="232537"/>
                </a:lnTo>
                <a:lnTo>
                  <a:pt x="2032" y="233934"/>
                </a:lnTo>
                <a:lnTo>
                  <a:pt x="3683" y="235076"/>
                </a:lnTo>
                <a:lnTo>
                  <a:pt x="5969" y="236093"/>
                </a:lnTo>
                <a:lnTo>
                  <a:pt x="8254" y="237236"/>
                </a:lnTo>
                <a:lnTo>
                  <a:pt x="41401" y="241681"/>
                </a:lnTo>
                <a:lnTo>
                  <a:pt x="49402" y="241681"/>
                </a:lnTo>
                <a:lnTo>
                  <a:pt x="52577" y="241300"/>
                </a:lnTo>
                <a:lnTo>
                  <a:pt x="54990" y="240665"/>
                </a:lnTo>
                <a:lnTo>
                  <a:pt x="57530" y="240157"/>
                </a:lnTo>
                <a:lnTo>
                  <a:pt x="62480" y="231267"/>
                </a:lnTo>
                <a:lnTo>
                  <a:pt x="75946" y="87630"/>
                </a:lnTo>
                <a:lnTo>
                  <a:pt x="109783" y="61581"/>
                </a:lnTo>
                <a:lnTo>
                  <a:pt x="122166" y="58394"/>
                </a:lnTo>
                <a:lnTo>
                  <a:pt x="219882" y="58394"/>
                </a:lnTo>
                <a:lnTo>
                  <a:pt x="218551" y="53959"/>
                </a:lnTo>
                <a:lnTo>
                  <a:pt x="215469" y="46444"/>
                </a:lnTo>
                <a:lnTo>
                  <a:pt x="211709" y="39370"/>
                </a:lnTo>
                <a:lnTo>
                  <a:pt x="210988" y="38354"/>
                </a:lnTo>
                <a:lnTo>
                  <a:pt x="71247" y="38354"/>
                </a:lnTo>
                <a:lnTo>
                  <a:pt x="73656" y="12989"/>
                </a:lnTo>
                <a:lnTo>
                  <a:pt x="73787" y="11303"/>
                </a:lnTo>
                <a:lnTo>
                  <a:pt x="73533" y="9906"/>
                </a:lnTo>
                <a:lnTo>
                  <a:pt x="72771" y="8509"/>
                </a:lnTo>
                <a:lnTo>
                  <a:pt x="72136" y="7238"/>
                </a:lnTo>
                <a:lnTo>
                  <a:pt x="70865" y="6096"/>
                </a:lnTo>
                <a:lnTo>
                  <a:pt x="68961" y="5080"/>
                </a:lnTo>
                <a:lnTo>
                  <a:pt x="67183" y="4063"/>
                </a:lnTo>
                <a:lnTo>
                  <a:pt x="64642" y="3175"/>
                </a:lnTo>
                <a:lnTo>
                  <a:pt x="61213" y="2540"/>
                </a:lnTo>
                <a:lnTo>
                  <a:pt x="57785" y="1778"/>
                </a:lnTo>
                <a:lnTo>
                  <a:pt x="53466" y="1143"/>
                </a:lnTo>
                <a:lnTo>
                  <a:pt x="43052" y="126"/>
                </a:lnTo>
                <a:lnTo>
                  <a:pt x="38735" y="0"/>
                </a:lnTo>
                <a:close/>
              </a:path>
              <a:path w="224154" h="255905">
                <a:moveTo>
                  <a:pt x="141218" y="5762"/>
                </a:moveTo>
                <a:lnTo>
                  <a:pt x="101215" y="16904"/>
                </a:lnTo>
                <a:lnTo>
                  <a:pt x="71247" y="38354"/>
                </a:lnTo>
                <a:lnTo>
                  <a:pt x="210988" y="38354"/>
                </a:lnTo>
                <a:lnTo>
                  <a:pt x="180762" y="12989"/>
                </a:lnTo>
                <a:lnTo>
                  <a:pt x="141218" y="5762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05450" y="1933829"/>
            <a:ext cx="224154" cy="255904"/>
          </a:xfrm>
          <a:custGeom>
            <a:avLst/>
            <a:gdLst/>
            <a:ahLst/>
            <a:cxnLst/>
            <a:rect l="l" t="t" r="r" b="b"/>
            <a:pathLst>
              <a:path w="224154" h="255905">
                <a:moveTo>
                  <a:pt x="151384" y="6096"/>
                </a:moveTo>
                <a:lnTo>
                  <a:pt x="188595" y="17018"/>
                </a:lnTo>
                <a:lnTo>
                  <a:pt x="215469" y="46444"/>
                </a:lnTo>
                <a:lnTo>
                  <a:pt x="223964" y="89439"/>
                </a:lnTo>
                <a:lnTo>
                  <a:pt x="223774" y="100183"/>
                </a:lnTo>
                <a:lnTo>
                  <a:pt x="223012" y="111760"/>
                </a:lnTo>
                <a:lnTo>
                  <a:pt x="210312" y="247650"/>
                </a:lnTo>
                <a:lnTo>
                  <a:pt x="210185" y="249300"/>
                </a:lnTo>
                <a:lnTo>
                  <a:pt x="209550" y="250698"/>
                </a:lnTo>
                <a:lnTo>
                  <a:pt x="208407" y="251841"/>
                </a:lnTo>
                <a:lnTo>
                  <a:pt x="207390" y="252984"/>
                </a:lnTo>
                <a:lnTo>
                  <a:pt x="205612" y="253873"/>
                </a:lnTo>
                <a:lnTo>
                  <a:pt x="203200" y="254508"/>
                </a:lnTo>
                <a:lnTo>
                  <a:pt x="200787" y="255143"/>
                </a:lnTo>
                <a:lnTo>
                  <a:pt x="197612" y="255397"/>
                </a:lnTo>
                <a:lnTo>
                  <a:pt x="193548" y="255524"/>
                </a:lnTo>
                <a:lnTo>
                  <a:pt x="189484" y="255524"/>
                </a:lnTo>
                <a:lnTo>
                  <a:pt x="151891" y="248920"/>
                </a:lnTo>
                <a:lnTo>
                  <a:pt x="149478" y="246380"/>
                </a:lnTo>
                <a:lnTo>
                  <a:pt x="148589" y="245110"/>
                </a:lnTo>
                <a:lnTo>
                  <a:pt x="148209" y="243586"/>
                </a:lnTo>
                <a:lnTo>
                  <a:pt x="148336" y="241935"/>
                </a:lnTo>
                <a:lnTo>
                  <a:pt x="160020" y="116332"/>
                </a:lnTo>
                <a:lnTo>
                  <a:pt x="160591" y="108737"/>
                </a:lnTo>
                <a:lnTo>
                  <a:pt x="160782" y="101965"/>
                </a:lnTo>
                <a:lnTo>
                  <a:pt x="160591" y="96025"/>
                </a:lnTo>
                <a:lnTo>
                  <a:pt x="160020" y="90932"/>
                </a:lnTo>
                <a:lnTo>
                  <a:pt x="159130" y="84709"/>
                </a:lnTo>
                <a:lnTo>
                  <a:pt x="157352" y="79248"/>
                </a:lnTo>
                <a:lnTo>
                  <a:pt x="154686" y="74675"/>
                </a:lnTo>
                <a:lnTo>
                  <a:pt x="152146" y="69976"/>
                </a:lnTo>
                <a:lnTo>
                  <a:pt x="122166" y="58394"/>
                </a:lnTo>
                <a:lnTo>
                  <a:pt x="116046" y="59451"/>
                </a:lnTo>
                <a:lnTo>
                  <a:pt x="83107" y="80432"/>
                </a:lnTo>
                <a:lnTo>
                  <a:pt x="62229" y="233934"/>
                </a:lnTo>
                <a:lnTo>
                  <a:pt x="62102" y="235585"/>
                </a:lnTo>
                <a:lnTo>
                  <a:pt x="61467" y="236982"/>
                </a:lnTo>
                <a:lnTo>
                  <a:pt x="60451" y="238125"/>
                </a:lnTo>
                <a:lnTo>
                  <a:pt x="59309" y="239268"/>
                </a:lnTo>
                <a:lnTo>
                  <a:pt x="57530" y="240157"/>
                </a:lnTo>
                <a:lnTo>
                  <a:pt x="54990" y="240665"/>
                </a:lnTo>
                <a:lnTo>
                  <a:pt x="52577" y="241300"/>
                </a:lnTo>
                <a:lnTo>
                  <a:pt x="49402" y="241681"/>
                </a:lnTo>
                <a:lnTo>
                  <a:pt x="45338" y="241681"/>
                </a:lnTo>
                <a:lnTo>
                  <a:pt x="41401" y="241681"/>
                </a:lnTo>
                <a:lnTo>
                  <a:pt x="15239" y="238887"/>
                </a:lnTo>
                <a:lnTo>
                  <a:pt x="11302" y="238125"/>
                </a:lnTo>
                <a:lnTo>
                  <a:pt x="8254" y="237236"/>
                </a:lnTo>
                <a:lnTo>
                  <a:pt x="5969" y="236093"/>
                </a:lnTo>
                <a:lnTo>
                  <a:pt x="3683" y="235076"/>
                </a:lnTo>
                <a:lnTo>
                  <a:pt x="2032" y="233934"/>
                </a:lnTo>
                <a:lnTo>
                  <a:pt x="1142" y="232537"/>
                </a:lnTo>
                <a:lnTo>
                  <a:pt x="253" y="231267"/>
                </a:lnTo>
                <a:lnTo>
                  <a:pt x="0" y="229743"/>
                </a:lnTo>
                <a:lnTo>
                  <a:pt x="126" y="228092"/>
                </a:lnTo>
                <a:lnTo>
                  <a:pt x="20574" y="8000"/>
                </a:lnTo>
                <a:lnTo>
                  <a:pt x="20700" y="6350"/>
                </a:lnTo>
                <a:lnTo>
                  <a:pt x="35433" y="126"/>
                </a:lnTo>
                <a:lnTo>
                  <a:pt x="38735" y="0"/>
                </a:lnTo>
                <a:lnTo>
                  <a:pt x="43052" y="126"/>
                </a:lnTo>
                <a:lnTo>
                  <a:pt x="48133" y="635"/>
                </a:lnTo>
                <a:lnTo>
                  <a:pt x="53466" y="1143"/>
                </a:lnTo>
                <a:lnTo>
                  <a:pt x="57785" y="1778"/>
                </a:lnTo>
                <a:lnTo>
                  <a:pt x="61213" y="2540"/>
                </a:lnTo>
                <a:lnTo>
                  <a:pt x="64642" y="3175"/>
                </a:lnTo>
                <a:lnTo>
                  <a:pt x="67183" y="4063"/>
                </a:lnTo>
                <a:lnTo>
                  <a:pt x="68961" y="5080"/>
                </a:lnTo>
                <a:lnTo>
                  <a:pt x="70865" y="6096"/>
                </a:lnTo>
                <a:lnTo>
                  <a:pt x="72136" y="7238"/>
                </a:lnTo>
                <a:lnTo>
                  <a:pt x="72771" y="8509"/>
                </a:lnTo>
                <a:lnTo>
                  <a:pt x="73533" y="9906"/>
                </a:lnTo>
                <a:lnTo>
                  <a:pt x="73787" y="11303"/>
                </a:lnTo>
                <a:lnTo>
                  <a:pt x="73660" y="12954"/>
                </a:lnTo>
                <a:lnTo>
                  <a:pt x="71247" y="38354"/>
                </a:lnTo>
                <a:lnTo>
                  <a:pt x="81299" y="29997"/>
                </a:lnTo>
                <a:lnTo>
                  <a:pt x="121076" y="8810"/>
                </a:lnTo>
                <a:lnTo>
                  <a:pt x="141218" y="5762"/>
                </a:lnTo>
                <a:lnTo>
                  <a:pt x="151384" y="6096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21096" y="1949195"/>
            <a:ext cx="294132" cy="32461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68761" y="1965674"/>
            <a:ext cx="220796" cy="25085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68641" y="1965674"/>
            <a:ext cx="220979" cy="251460"/>
          </a:xfrm>
          <a:custGeom>
            <a:avLst/>
            <a:gdLst/>
            <a:ahLst/>
            <a:cxnLst/>
            <a:rect l="l" t="t" r="r" b="b"/>
            <a:pathLst>
              <a:path w="220979" h="251460">
                <a:moveTo>
                  <a:pt x="129746" y="1047"/>
                </a:moveTo>
                <a:lnTo>
                  <a:pt x="175847" y="15144"/>
                </a:lnTo>
                <a:lnTo>
                  <a:pt x="205057" y="41687"/>
                </a:lnTo>
                <a:lnTo>
                  <a:pt x="219154" y="78136"/>
                </a:lnTo>
                <a:lnTo>
                  <a:pt x="220916" y="99202"/>
                </a:lnTo>
                <a:lnTo>
                  <a:pt x="220636" y="110265"/>
                </a:lnTo>
                <a:lnTo>
                  <a:pt x="219535" y="121697"/>
                </a:lnTo>
                <a:lnTo>
                  <a:pt x="218265" y="131476"/>
                </a:lnTo>
                <a:lnTo>
                  <a:pt x="217376" y="138969"/>
                </a:lnTo>
                <a:lnTo>
                  <a:pt x="214963" y="144430"/>
                </a:lnTo>
                <a:lnTo>
                  <a:pt x="211153" y="147605"/>
                </a:lnTo>
                <a:lnTo>
                  <a:pt x="207343" y="150780"/>
                </a:lnTo>
                <a:lnTo>
                  <a:pt x="202517" y="151923"/>
                </a:lnTo>
                <a:lnTo>
                  <a:pt x="196548" y="151161"/>
                </a:lnTo>
                <a:lnTo>
                  <a:pt x="63071" y="134143"/>
                </a:lnTo>
                <a:lnTo>
                  <a:pt x="62430" y="141049"/>
                </a:lnTo>
                <a:lnTo>
                  <a:pt x="62229" y="147669"/>
                </a:lnTo>
                <a:lnTo>
                  <a:pt x="62482" y="154003"/>
                </a:lnTo>
                <a:lnTo>
                  <a:pt x="63198" y="160051"/>
                </a:lnTo>
                <a:lnTo>
                  <a:pt x="64468" y="167925"/>
                </a:lnTo>
                <a:lnTo>
                  <a:pt x="67135" y="174910"/>
                </a:lnTo>
                <a:lnTo>
                  <a:pt x="71326" y="180879"/>
                </a:lnTo>
                <a:lnTo>
                  <a:pt x="75390" y="186721"/>
                </a:lnTo>
                <a:lnTo>
                  <a:pt x="115268" y="203104"/>
                </a:lnTo>
                <a:lnTo>
                  <a:pt x="137574" y="204569"/>
                </a:lnTo>
                <a:lnTo>
                  <a:pt x="144097" y="204374"/>
                </a:lnTo>
                <a:lnTo>
                  <a:pt x="152479" y="203866"/>
                </a:lnTo>
                <a:lnTo>
                  <a:pt x="159845" y="202977"/>
                </a:lnTo>
                <a:lnTo>
                  <a:pt x="166068" y="201834"/>
                </a:lnTo>
                <a:lnTo>
                  <a:pt x="172164" y="200818"/>
                </a:lnTo>
                <a:lnTo>
                  <a:pt x="177371" y="199675"/>
                </a:lnTo>
                <a:lnTo>
                  <a:pt x="181562" y="198659"/>
                </a:lnTo>
                <a:lnTo>
                  <a:pt x="185626" y="197516"/>
                </a:lnTo>
                <a:lnTo>
                  <a:pt x="188928" y="197135"/>
                </a:lnTo>
                <a:lnTo>
                  <a:pt x="191468" y="197516"/>
                </a:lnTo>
                <a:lnTo>
                  <a:pt x="192865" y="197643"/>
                </a:lnTo>
                <a:lnTo>
                  <a:pt x="194135" y="198151"/>
                </a:lnTo>
                <a:lnTo>
                  <a:pt x="197691" y="205898"/>
                </a:lnTo>
                <a:lnTo>
                  <a:pt x="197564" y="208692"/>
                </a:lnTo>
                <a:lnTo>
                  <a:pt x="197564" y="211359"/>
                </a:lnTo>
                <a:lnTo>
                  <a:pt x="197183" y="214788"/>
                </a:lnTo>
                <a:lnTo>
                  <a:pt x="196675" y="218852"/>
                </a:lnTo>
                <a:lnTo>
                  <a:pt x="196167" y="222535"/>
                </a:lnTo>
                <a:lnTo>
                  <a:pt x="195786" y="225583"/>
                </a:lnTo>
                <a:lnTo>
                  <a:pt x="191595" y="238918"/>
                </a:lnTo>
                <a:lnTo>
                  <a:pt x="190833" y="240061"/>
                </a:lnTo>
                <a:lnTo>
                  <a:pt x="179276" y="245649"/>
                </a:lnTo>
                <a:lnTo>
                  <a:pt x="174323" y="247046"/>
                </a:lnTo>
                <a:lnTo>
                  <a:pt x="134445" y="250856"/>
                </a:lnTo>
                <a:lnTo>
                  <a:pt x="127089" y="250811"/>
                </a:lnTo>
                <a:lnTo>
                  <a:pt x="76469" y="243712"/>
                </a:lnTo>
                <a:lnTo>
                  <a:pt x="34369" y="223297"/>
                </a:lnTo>
                <a:lnTo>
                  <a:pt x="8731" y="189499"/>
                </a:lnTo>
                <a:lnTo>
                  <a:pt x="0" y="141890"/>
                </a:lnTo>
                <a:lnTo>
                  <a:pt x="398" y="127841"/>
                </a:lnTo>
                <a:lnTo>
                  <a:pt x="7270" y="85312"/>
                </a:lnTo>
                <a:lnTo>
                  <a:pt x="28273" y="40640"/>
                </a:lnTo>
                <a:lnTo>
                  <a:pt x="61293" y="11795"/>
                </a:lnTo>
                <a:lnTo>
                  <a:pt x="104711" y="95"/>
                </a:lnTo>
                <a:lnTo>
                  <a:pt x="116961" y="0"/>
                </a:lnTo>
                <a:lnTo>
                  <a:pt x="129746" y="1047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60364" y="1982723"/>
            <a:ext cx="257556" cy="32003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06846" y="1999075"/>
            <a:ext cx="184912" cy="24703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06846" y="1999075"/>
            <a:ext cx="185420" cy="247650"/>
          </a:xfrm>
          <a:custGeom>
            <a:avLst/>
            <a:gdLst/>
            <a:ahLst/>
            <a:cxnLst/>
            <a:rect l="l" t="t" r="r" b="b"/>
            <a:pathLst>
              <a:path w="185420" h="247650">
                <a:moveTo>
                  <a:pt x="125602" y="1936"/>
                </a:moveTo>
                <a:lnTo>
                  <a:pt x="162051" y="13366"/>
                </a:lnTo>
                <a:lnTo>
                  <a:pt x="167131" y="15652"/>
                </a:lnTo>
                <a:lnTo>
                  <a:pt x="184150" y="30257"/>
                </a:lnTo>
                <a:lnTo>
                  <a:pt x="184657" y="31527"/>
                </a:lnTo>
                <a:lnTo>
                  <a:pt x="184912" y="33178"/>
                </a:lnTo>
                <a:lnTo>
                  <a:pt x="184912" y="34829"/>
                </a:lnTo>
                <a:lnTo>
                  <a:pt x="184912" y="36607"/>
                </a:lnTo>
                <a:lnTo>
                  <a:pt x="184912" y="38766"/>
                </a:lnTo>
                <a:lnTo>
                  <a:pt x="184657" y="41433"/>
                </a:lnTo>
                <a:lnTo>
                  <a:pt x="184530" y="43973"/>
                </a:lnTo>
                <a:lnTo>
                  <a:pt x="184150" y="47148"/>
                </a:lnTo>
                <a:lnTo>
                  <a:pt x="183514" y="50831"/>
                </a:lnTo>
                <a:lnTo>
                  <a:pt x="182752" y="55276"/>
                </a:lnTo>
                <a:lnTo>
                  <a:pt x="178942" y="67976"/>
                </a:lnTo>
                <a:lnTo>
                  <a:pt x="178180" y="69500"/>
                </a:lnTo>
                <a:lnTo>
                  <a:pt x="177164" y="70389"/>
                </a:lnTo>
                <a:lnTo>
                  <a:pt x="176149" y="70897"/>
                </a:lnTo>
                <a:lnTo>
                  <a:pt x="175005" y="71278"/>
                </a:lnTo>
                <a:lnTo>
                  <a:pt x="173862" y="71405"/>
                </a:lnTo>
                <a:lnTo>
                  <a:pt x="172592" y="71151"/>
                </a:lnTo>
                <a:lnTo>
                  <a:pt x="171068" y="70897"/>
                </a:lnTo>
                <a:lnTo>
                  <a:pt x="168909" y="69627"/>
                </a:lnTo>
                <a:lnTo>
                  <a:pt x="166115" y="67468"/>
                </a:lnTo>
                <a:lnTo>
                  <a:pt x="163321" y="65182"/>
                </a:lnTo>
                <a:lnTo>
                  <a:pt x="159765" y="62769"/>
                </a:lnTo>
                <a:lnTo>
                  <a:pt x="155448" y="59975"/>
                </a:lnTo>
                <a:lnTo>
                  <a:pt x="151129" y="57308"/>
                </a:lnTo>
                <a:lnTo>
                  <a:pt x="146050" y="54514"/>
                </a:lnTo>
                <a:lnTo>
                  <a:pt x="140207" y="51847"/>
                </a:lnTo>
                <a:lnTo>
                  <a:pt x="134365" y="49053"/>
                </a:lnTo>
                <a:lnTo>
                  <a:pt x="127634" y="47021"/>
                </a:lnTo>
                <a:lnTo>
                  <a:pt x="119761" y="45751"/>
                </a:lnTo>
                <a:lnTo>
                  <a:pt x="114173" y="44862"/>
                </a:lnTo>
                <a:lnTo>
                  <a:pt x="109346" y="44608"/>
                </a:lnTo>
                <a:lnTo>
                  <a:pt x="105028" y="45116"/>
                </a:lnTo>
                <a:lnTo>
                  <a:pt x="100837" y="45497"/>
                </a:lnTo>
                <a:lnTo>
                  <a:pt x="83692" y="63531"/>
                </a:lnTo>
                <a:lnTo>
                  <a:pt x="82803" y="68611"/>
                </a:lnTo>
                <a:lnTo>
                  <a:pt x="96900" y="88169"/>
                </a:lnTo>
                <a:lnTo>
                  <a:pt x="101473" y="91598"/>
                </a:lnTo>
                <a:lnTo>
                  <a:pt x="106806" y="95027"/>
                </a:lnTo>
                <a:lnTo>
                  <a:pt x="112902" y="98329"/>
                </a:lnTo>
                <a:lnTo>
                  <a:pt x="118871" y="101758"/>
                </a:lnTo>
                <a:lnTo>
                  <a:pt x="125094" y="105314"/>
                </a:lnTo>
                <a:lnTo>
                  <a:pt x="131190" y="109124"/>
                </a:lnTo>
                <a:lnTo>
                  <a:pt x="137287" y="112807"/>
                </a:lnTo>
                <a:lnTo>
                  <a:pt x="168401" y="143922"/>
                </a:lnTo>
                <a:lnTo>
                  <a:pt x="174767" y="170989"/>
                </a:lnTo>
                <a:lnTo>
                  <a:pt x="174515" y="177833"/>
                </a:lnTo>
                <a:lnTo>
                  <a:pt x="161162" y="216693"/>
                </a:lnTo>
                <a:lnTo>
                  <a:pt x="130159" y="240500"/>
                </a:lnTo>
                <a:lnTo>
                  <a:pt x="95964" y="247030"/>
                </a:lnTo>
                <a:lnTo>
                  <a:pt x="86487" y="246983"/>
                </a:lnTo>
                <a:lnTo>
                  <a:pt x="43687" y="239172"/>
                </a:lnTo>
                <a:lnTo>
                  <a:pt x="36449" y="236759"/>
                </a:lnTo>
                <a:lnTo>
                  <a:pt x="30099" y="234092"/>
                </a:lnTo>
                <a:lnTo>
                  <a:pt x="24511" y="231171"/>
                </a:lnTo>
                <a:lnTo>
                  <a:pt x="18923" y="228377"/>
                </a:lnTo>
                <a:lnTo>
                  <a:pt x="0" y="203485"/>
                </a:lnTo>
                <a:lnTo>
                  <a:pt x="380" y="198024"/>
                </a:lnTo>
                <a:lnTo>
                  <a:pt x="1650" y="190785"/>
                </a:lnTo>
                <a:lnTo>
                  <a:pt x="2412" y="186086"/>
                </a:lnTo>
                <a:lnTo>
                  <a:pt x="6603" y="173005"/>
                </a:lnTo>
                <a:lnTo>
                  <a:pt x="7492" y="171354"/>
                </a:lnTo>
                <a:lnTo>
                  <a:pt x="8508" y="170338"/>
                </a:lnTo>
                <a:lnTo>
                  <a:pt x="9651" y="169957"/>
                </a:lnTo>
                <a:lnTo>
                  <a:pt x="10667" y="169576"/>
                </a:lnTo>
                <a:lnTo>
                  <a:pt x="11937" y="169449"/>
                </a:lnTo>
                <a:lnTo>
                  <a:pt x="13462" y="169703"/>
                </a:lnTo>
                <a:lnTo>
                  <a:pt x="15239" y="169957"/>
                </a:lnTo>
                <a:lnTo>
                  <a:pt x="17652" y="171481"/>
                </a:lnTo>
                <a:lnTo>
                  <a:pt x="20827" y="174021"/>
                </a:lnTo>
                <a:lnTo>
                  <a:pt x="24002" y="176688"/>
                </a:lnTo>
                <a:lnTo>
                  <a:pt x="28066" y="179609"/>
                </a:lnTo>
                <a:lnTo>
                  <a:pt x="32765" y="183038"/>
                </a:lnTo>
                <a:lnTo>
                  <a:pt x="37591" y="186340"/>
                </a:lnTo>
                <a:lnTo>
                  <a:pt x="43306" y="189642"/>
                </a:lnTo>
                <a:lnTo>
                  <a:pt x="49911" y="192817"/>
                </a:lnTo>
                <a:lnTo>
                  <a:pt x="56387" y="196119"/>
                </a:lnTo>
                <a:lnTo>
                  <a:pt x="64134" y="198532"/>
                </a:lnTo>
                <a:lnTo>
                  <a:pt x="72898" y="199929"/>
                </a:lnTo>
                <a:lnTo>
                  <a:pt x="78486" y="200945"/>
                </a:lnTo>
                <a:lnTo>
                  <a:pt x="83438" y="201199"/>
                </a:lnTo>
                <a:lnTo>
                  <a:pt x="88011" y="200691"/>
                </a:lnTo>
                <a:lnTo>
                  <a:pt x="92455" y="200310"/>
                </a:lnTo>
                <a:lnTo>
                  <a:pt x="112902" y="179990"/>
                </a:lnTo>
                <a:lnTo>
                  <a:pt x="113791" y="175164"/>
                </a:lnTo>
                <a:lnTo>
                  <a:pt x="84454" y="145319"/>
                </a:lnTo>
                <a:lnTo>
                  <a:pt x="78486" y="142017"/>
                </a:lnTo>
                <a:lnTo>
                  <a:pt x="72516" y="138461"/>
                </a:lnTo>
                <a:lnTo>
                  <a:pt x="66420" y="134524"/>
                </a:lnTo>
                <a:lnTo>
                  <a:pt x="60198" y="130714"/>
                </a:lnTo>
                <a:lnTo>
                  <a:pt x="54355" y="126396"/>
                </a:lnTo>
                <a:lnTo>
                  <a:pt x="48640" y="121824"/>
                </a:lnTo>
                <a:lnTo>
                  <a:pt x="43052" y="117125"/>
                </a:lnTo>
                <a:lnTo>
                  <a:pt x="38100" y="111791"/>
                </a:lnTo>
                <a:lnTo>
                  <a:pt x="34036" y="105822"/>
                </a:lnTo>
                <a:lnTo>
                  <a:pt x="29844" y="99726"/>
                </a:lnTo>
                <a:lnTo>
                  <a:pt x="26924" y="92868"/>
                </a:lnTo>
                <a:lnTo>
                  <a:pt x="25145" y="84994"/>
                </a:lnTo>
                <a:lnTo>
                  <a:pt x="24143" y="78872"/>
                </a:lnTo>
                <a:lnTo>
                  <a:pt x="23796" y="72310"/>
                </a:lnTo>
                <a:lnTo>
                  <a:pt x="24092" y="65295"/>
                </a:lnTo>
                <a:lnTo>
                  <a:pt x="40417" y="24415"/>
                </a:lnTo>
                <a:lnTo>
                  <a:pt x="79226" y="2448"/>
                </a:lnTo>
                <a:lnTo>
                  <a:pt x="105806" y="0"/>
                </a:lnTo>
                <a:lnTo>
                  <a:pt x="115508" y="599"/>
                </a:lnTo>
                <a:lnTo>
                  <a:pt x="125602" y="1936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53911" y="2020823"/>
            <a:ext cx="265175" cy="32003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00123" y="2036697"/>
            <a:ext cx="192929" cy="24665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00013" y="2036697"/>
            <a:ext cx="193040" cy="247015"/>
          </a:xfrm>
          <a:custGeom>
            <a:avLst/>
            <a:gdLst/>
            <a:ahLst/>
            <a:cxnLst/>
            <a:rect l="l" t="t" r="r" b="b"/>
            <a:pathLst>
              <a:path w="193039" h="247014">
                <a:moveTo>
                  <a:pt x="135254" y="3303"/>
                </a:moveTo>
                <a:lnTo>
                  <a:pt x="171196" y="16511"/>
                </a:lnTo>
                <a:lnTo>
                  <a:pt x="176022" y="19051"/>
                </a:lnTo>
                <a:lnTo>
                  <a:pt x="189991" y="30100"/>
                </a:lnTo>
                <a:lnTo>
                  <a:pt x="191262" y="31624"/>
                </a:lnTo>
                <a:lnTo>
                  <a:pt x="192024" y="33021"/>
                </a:lnTo>
                <a:lnTo>
                  <a:pt x="192404" y="34418"/>
                </a:lnTo>
                <a:lnTo>
                  <a:pt x="192786" y="35688"/>
                </a:lnTo>
                <a:lnTo>
                  <a:pt x="193039" y="37339"/>
                </a:lnTo>
                <a:lnTo>
                  <a:pt x="192912" y="39117"/>
                </a:lnTo>
                <a:lnTo>
                  <a:pt x="192912" y="40768"/>
                </a:lnTo>
                <a:lnTo>
                  <a:pt x="192659" y="42927"/>
                </a:lnTo>
                <a:lnTo>
                  <a:pt x="192404" y="45594"/>
                </a:lnTo>
                <a:lnTo>
                  <a:pt x="192150" y="48134"/>
                </a:lnTo>
                <a:lnTo>
                  <a:pt x="191515" y="51182"/>
                </a:lnTo>
                <a:lnTo>
                  <a:pt x="190753" y="54992"/>
                </a:lnTo>
                <a:lnTo>
                  <a:pt x="189864" y="59310"/>
                </a:lnTo>
                <a:lnTo>
                  <a:pt x="188975" y="62866"/>
                </a:lnTo>
                <a:lnTo>
                  <a:pt x="188087" y="65533"/>
                </a:lnTo>
                <a:lnTo>
                  <a:pt x="187198" y="68200"/>
                </a:lnTo>
                <a:lnTo>
                  <a:pt x="186309" y="70232"/>
                </a:lnTo>
                <a:lnTo>
                  <a:pt x="185420" y="71756"/>
                </a:lnTo>
                <a:lnTo>
                  <a:pt x="184531" y="73280"/>
                </a:lnTo>
                <a:lnTo>
                  <a:pt x="183514" y="74169"/>
                </a:lnTo>
                <a:lnTo>
                  <a:pt x="182372" y="74550"/>
                </a:lnTo>
                <a:lnTo>
                  <a:pt x="181356" y="74931"/>
                </a:lnTo>
                <a:lnTo>
                  <a:pt x="180212" y="74931"/>
                </a:lnTo>
                <a:lnTo>
                  <a:pt x="178815" y="74677"/>
                </a:lnTo>
                <a:lnTo>
                  <a:pt x="177419" y="74296"/>
                </a:lnTo>
                <a:lnTo>
                  <a:pt x="175387" y="73026"/>
                </a:lnTo>
                <a:lnTo>
                  <a:pt x="172592" y="70613"/>
                </a:lnTo>
                <a:lnTo>
                  <a:pt x="169925" y="68327"/>
                </a:lnTo>
                <a:lnTo>
                  <a:pt x="135127" y="48388"/>
                </a:lnTo>
                <a:lnTo>
                  <a:pt x="116966" y="45086"/>
                </a:lnTo>
                <a:lnTo>
                  <a:pt x="112649" y="45340"/>
                </a:lnTo>
                <a:lnTo>
                  <a:pt x="108458" y="45594"/>
                </a:lnTo>
                <a:lnTo>
                  <a:pt x="104775" y="46483"/>
                </a:lnTo>
                <a:lnTo>
                  <a:pt x="101726" y="48007"/>
                </a:lnTo>
                <a:lnTo>
                  <a:pt x="98678" y="49531"/>
                </a:lnTo>
                <a:lnTo>
                  <a:pt x="96265" y="51563"/>
                </a:lnTo>
                <a:lnTo>
                  <a:pt x="94361" y="54103"/>
                </a:lnTo>
                <a:lnTo>
                  <a:pt x="92456" y="56643"/>
                </a:lnTo>
                <a:lnTo>
                  <a:pt x="91059" y="59564"/>
                </a:lnTo>
                <a:lnTo>
                  <a:pt x="90424" y="62739"/>
                </a:lnTo>
                <a:lnTo>
                  <a:pt x="89281" y="67819"/>
                </a:lnTo>
                <a:lnTo>
                  <a:pt x="89915" y="72264"/>
                </a:lnTo>
                <a:lnTo>
                  <a:pt x="92328" y="76328"/>
                </a:lnTo>
                <a:lnTo>
                  <a:pt x="94614" y="80392"/>
                </a:lnTo>
                <a:lnTo>
                  <a:pt x="123825" y="102617"/>
                </a:lnTo>
                <a:lnTo>
                  <a:pt x="129666" y="106427"/>
                </a:lnTo>
                <a:lnTo>
                  <a:pt x="135636" y="110491"/>
                </a:lnTo>
                <a:lnTo>
                  <a:pt x="141604" y="114682"/>
                </a:lnTo>
                <a:lnTo>
                  <a:pt x="147447" y="119127"/>
                </a:lnTo>
                <a:lnTo>
                  <a:pt x="153035" y="124080"/>
                </a:lnTo>
                <a:lnTo>
                  <a:pt x="158623" y="129033"/>
                </a:lnTo>
                <a:lnTo>
                  <a:pt x="176121" y="168130"/>
                </a:lnTo>
                <a:lnTo>
                  <a:pt x="176212" y="174563"/>
                </a:lnTo>
                <a:lnTo>
                  <a:pt x="175637" y="181377"/>
                </a:lnTo>
                <a:lnTo>
                  <a:pt x="160400" y="219457"/>
                </a:lnTo>
                <a:lnTo>
                  <a:pt x="128321" y="241740"/>
                </a:lnTo>
                <a:lnTo>
                  <a:pt x="93753" y="246651"/>
                </a:lnTo>
                <a:lnTo>
                  <a:pt x="84296" y="246127"/>
                </a:lnTo>
                <a:lnTo>
                  <a:pt x="41910" y="236221"/>
                </a:lnTo>
                <a:lnTo>
                  <a:pt x="23240" y="227331"/>
                </a:lnTo>
                <a:lnTo>
                  <a:pt x="17779" y="224156"/>
                </a:lnTo>
                <a:lnTo>
                  <a:pt x="13335" y="221235"/>
                </a:lnTo>
                <a:lnTo>
                  <a:pt x="9906" y="218441"/>
                </a:lnTo>
                <a:lnTo>
                  <a:pt x="6476" y="215647"/>
                </a:lnTo>
                <a:lnTo>
                  <a:pt x="253" y="202312"/>
                </a:lnTo>
                <a:lnTo>
                  <a:pt x="0" y="198502"/>
                </a:lnTo>
                <a:lnTo>
                  <a:pt x="5207" y="174753"/>
                </a:lnTo>
                <a:lnTo>
                  <a:pt x="6096" y="171959"/>
                </a:lnTo>
                <a:lnTo>
                  <a:pt x="13588" y="164974"/>
                </a:lnTo>
                <a:lnTo>
                  <a:pt x="15112" y="165355"/>
                </a:lnTo>
                <a:lnTo>
                  <a:pt x="16890" y="165736"/>
                </a:lnTo>
                <a:lnTo>
                  <a:pt x="19303" y="167260"/>
                </a:lnTo>
                <a:lnTo>
                  <a:pt x="22351" y="170054"/>
                </a:lnTo>
                <a:lnTo>
                  <a:pt x="25400" y="172848"/>
                </a:lnTo>
                <a:lnTo>
                  <a:pt x="29210" y="176023"/>
                </a:lnTo>
                <a:lnTo>
                  <a:pt x="33782" y="179579"/>
                </a:lnTo>
                <a:lnTo>
                  <a:pt x="38481" y="183135"/>
                </a:lnTo>
                <a:lnTo>
                  <a:pt x="43941" y="186691"/>
                </a:lnTo>
                <a:lnTo>
                  <a:pt x="50419" y="190247"/>
                </a:lnTo>
                <a:lnTo>
                  <a:pt x="56769" y="193803"/>
                </a:lnTo>
                <a:lnTo>
                  <a:pt x="64388" y="196597"/>
                </a:lnTo>
                <a:lnTo>
                  <a:pt x="73025" y="198502"/>
                </a:lnTo>
                <a:lnTo>
                  <a:pt x="78612" y="199645"/>
                </a:lnTo>
                <a:lnTo>
                  <a:pt x="83565" y="200153"/>
                </a:lnTo>
                <a:lnTo>
                  <a:pt x="88137" y="200026"/>
                </a:lnTo>
                <a:lnTo>
                  <a:pt x="115062" y="175642"/>
                </a:lnTo>
                <a:lnTo>
                  <a:pt x="114426" y="171197"/>
                </a:lnTo>
                <a:lnTo>
                  <a:pt x="112267" y="167006"/>
                </a:lnTo>
                <a:lnTo>
                  <a:pt x="109982" y="162942"/>
                </a:lnTo>
                <a:lnTo>
                  <a:pt x="106679" y="159005"/>
                </a:lnTo>
                <a:lnTo>
                  <a:pt x="102362" y="155449"/>
                </a:lnTo>
                <a:lnTo>
                  <a:pt x="98044" y="151766"/>
                </a:lnTo>
                <a:lnTo>
                  <a:pt x="92963" y="148083"/>
                </a:lnTo>
                <a:lnTo>
                  <a:pt x="87249" y="144527"/>
                </a:lnTo>
                <a:lnTo>
                  <a:pt x="81534" y="140844"/>
                </a:lnTo>
                <a:lnTo>
                  <a:pt x="75691" y="137034"/>
                </a:lnTo>
                <a:lnTo>
                  <a:pt x="69723" y="132843"/>
                </a:lnTo>
                <a:lnTo>
                  <a:pt x="63753" y="128652"/>
                </a:lnTo>
                <a:lnTo>
                  <a:pt x="58038" y="124207"/>
                </a:lnTo>
                <a:lnTo>
                  <a:pt x="52704" y="119254"/>
                </a:lnTo>
                <a:lnTo>
                  <a:pt x="47244" y="114301"/>
                </a:lnTo>
                <a:lnTo>
                  <a:pt x="42545" y="108713"/>
                </a:lnTo>
                <a:lnTo>
                  <a:pt x="38735" y="102490"/>
                </a:lnTo>
                <a:lnTo>
                  <a:pt x="34925" y="96267"/>
                </a:lnTo>
                <a:lnTo>
                  <a:pt x="32385" y="89282"/>
                </a:lnTo>
                <a:lnTo>
                  <a:pt x="30987" y="81281"/>
                </a:lnTo>
                <a:lnTo>
                  <a:pt x="30273" y="75162"/>
                </a:lnTo>
                <a:lnTo>
                  <a:pt x="30226" y="68613"/>
                </a:lnTo>
                <a:lnTo>
                  <a:pt x="30845" y="61636"/>
                </a:lnTo>
                <a:lnTo>
                  <a:pt x="49137" y="21550"/>
                </a:lnTo>
                <a:lnTo>
                  <a:pt x="89034" y="1476"/>
                </a:lnTo>
                <a:lnTo>
                  <a:pt x="106394" y="0"/>
                </a:lnTo>
                <a:lnTo>
                  <a:pt x="115633" y="367"/>
                </a:lnTo>
                <a:lnTo>
                  <a:pt x="125253" y="1472"/>
                </a:lnTo>
                <a:lnTo>
                  <a:pt x="135254" y="3303"/>
                </a:lnTo>
                <a:close/>
              </a:path>
            </a:pathLst>
          </a:custGeom>
          <a:ln w="1828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66416" y="5321808"/>
            <a:ext cx="358139" cy="39624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12008" y="5337428"/>
            <a:ext cx="286385" cy="323215"/>
          </a:xfrm>
          <a:custGeom>
            <a:avLst/>
            <a:gdLst/>
            <a:ahLst/>
            <a:cxnLst/>
            <a:rect l="l" t="t" r="r" b="b"/>
            <a:pathLst>
              <a:path w="286385" h="323214">
                <a:moveTo>
                  <a:pt x="80899" y="0"/>
                </a:moveTo>
                <a:lnTo>
                  <a:pt x="1651" y="274802"/>
                </a:lnTo>
                <a:lnTo>
                  <a:pt x="0" y="281520"/>
                </a:lnTo>
                <a:lnTo>
                  <a:pt x="85852" y="315074"/>
                </a:lnTo>
                <a:lnTo>
                  <a:pt x="140073" y="322918"/>
                </a:lnTo>
                <a:lnTo>
                  <a:pt x="155956" y="322732"/>
                </a:lnTo>
                <a:lnTo>
                  <a:pt x="198372" y="313431"/>
                </a:lnTo>
                <a:lnTo>
                  <a:pt x="233616" y="290574"/>
                </a:lnTo>
                <a:lnTo>
                  <a:pt x="249229" y="272228"/>
                </a:lnTo>
                <a:lnTo>
                  <a:pt x="133687" y="272228"/>
                </a:lnTo>
                <a:lnTo>
                  <a:pt x="123253" y="271857"/>
                </a:lnTo>
                <a:lnTo>
                  <a:pt x="112057" y="270451"/>
                </a:lnTo>
                <a:lnTo>
                  <a:pt x="100076" y="268008"/>
                </a:lnTo>
                <a:lnTo>
                  <a:pt x="68580" y="260489"/>
                </a:lnTo>
                <a:lnTo>
                  <a:pt x="116840" y="58547"/>
                </a:lnTo>
                <a:lnTo>
                  <a:pt x="245413" y="58547"/>
                </a:lnTo>
                <a:lnTo>
                  <a:pt x="239275" y="53240"/>
                </a:lnTo>
                <a:lnTo>
                  <a:pt x="198262" y="30559"/>
                </a:lnTo>
                <a:lnTo>
                  <a:pt x="85979" y="1270"/>
                </a:lnTo>
                <a:lnTo>
                  <a:pt x="80899" y="0"/>
                </a:lnTo>
                <a:close/>
              </a:path>
              <a:path w="286385" h="323214">
                <a:moveTo>
                  <a:pt x="245413" y="58547"/>
                </a:moveTo>
                <a:lnTo>
                  <a:pt x="116840" y="58547"/>
                </a:lnTo>
                <a:lnTo>
                  <a:pt x="147447" y="65913"/>
                </a:lnTo>
                <a:lnTo>
                  <a:pt x="160496" y="69536"/>
                </a:lnTo>
                <a:lnTo>
                  <a:pt x="197663" y="90146"/>
                </a:lnTo>
                <a:lnTo>
                  <a:pt x="219440" y="128285"/>
                </a:lnTo>
                <a:lnTo>
                  <a:pt x="221869" y="146685"/>
                </a:lnTo>
                <a:lnTo>
                  <a:pt x="221799" y="156497"/>
                </a:lnTo>
                <a:lnTo>
                  <a:pt x="214042" y="199558"/>
                </a:lnTo>
                <a:lnTo>
                  <a:pt x="195635" y="239239"/>
                </a:lnTo>
                <a:lnTo>
                  <a:pt x="160829" y="267230"/>
                </a:lnTo>
                <a:lnTo>
                  <a:pt x="133687" y="272228"/>
                </a:lnTo>
                <a:lnTo>
                  <a:pt x="249229" y="272228"/>
                </a:lnTo>
                <a:lnTo>
                  <a:pt x="268573" y="237250"/>
                </a:lnTo>
                <a:lnTo>
                  <a:pt x="280289" y="200025"/>
                </a:lnTo>
                <a:lnTo>
                  <a:pt x="286218" y="150465"/>
                </a:lnTo>
                <a:lnTo>
                  <a:pt x="285242" y="135509"/>
                </a:lnTo>
                <a:lnTo>
                  <a:pt x="273829" y="95325"/>
                </a:lnTo>
                <a:lnTo>
                  <a:pt x="249967" y="62484"/>
                </a:lnTo>
                <a:lnTo>
                  <a:pt x="245413" y="58547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71445" y="5386832"/>
            <a:ext cx="171576" cy="23196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12008" y="5337428"/>
            <a:ext cx="286385" cy="323215"/>
          </a:xfrm>
          <a:custGeom>
            <a:avLst/>
            <a:gdLst/>
            <a:ahLst/>
            <a:cxnLst/>
            <a:rect l="l" t="t" r="r" b="b"/>
            <a:pathLst>
              <a:path w="286385" h="323214">
                <a:moveTo>
                  <a:pt x="85979" y="1270"/>
                </a:moveTo>
                <a:lnTo>
                  <a:pt x="162179" y="19431"/>
                </a:lnTo>
                <a:lnTo>
                  <a:pt x="213631" y="37308"/>
                </a:lnTo>
                <a:lnTo>
                  <a:pt x="249967" y="62484"/>
                </a:lnTo>
                <a:lnTo>
                  <a:pt x="273829" y="95325"/>
                </a:lnTo>
                <a:lnTo>
                  <a:pt x="285242" y="135509"/>
                </a:lnTo>
                <a:lnTo>
                  <a:pt x="286218" y="150465"/>
                </a:lnTo>
                <a:lnTo>
                  <a:pt x="285718" y="166195"/>
                </a:lnTo>
                <a:lnTo>
                  <a:pt x="274931" y="219525"/>
                </a:lnTo>
                <a:lnTo>
                  <a:pt x="252857" y="267322"/>
                </a:lnTo>
                <a:lnTo>
                  <a:pt x="222710" y="299781"/>
                </a:lnTo>
                <a:lnTo>
                  <a:pt x="185023" y="318008"/>
                </a:lnTo>
                <a:lnTo>
                  <a:pt x="140073" y="322918"/>
                </a:lnTo>
                <a:lnTo>
                  <a:pt x="123094" y="321703"/>
                </a:lnTo>
                <a:lnTo>
                  <a:pt x="105021" y="319089"/>
                </a:lnTo>
                <a:lnTo>
                  <a:pt x="85852" y="315074"/>
                </a:lnTo>
                <a:lnTo>
                  <a:pt x="14986" y="298119"/>
                </a:lnTo>
                <a:lnTo>
                  <a:pt x="9906" y="296913"/>
                </a:lnTo>
                <a:lnTo>
                  <a:pt x="6096" y="294411"/>
                </a:lnTo>
                <a:lnTo>
                  <a:pt x="3302" y="290601"/>
                </a:lnTo>
                <a:lnTo>
                  <a:pt x="635" y="286791"/>
                </a:lnTo>
                <a:lnTo>
                  <a:pt x="0" y="281520"/>
                </a:lnTo>
                <a:lnTo>
                  <a:pt x="1651" y="274802"/>
                </a:lnTo>
                <a:lnTo>
                  <a:pt x="63500" y="16002"/>
                </a:lnTo>
                <a:lnTo>
                  <a:pt x="80899" y="0"/>
                </a:lnTo>
                <a:lnTo>
                  <a:pt x="85979" y="1270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62072" y="5369052"/>
            <a:ext cx="185927" cy="39319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08426" y="5385546"/>
            <a:ext cx="113030" cy="320675"/>
          </a:xfrm>
          <a:custGeom>
            <a:avLst/>
            <a:gdLst/>
            <a:ahLst/>
            <a:cxnLst/>
            <a:rect l="l" t="t" r="r" b="b"/>
            <a:pathLst>
              <a:path w="113030" h="320675">
                <a:moveTo>
                  <a:pt x="49275" y="90312"/>
                </a:moveTo>
                <a:lnTo>
                  <a:pt x="381" y="303710"/>
                </a:lnTo>
                <a:lnTo>
                  <a:pt x="0" y="305260"/>
                </a:lnTo>
                <a:lnTo>
                  <a:pt x="38481" y="319751"/>
                </a:lnTo>
                <a:lnTo>
                  <a:pt x="46100" y="320271"/>
                </a:lnTo>
                <a:lnTo>
                  <a:pt x="49149" y="320208"/>
                </a:lnTo>
                <a:lnTo>
                  <a:pt x="58928" y="313921"/>
                </a:lnTo>
                <a:lnTo>
                  <a:pt x="95250" y="105552"/>
                </a:lnTo>
                <a:lnTo>
                  <a:pt x="94996" y="104155"/>
                </a:lnTo>
                <a:lnTo>
                  <a:pt x="94234" y="102758"/>
                </a:lnTo>
                <a:lnTo>
                  <a:pt x="93599" y="101488"/>
                </a:lnTo>
                <a:lnTo>
                  <a:pt x="92202" y="100218"/>
                </a:lnTo>
                <a:lnTo>
                  <a:pt x="87884" y="97678"/>
                </a:lnTo>
                <a:lnTo>
                  <a:pt x="85090" y="96535"/>
                </a:lnTo>
                <a:lnTo>
                  <a:pt x="81406" y="95392"/>
                </a:lnTo>
                <a:lnTo>
                  <a:pt x="77850" y="94249"/>
                </a:lnTo>
                <a:lnTo>
                  <a:pt x="73152" y="93233"/>
                </a:lnTo>
                <a:lnTo>
                  <a:pt x="61595" y="91201"/>
                </a:lnTo>
                <a:lnTo>
                  <a:pt x="56896" y="90693"/>
                </a:lnTo>
                <a:lnTo>
                  <a:pt x="53086" y="90439"/>
                </a:lnTo>
                <a:lnTo>
                  <a:pt x="49275" y="90312"/>
                </a:lnTo>
                <a:close/>
              </a:path>
              <a:path w="113030" h="320675">
                <a:moveTo>
                  <a:pt x="66627" y="0"/>
                </a:moveTo>
                <a:lnTo>
                  <a:pt x="43166" y="34571"/>
                </a:lnTo>
                <a:lnTo>
                  <a:pt x="43322" y="41290"/>
                </a:lnTo>
                <a:lnTo>
                  <a:pt x="81414" y="63591"/>
                </a:lnTo>
                <a:lnTo>
                  <a:pt x="89058" y="63611"/>
                </a:lnTo>
                <a:lnTo>
                  <a:pt x="95321" y="62535"/>
                </a:lnTo>
                <a:lnTo>
                  <a:pt x="112660" y="29321"/>
                </a:lnTo>
                <a:lnTo>
                  <a:pt x="112490" y="22558"/>
                </a:lnTo>
                <a:lnTo>
                  <a:pt x="74376" y="13"/>
                </a:lnTo>
                <a:lnTo>
                  <a:pt x="66627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08426" y="5475859"/>
            <a:ext cx="95250" cy="230504"/>
          </a:xfrm>
          <a:custGeom>
            <a:avLst/>
            <a:gdLst/>
            <a:ahLst/>
            <a:cxnLst/>
            <a:rect l="l" t="t" r="r" b="b"/>
            <a:pathLst>
              <a:path w="95250" h="230504">
                <a:moveTo>
                  <a:pt x="67437" y="1904"/>
                </a:moveTo>
                <a:lnTo>
                  <a:pt x="73152" y="2920"/>
                </a:lnTo>
                <a:lnTo>
                  <a:pt x="77850" y="3936"/>
                </a:lnTo>
                <a:lnTo>
                  <a:pt x="81406" y="5079"/>
                </a:lnTo>
                <a:lnTo>
                  <a:pt x="85090" y="6222"/>
                </a:lnTo>
                <a:lnTo>
                  <a:pt x="87884" y="7365"/>
                </a:lnTo>
                <a:lnTo>
                  <a:pt x="90043" y="8635"/>
                </a:lnTo>
                <a:lnTo>
                  <a:pt x="92202" y="9905"/>
                </a:lnTo>
                <a:lnTo>
                  <a:pt x="93599" y="11175"/>
                </a:lnTo>
                <a:lnTo>
                  <a:pt x="94234" y="12445"/>
                </a:lnTo>
                <a:lnTo>
                  <a:pt x="94996" y="13842"/>
                </a:lnTo>
                <a:lnTo>
                  <a:pt x="95250" y="15239"/>
                </a:lnTo>
                <a:lnTo>
                  <a:pt x="94996" y="16763"/>
                </a:lnTo>
                <a:lnTo>
                  <a:pt x="58928" y="223608"/>
                </a:lnTo>
                <a:lnTo>
                  <a:pt x="58674" y="225158"/>
                </a:lnTo>
                <a:lnTo>
                  <a:pt x="57912" y="226440"/>
                </a:lnTo>
                <a:lnTo>
                  <a:pt x="56768" y="227431"/>
                </a:lnTo>
                <a:lnTo>
                  <a:pt x="55625" y="228434"/>
                </a:lnTo>
                <a:lnTo>
                  <a:pt x="53848" y="229133"/>
                </a:lnTo>
                <a:lnTo>
                  <a:pt x="51562" y="229514"/>
                </a:lnTo>
                <a:lnTo>
                  <a:pt x="49149" y="229895"/>
                </a:lnTo>
                <a:lnTo>
                  <a:pt x="46100" y="229958"/>
                </a:lnTo>
                <a:lnTo>
                  <a:pt x="42291" y="229692"/>
                </a:lnTo>
                <a:lnTo>
                  <a:pt x="38481" y="229438"/>
                </a:lnTo>
                <a:lnTo>
                  <a:pt x="33655" y="228803"/>
                </a:lnTo>
                <a:lnTo>
                  <a:pt x="27940" y="227799"/>
                </a:lnTo>
                <a:lnTo>
                  <a:pt x="22225" y="226796"/>
                </a:lnTo>
                <a:lnTo>
                  <a:pt x="17525" y="225780"/>
                </a:lnTo>
                <a:lnTo>
                  <a:pt x="13970" y="224751"/>
                </a:lnTo>
                <a:lnTo>
                  <a:pt x="10287" y="223710"/>
                </a:lnTo>
                <a:lnTo>
                  <a:pt x="1016" y="217703"/>
                </a:lnTo>
                <a:lnTo>
                  <a:pt x="254" y="216382"/>
                </a:lnTo>
                <a:lnTo>
                  <a:pt x="0" y="214947"/>
                </a:lnTo>
                <a:lnTo>
                  <a:pt x="381" y="213398"/>
                </a:lnTo>
                <a:lnTo>
                  <a:pt x="36449" y="6603"/>
                </a:lnTo>
                <a:lnTo>
                  <a:pt x="36703" y="5079"/>
                </a:lnTo>
                <a:lnTo>
                  <a:pt x="37337" y="3809"/>
                </a:lnTo>
                <a:lnTo>
                  <a:pt x="38481" y="2793"/>
                </a:lnTo>
                <a:lnTo>
                  <a:pt x="39624" y="1777"/>
                </a:lnTo>
                <a:lnTo>
                  <a:pt x="41402" y="1015"/>
                </a:lnTo>
                <a:lnTo>
                  <a:pt x="43815" y="507"/>
                </a:lnTo>
                <a:lnTo>
                  <a:pt x="46228" y="126"/>
                </a:lnTo>
                <a:lnTo>
                  <a:pt x="49275" y="0"/>
                </a:lnTo>
                <a:lnTo>
                  <a:pt x="53086" y="126"/>
                </a:lnTo>
                <a:lnTo>
                  <a:pt x="56896" y="380"/>
                </a:lnTo>
                <a:lnTo>
                  <a:pt x="61595" y="888"/>
                </a:lnTo>
                <a:lnTo>
                  <a:pt x="67437" y="1904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51593" y="5385546"/>
            <a:ext cx="69850" cy="64135"/>
          </a:xfrm>
          <a:custGeom>
            <a:avLst/>
            <a:gdLst/>
            <a:ahLst/>
            <a:cxnLst/>
            <a:rect l="l" t="t" r="r" b="b"/>
            <a:pathLst>
              <a:path w="69850" h="64135">
                <a:moveTo>
                  <a:pt x="40399" y="1158"/>
                </a:moveTo>
                <a:lnTo>
                  <a:pt x="69494" y="29321"/>
                </a:lnTo>
                <a:lnTo>
                  <a:pt x="68593" y="37226"/>
                </a:lnTo>
                <a:lnTo>
                  <a:pt x="45892" y="63611"/>
                </a:lnTo>
                <a:lnTo>
                  <a:pt x="38248" y="63591"/>
                </a:lnTo>
                <a:lnTo>
                  <a:pt x="1385" y="46866"/>
                </a:lnTo>
                <a:lnTo>
                  <a:pt x="0" y="34571"/>
                </a:lnTo>
                <a:lnTo>
                  <a:pt x="902" y="26685"/>
                </a:lnTo>
                <a:lnTo>
                  <a:pt x="23461" y="0"/>
                </a:lnTo>
                <a:lnTo>
                  <a:pt x="31210" y="13"/>
                </a:lnTo>
                <a:lnTo>
                  <a:pt x="40399" y="1158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71800" y="5480303"/>
            <a:ext cx="245363" cy="30937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18408" y="5497147"/>
            <a:ext cx="172720" cy="235585"/>
          </a:xfrm>
          <a:custGeom>
            <a:avLst/>
            <a:gdLst/>
            <a:ahLst/>
            <a:cxnLst/>
            <a:rect l="l" t="t" r="r" b="b"/>
            <a:pathLst>
              <a:path w="172719" h="235585">
                <a:moveTo>
                  <a:pt x="10541" y="163280"/>
                </a:moveTo>
                <a:lnTo>
                  <a:pt x="3302" y="173072"/>
                </a:lnTo>
                <a:lnTo>
                  <a:pt x="2540" y="175752"/>
                </a:lnTo>
                <a:lnTo>
                  <a:pt x="1905" y="179346"/>
                </a:lnTo>
                <a:lnTo>
                  <a:pt x="1187" y="184413"/>
                </a:lnTo>
                <a:lnTo>
                  <a:pt x="254" y="190712"/>
                </a:lnTo>
                <a:lnTo>
                  <a:pt x="3302" y="207857"/>
                </a:lnTo>
                <a:lnTo>
                  <a:pt x="4699" y="209737"/>
                </a:lnTo>
                <a:lnTo>
                  <a:pt x="49276" y="231124"/>
                </a:lnTo>
                <a:lnTo>
                  <a:pt x="83200" y="235424"/>
                </a:lnTo>
                <a:lnTo>
                  <a:pt x="92231" y="235266"/>
                </a:lnTo>
                <a:lnTo>
                  <a:pt x="131699" y="224939"/>
                </a:lnTo>
                <a:lnTo>
                  <a:pt x="160395" y="191881"/>
                </a:lnTo>
                <a:lnTo>
                  <a:pt x="79375" y="191881"/>
                </a:lnTo>
                <a:lnTo>
                  <a:pt x="74549" y="191741"/>
                </a:lnTo>
                <a:lnTo>
                  <a:pt x="35433" y="178749"/>
                </a:lnTo>
                <a:lnTo>
                  <a:pt x="16129" y="165058"/>
                </a:lnTo>
                <a:lnTo>
                  <a:pt x="13716" y="163725"/>
                </a:lnTo>
                <a:lnTo>
                  <a:pt x="10541" y="163280"/>
                </a:lnTo>
                <a:close/>
              </a:path>
              <a:path w="172719" h="235585">
                <a:moveTo>
                  <a:pt x="96218" y="0"/>
                </a:moveTo>
                <a:lnTo>
                  <a:pt x="56651" y="7872"/>
                </a:lnTo>
                <a:lnTo>
                  <a:pt x="26896" y="36171"/>
                </a:lnTo>
                <a:lnTo>
                  <a:pt x="19716" y="70612"/>
                </a:lnTo>
                <a:lnTo>
                  <a:pt x="20216" y="76836"/>
                </a:lnTo>
                <a:lnTo>
                  <a:pt x="21336" y="82597"/>
                </a:lnTo>
                <a:lnTo>
                  <a:pt x="23241" y="89963"/>
                </a:lnTo>
                <a:lnTo>
                  <a:pt x="26162" y="96554"/>
                </a:lnTo>
                <a:lnTo>
                  <a:pt x="30226" y="102219"/>
                </a:lnTo>
                <a:lnTo>
                  <a:pt x="34163" y="107883"/>
                </a:lnTo>
                <a:lnTo>
                  <a:pt x="67564" y="132432"/>
                </a:lnTo>
                <a:lnTo>
                  <a:pt x="84709" y="141805"/>
                </a:lnTo>
                <a:lnTo>
                  <a:pt x="89789" y="144903"/>
                </a:lnTo>
                <a:lnTo>
                  <a:pt x="94107" y="148078"/>
                </a:lnTo>
                <a:lnTo>
                  <a:pt x="98552" y="151253"/>
                </a:lnTo>
                <a:lnTo>
                  <a:pt x="101981" y="154720"/>
                </a:lnTo>
                <a:lnTo>
                  <a:pt x="106807" y="162239"/>
                </a:lnTo>
                <a:lnTo>
                  <a:pt x="107568" y="166455"/>
                </a:lnTo>
                <a:lnTo>
                  <a:pt x="106426" y="175167"/>
                </a:lnTo>
                <a:lnTo>
                  <a:pt x="79375" y="191881"/>
                </a:lnTo>
                <a:lnTo>
                  <a:pt x="160395" y="191881"/>
                </a:lnTo>
                <a:lnTo>
                  <a:pt x="165639" y="161205"/>
                </a:lnTo>
                <a:lnTo>
                  <a:pt x="165096" y="155089"/>
                </a:lnTo>
                <a:lnTo>
                  <a:pt x="145796" y="119173"/>
                </a:lnTo>
                <a:lnTo>
                  <a:pt x="140081" y="114868"/>
                </a:lnTo>
                <a:lnTo>
                  <a:pt x="134493" y="110563"/>
                </a:lnTo>
                <a:lnTo>
                  <a:pt x="105029" y="93405"/>
                </a:lnTo>
                <a:lnTo>
                  <a:pt x="99314" y="90344"/>
                </a:lnTo>
                <a:lnTo>
                  <a:pt x="94107" y="87169"/>
                </a:lnTo>
                <a:lnTo>
                  <a:pt x="85217" y="80819"/>
                </a:lnTo>
                <a:lnTo>
                  <a:pt x="81661" y="77390"/>
                </a:lnTo>
                <a:lnTo>
                  <a:pt x="79248" y="73707"/>
                </a:lnTo>
                <a:lnTo>
                  <a:pt x="76708" y="70024"/>
                </a:lnTo>
                <a:lnTo>
                  <a:pt x="75926" y="66341"/>
                </a:lnTo>
                <a:lnTo>
                  <a:pt x="76002" y="64436"/>
                </a:lnTo>
                <a:lnTo>
                  <a:pt x="76494" y="60753"/>
                </a:lnTo>
                <a:lnTo>
                  <a:pt x="100584" y="42338"/>
                </a:lnTo>
                <a:lnTo>
                  <a:pt x="171799" y="42338"/>
                </a:lnTo>
                <a:lnTo>
                  <a:pt x="172085" y="40052"/>
                </a:lnTo>
                <a:lnTo>
                  <a:pt x="172284" y="36171"/>
                </a:lnTo>
                <a:lnTo>
                  <a:pt x="172339" y="33067"/>
                </a:lnTo>
                <a:lnTo>
                  <a:pt x="172212" y="31416"/>
                </a:lnTo>
                <a:lnTo>
                  <a:pt x="172212" y="29765"/>
                </a:lnTo>
                <a:lnTo>
                  <a:pt x="150114" y="11477"/>
                </a:lnTo>
                <a:lnTo>
                  <a:pt x="145288" y="9318"/>
                </a:lnTo>
                <a:lnTo>
                  <a:pt x="105443" y="371"/>
                </a:lnTo>
                <a:lnTo>
                  <a:pt x="96218" y="0"/>
                </a:lnTo>
                <a:close/>
              </a:path>
              <a:path w="172719" h="235585">
                <a:moveTo>
                  <a:pt x="171799" y="42338"/>
                </a:moveTo>
                <a:lnTo>
                  <a:pt x="100584" y="42338"/>
                </a:lnTo>
                <a:lnTo>
                  <a:pt x="105156" y="42465"/>
                </a:lnTo>
                <a:lnTo>
                  <a:pt x="117983" y="44243"/>
                </a:lnTo>
                <a:lnTo>
                  <a:pt x="152400" y="60753"/>
                </a:lnTo>
                <a:lnTo>
                  <a:pt x="155067" y="62785"/>
                </a:lnTo>
                <a:lnTo>
                  <a:pt x="157861" y="64817"/>
                </a:lnTo>
                <a:lnTo>
                  <a:pt x="159893" y="65960"/>
                </a:lnTo>
                <a:lnTo>
                  <a:pt x="161290" y="66214"/>
                </a:lnTo>
                <a:lnTo>
                  <a:pt x="162560" y="66341"/>
                </a:lnTo>
                <a:lnTo>
                  <a:pt x="163703" y="66214"/>
                </a:lnTo>
                <a:lnTo>
                  <a:pt x="169418" y="56816"/>
                </a:lnTo>
                <a:lnTo>
                  <a:pt x="170053" y="54276"/>
                </a:lnTo>
                <a:lnTo>
                  <a:pt x="170688" y="50847"/>
                </a:lnTo>
                <a:lnTo>
                  <a:pt x="171286" y="46021"/>
                </a:lnTo>
                <a:lnTo>
                  <a:pt x="171799" y="42338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18408" y="5497147"/>
            <a:ext cx="172720" cy="235585"/>
          </a:xfrm>
          <a:custGeom>
            <a:avLst/>
            <a:gdLst/>
            <a:ahLst/>
            <a:cxnLst/>
            <a:rect l="l" t="t" r="r" b="b"/>
            <a:pathLst>
              <a:path w="172719" h="235585">
                <a:moveTo>
                  <a:pt x="115062" y="1444"/>
                </a:moveTo>
                <a:lnTo>
                  <a:pt x="150114" y="11477"/>
                </a:lnTo>
                <a:lnTo>
                  <a:pt x="154813" y="13509"/>
                </a:lnTo>
                <a:lnTo>
                  <a:pt x="158877" y="15668"/>
                </a:lnTo>
                <a:lnTo>
                  <a:pt x="162052" y="17827"/>
                </a:lnTo>
                <a:lnTo>
                  <a:pt x="165227" y="19986"/>
                </a:lnTo>
                <a:lnTo>
                  <a:pt x="167513" y="21637"/>
                </a:lnTo>
                <a:lnTo>
                  <a:pt x="168783" y="23034"/>
                </a:lnTo>
                <a:lnTo>
                  <a:pt x="170053" y="24431"/>
                </a:lnTo>
                <a:lnTo>
                  <a:pt x="170942" y="25701"/>
                </a:lnTo>
                <a:lnTo>
                  <a:pt x="171450" y="26971"/>
                </a:lnTo>
                <a:lnTo>
                  <a:pt x="171831" y="28241"/>
                </a:lnTo>
                <a:lnTo>
                  <a:pt x="172212" y="29765"/>
                </a:lnTo>
                <a:lnTo>
                  <a:pt x="172212" y="31416"/>
                </a:lnTo>
                <a:lnTo>
                  <a:pt x="172339" y="33067"/>
                </a:lnTo>
                <a:lnTo>
                  <a:pt x="172339" y="35099"/>
                </a:lnTo>
                <a:lnTo>
                  <a:pt x="172212" y="37639"/>
                </a:lnTo>
                <a:lnTo>
                  <a:pt x="172085" y="40052"/>
                </a:lnTo>
                <a:lnTo>
                  <a:pt x="171704" y="43100"/>
                </a:lnTo>
                <a:lnTo>
                  <a:pt x="171196" y="46656"/>
                </a:lnTo>
                <a:lnTo>
                  <a:pt x="170688" y="50847"/>
                </a:lnTo>
                <a:lnTo>
                  <a:pt x="170053" y="54276"/>
                </a:lnTo>
                <a:lnTo>
                  <a:pt x="169418" y="56816"/>
                </a:lnTo>
                <a:lnTo>
                  <a:pt x="168783" y="59483"/>
                </a:lnTo>
                <a:lnTo>
                  <a:pt x="164719" y="65833"/>
                </a:lnTo>
                <a:lnTo>
                  <a:pt x="163703" y="66214"/>
                </a:lnTo>
                <a:lnTo>
                  <a:pt x="162560" y="66341"/>
                </a:lnTo>
                <a:lnTo>
                  <a:pt x="161290" y="66214"/>
                </a:lnTo>
                <a:lnTo>
                  <a:pt x="159893" y="65960"/>
                </a:lnTo>
                <a:lnTo>
                  <a:pt x="157861" y="64817"/>
                </a:lnTo>
                <a:lnTo>
                  <a:pt x="155067" y="62785"/>
                </a:lnTo>
                <a:lnTo>
                  <a:pt x="152400" y="60753"/>
                </a:lnTo>
                <a:lnTo>
                  <a:pt x="148971" y="58467"/>
                </a:lnTo>
                <a:lnTo>
                  <a:pt x="110490" y="43227"/>
                </a:lnTo>
                <a:lnTo>
                  <a:pt x="105156" y="42465"/>
                </a:lnTo>
                <a:lnTo>
                  <a:pt x="86233" y="46148"/>
                </a:lnTo>
                <a:lnTo>
                  <a:pt x="83439" y="47799"/>
                </a:lnTo>
                <a:lnTo>
                  <a:pt x="81280" y="49958"/>
                </a:lnTo>
                <a:lnTo>
                  <a:pt x="79629" y="52498"/>
                </a:lnTo>
                <a:lnTo>
                  <a:pt x="77978" y="55038"/>
                </a:lnTo>
                <a:lnTo>
                  <a:pt x="76962" y="57832"/>
                </a:lnTo>
                <a:lnTo>
                  <a:pt x="76454" y="61007"/>
                </a:lnTo>
                <a:lnTo>
                  <a:pt x="75818" y="65833"/>
                </a:lnTo>
                <a:lnTo>
                  <a:pt x="76708" y="70024"/>
                </a:lnTo>
                <a:lnTo>
                  <a:pt x="79248" y="73707"/>
                </a:lnTo>
                <a:lnTo>
                  <a:pt x="81661" y="77390"/>
                </a:lnTo>
                <a:lnTo>
                  <a:pt x="110871" y="96466"/>
                </a:lnTo>
                <a:lnTo>
                  <a:pt x="116840" y="99729"/>
                </a:lnTo>
                <a:lnTo>
                  <a:pt x="122809" y="103209"/>
                </a:lnTo>
                <a:lnTo>
                  <a:pt x="128651" y="106676"/>
                </a:lnTo>
                <a:lnTo>
                  <a:pt x="134493" y="110563"/>
                </a:lnTo>
                <a:lnTo>
                  <a:pt x="140081" y="114868"/>
                </a:lnTo>
                <a:lnTo>
                  <a:pt x="145796" y="119173"/>
                </a:lnTo>
                <a:lnTo>
                  <a:pt x="150749" y="124164"/>
                </a:lnTo>
                <a:lnTo>
                  <a:pt x="154813" y="129841"/>
                </a:lnTo>
                <a:lnTo>
                  <a:pt x="158877" y="135505"/>
                </a:lnTo>
                <a:lnTo>
                  <a:pt x="161925" y="142020"/>
                </a:lnTo>
                <a:lnTo>
                  <a:pt x="163957" y="149374"/>
                </a:lnTo>
                <a:lnTo>
                  <a:pt x="165096" y="155089"/>
                </a:lnTo>
                <a:lnTo>
                  <a:pt x="165639" y="161205"/>
                </a:lnTo>
                <a:lnTo>
                  <a:pt x="165564" y="167724"/>
                </a:lnTo>
                <a:lnTo>
                  <a:pt x="153670" y="204974"/>
                </a:lnTo>
                <a:lnTo>
                  <a:pt x="117236" y="231009"/>
                </a:lnTo>
                <a:lnTo>
                  <a:pt x="83200" y="235424"/>
                </a:lnTo>
                <a:lnTo>
                  <a:pt x="73908" y="234966"/>
                </a:lnTo>
                <a:lnTo>
                  <a:pt x="35433" y="226755"/>
                </a:lnTo>
                <a:lnTo>
                  <a:pt x="23876" y="221776"/>
                </a:lnTo>
                <a:lnTo>
                  <a:pt x="18542" y="219186"/>
                </a:lnTo>
                <a:lnTo>
                  <a:pt x="3302" y="207857"/>
                </a:lnTo>
                <a:lnTo>
                  <a:pt x="1778" y="205978"/>
                </a:lnTo>
                <a:lnTo>
                  <a:pt x="889" y="203222"/>
                </a:lnTo>
                <a:lnTo>
                  <a:pt x="381" y="199590"/>
                </a:lnTo>
                <a:lnTo>
                  <a:pt x="0" y="195957"/>
                </a:lnTo>
                <a:lnTo>
                  <a:pt x="254" y="190712"/>
                </a:lnTo>
                <a:lnTo>
                  <a:pt x="1270" y="183854"/>
                </a:lnTo>
                <a:lnTo>
                  <a:pt x="1905" y="179346"/>
                </a:lnTo>
                <a:lnTo>
                  <a:pt x="2540" y="175752"/>
                </a:lnTo>
                <a:lnTo>
                  <a:pt x="3302" y="173072"/>
                </a:lnTo>
                <a:lnTo>
                  <a:pt x="3937" y="170392"/>
                </a:lnTo>
                <a:lnTo>
                  <a:pt x="4699" y="168271"/>
                </a:lnTo>
                <a:lnTo>
                  <a:pt x="5588" y="166735"/>
                </a:lnTo>
                <a:lnTo>
                  <a:pt x="6477" y="165185"/>
                </a:lnTo>
                <a:lnTo>
                  <a:pt x="7366" y="164207"/>
                </a:lnTo>
                <a:lnTo>
                  <a:pt x="8382" y="163801"/>
                </a:lnTo>
                <a:lnTo>
                  <a:pt x="9398" y="163382"/>
                </a:lnTo>
                <a:lnTo>
                  <a:pt x="22225" y="169910"/>
                </a:lnTo>
                <a:lnTo>
                  <a:pt x="26162" y="172653"/>
                </a:lnTo>
                <a:lnTo>
                  <a:pt x="30734" y="175701"/>
                </a:lnTo>
                <a:lnTo>
                  <a:pt x="35433" y="178749"/>
                </a:lnTo>
                <a:lnTo>
                  <a:pt x="40893" y="181759"/>
                </a:lnTo>
                <a:lnTo>
                  <a:pt x="47243" y="184731"/>
                </a:lnTo>
                <a:lnTo>
                  <a:pt x="53593" y="187702"/>
                </a:lnTo>
                <a:lnTo>
                  <a:pt x="60960" y="189785"/>
                </a:lnTo>
                <a:lnTo>
                  <a:pt x="69342" y="190992"/>
                </a:lnTo>
                <a:lnTo>
                  <a:pt x="74549" y="191741"/>
                </a:lnTo>
                <a:lnTo>
                  <a:pt x="79375" y="191881"/>
                </a:lnTo>
                <a:lnTo>
                  <a:pt x="83693" y="191373"/>
                </a:lnTo>
                <a:lnTo>
                  <a:pt x="88011" y="190877"/>
                </a:lnTo>
                <a:lnTo>
                  <a:pt x="106934" y="171116"/>
                </a:lnTo>
                <a:lnTo>
                  <a:pt x="107568" y="166455"/>
                </a:lnTo>
                <a:lnTo>
                  <a:pt x="106807" y="162239"/>
                </a:lnTo>
                <a:lnTo>
                  <a:pt x="104393" y="158480"/>
                </a:lnTo>
                <a:lnTo>
                  <a:pt x="101981" y="154720"/>
                </a:lnTo>
                <a:lnTo>
                  <a:pt x="98552" y="151253"/>
                </a:lnTo>
                <a:lnTo>
                  <a:pt x="94107" y="148078"/>
                </a:lnTo>
                <a:lnTo>
                  <a:pt x="89789" y="144903"/>
                </a:lnTo>
                <a:lnTo>
                  <a:pt x="84709" y="141805"/>
                </a:lnTo>
                <a:lnTo>
                  <a:pt x="78993" y="138769"/>
                </a:lnTo>
                <a:lnTo>
                  <a:pt x="73406" y="135734"/>
                </a:lnTo>
                <a:lnTo>
                  <a:pt x="38989" y="112849"/>
                </a:lnTo>
                <a:lnTo>
                  <a:pt x="30226" y="102219"/>
                </a:lnTo>
                <a:lnTo>
                  <a:pt x="26162" y="96554"/>
                </a:lnTo>
                <a:lnTo>
                  <a:pt x="23241" y="89963"/>
                </a:lnTo>
                <a:lnTo>
                  <a:pt x="21336" y="82597"/>
                </a:lnTo>
                <a:lnTo>
                  <a:pt x="20216" y="76836"/>
                </a:lnTo>
                <a:lnTo>
                  <a:pt x="19716" y="70612"/>
                </a:lnTo>
                <a:lnTo>
                  <a:pt x="19835" y="63934"/>
                </a:lnTo>
                <a:lnTo>
                  <a:pt x="34450" y="24600"/>
                </a:lnTo>
                <a:lnTo>
                  <a:pt x="70991" y="2883"/>
                </a:lnTo>
                <a:lnTo>
                  <a:pt x="96218" y="0"/>
                </a:lnTo>
                <a:lnTo>
                  <a:pt x="105443" y="371"/>
                </a:lnTo>
                <a:lnTo>
                  <a:pt x="115062" y="1444"/>
                </a:lnTo>
                <a:close/>
              </a:path>
            </a:pathLst>
          </a:custGeom>
          <a:ln w="1828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63823" y="5449823"/>
            <a:ext cx="222503" cy="36423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11067" y="5465190"/>
            <a:ext cx="149860" cy="292735"/>
          </a:xfrm>
          <a:custGeom>
            <a:avLst/>
            <a:gdLst/>
            <a:ahLst/>
            <a:cxnLst/>
            <a:rect l="l" t="t" r="r" b="b"/>
            <a:pathLst>
              <a:path w="149860" h="292735">
                <a:moveTo>
                  <a:pt x="11556" y="51181"/>
                </a:moveTo>
                <a:lnTo>
                  <a:pt x="10159" y="51435"/>
                </a:lnTo>
                <a:lnTo>
                  <a:pt x="7619" y="52705"/>
                </a:lnTo>
                <a:lnTo>
                  <a:pt x="6476" y="53848"/>
                </a:lnTo>
                <a:lnTo>
                  <a:pt x="5461" y="55626"/>
                </a:lnTo>
                <a:lnTo>
                  <a:pt x="4444" y="57277"/>
                </a:lnTo>
                <a:lnTo>
                  <a:pt x="3682" y="59690"/>
                </a:lnTo>
                <a:lnTo>
                  <a:pt x="2158" y="65786"/>
                </a:lnTo>
                <a:lnTo>
                  <a:pt x="1524" y="69596"/>
                </a:lnTo>
                <a:lnTo>
                  <a:pt x="1015" y="74168"/>
                </a:lnTo>
                <a:lnTo>
                  <a:pt x="0" y="82804"/>
                </a:lnTo>
                <a:lnTo>
                  <a:pt x="0" y="89027"/>
                </a:lnTo>
                <a:lnTo>
                  <a:pt x="2286" y="96647"/>
                </a:lnTo>
                <a:lnTo>
                  <a:pt x="4444" y="98806"/>
                </a:lnTo>
                <a:lnTo>
                  <a:pt x="7365" y="99187"/>
                </a:lnTo>
                <a:lnTo>
                  <a:pt x="32384" y="101981"/>
                </a:lnTo>
                <a:lnTo>
                  <a:pt x="20065" y="209118"/>
                </a:lnTo>
                <a:lnTo>
                  <a:pt x="19228" y="218434"/>
                </a:lnTo>
                <a:lnTo>
                  <a:pt x="19126" y="222121"/>
                </a:lnTo>
                <a:lnTo>
                  <a:pt x="19028" y="228194"/>
                </a:lnTo>
                <a:lnTo>
                  <a:pt x="19315" y="235303"/>
                </a:lnTo>
                <a:lnTo>
                  <a:pt x="33976" y="272449"/>
                </a:lnTo>
                <a:lnTo>
                  <a:pt x="71177" y="290476"/>
                </a:lnTo>
                <a:lnTo>
                  <a:pt x="97155" y="292557"/>
                </a:lnTo>
                <a:lnTo>
                  <a:pt x="101092" y="292354"/>
                </a:lnTo>
                <a:lnTo>
                  <a:pt x="121539" y="286715"/>
                </a:lnTo>
                <a:lnTo>
                  <a:pt x="123190" y="285394"/>
                </a:lnTo>
                <a:lnTo>
                  <a:pt x="124586" y="282943"/>
                </a:lnTo>
                <a:lnTo>
                  <a:pt x="127127" y="275793"/>
                </a:lnTo>
                <a:lnTo>
                  <a:pt x="128143" y="270573"/>
                </a:lnTo>
                <a:lnTo>
                  <a:pt x="128905" y="263702"/>
                </a:lnTo>
                <a:lnTo>
                  <a:pt x="129412" y="259321"/>
                </a:lnTo>
                <a:lnTo>
                  <a:pt x="129625" y="256303"/>
                </a:lnTo>
                <a:lnTo>
                  <a:pt x="129531" y="249851"/>
                </a:lnTo>
                <a:lnTo>
                  <a:pt x="129412" y="247713"/>
                </a:lnTo>
                <a:lnTo>
                  <a:pt x="129031" y="246024"/>
                </a:lnTo>
                <a:lnTo>
                  <a:pt x="128797" y="244462"/>
                </a:lnTo>
                <a:lnTo>
                  <a:pt x="106553" y="244462"/>
                </a:lnTo>
                <a:lnTo>
                  <a:pt x="103758" y="244411"/>
                </a:lnTo>
                <a:lnTo>
                  <a:pt x="79313" y="215055"/>
                </a:lnTo>
                <a:lnTo>
                  <a:pt x="79882" y="206997"/>
                </a:lnTo>
                <a:lnTo>
                  <a:pt x="91185" y="108839"/>
                </a:lnTo>
                <a:lnTo>
                  <a:pt x="144681" y="108839"/>
                </a:lnTo>
                <a:lnTo>
                  <a:pt x="146304" y="105918"/>
                </a:lnTo>
                <a:lnTo>
                  <a:pt x="147828" y="99822"/>
                </a:lnTo>
                <a:lnTo>
                  <a:pt x="149352" y="86741"/>
                </a:lnTo>
                <a:lnTo>
                  <a:pt x="149606" y="82804"/>
                </a:lnTo>
                <a:lnTo>
                  <a:pt x="149606" y="76454"/>
                </a:lnTo>
                <a:lnTo>
                  <a:pt x="146177" y="67945"/>
                </a:lnTo>
                <a:lnTo>
                  <a:pt x="145160" y="66929"/>
                </a:lnTo>
                <a:lnTo>
                  <a:pt x="143764" y="66421"/>
                </a:lnTo>
                <a:lnTo>
                  <a:pt x="142240" y="66294"/>
                </a:lnTo>
                <a:lnTo>
                  <a:pt x="96773" y="60960"/>
                </a:lnTo>
                <a:lnTo>
                  <a:pt x="97544" y="54229"/>
                </a:lnTo>
                <a:lnTo>
                  <a:pt x="37973" y="54229"/>
                </a:lnTo>
                <a:lnTo>
                  <a:pt x="13081" y="51308"/>
                </a:lnTo>
                <a:lnTo>
                  <a:pt x="11556" y="51181"/>
                </a:lnTo>
                <a:close/>
              </a:path>
              <a:path w="149860" h="292735">
                <a:moveTo>
                  <a:pt x="123824" y="241261"/>
                </a:moveTo>
                <a:lnTo>
                  <a:pt x="122555" y="241388"/>
                </a:lnTo>
                <a:lnTo>
                  <a:pt x="118109" y="242620"/>
                </a:lnTo>
                <a:lnTo>
                  <a:pt x="113918" y="243573"/>
                </a:lnTo>
                <a:lnTo>
                  <a:pt x="111632" y="243941"/>
                </a:lnTo>
                <a:lnTo>
                  <a:pt x="106553" y="244462"/>
                </a:lnTo>
                <a:lnTo>
                  <a:pt x="128797" y="244462"/>
                </a:lnTo>
                <a:lnTo>
                  <a:pt x="128269" y="243154"/>
                </a:lnTo>
                <a:lnTo>
                  <a:pt x="126745" y="241871"/>
                </a:lnTo>
                <a:lnTo>
                  <a:pt x="125856" y="241490"/>
                </a:lnTo>
                <a:lnTo>
                  <a:pt x="123824" y="241261"/>
                </a:lnTo>
                <a:close/>
              </a:path>
              <a:path w="149860" h="292735">
                <a:moveTo>
                  <a:pt x="144681" y="108839"/>
                </a:moveTo>
                <a:lnTo>
                  <a:pt x="91185" y="108839"/>
                </a:lnTo>
                <a:lnTo>
                  <a:pt x="136906" y="114046"/>
                </a:lnTo>
                <a:lnTo>
                  <a:pt x="139954" y="114427"/>
                </a:lnTo>
                <a:lnTo>
                  <a:pt x="142367" y="112903"/>
                </a:lnTo>
                <a:lnTo>
                  <a:pt x="144681" y="108839"/>
                </a:lnTo>
                <a:close/>
              </a:path>
              <a:path w="149860" h="292735">
                <a:moveTo>
                  <a:pt x="55626" y="0"/>
                </a:moveTo>
                <a:lnTo>
                  <a:pt x="52451" y="254"/>
                </a:lnTo>
                <a:lnTo>
                  <a:pt x="50165" y="889"/>
                </a:lnTo>
                <a:lnTo>
                  <a:pt x="47752" y="1524"/>
                </a:lnTo>
                <a:lnTo>
                  <a:pt x="46101" y="2413"/>
                </a:lnTo>
                <a:lnTo>
                  <a:pt x="44068" y="4699"/>
                </a:lnTo>
                <a:lnTo>
                  <a:pt x="43433" y="5969"/>
                </a:lnTo>
                <a:lnTo>
                  <a:pt x="43306" y="7620"/>
                </a:lnTo>
                <a:lnTo>
                  <a:pt x="37973" y="54229"/>
                </a:lnTo>
                <a:lnTo>
                  <a:pt x="97544" y="54229"/>
                </a:lnTo>
                <a:lnTo>
                  <a:pt x="102107" y="14351"/>
                </a:lnTo>
                <a:lnTo>
                  <a:pt x="102361" y="12827"/>
                </a:lnTo>
                <a:lnTo>
                  <a:pt x="101981" y="11303"/>
                </a:lnTo>
                <a:lnTo>
                  <a:pt x="101218" y="10033"/>
                </a:lnTo>
                <a:lnTo>
                  <a:pt x="100456" y="8636"/>
                </a:lnTo>
                <a:lnTo>
                  <a:pt x="88137" y="3429"/>
                </a:lnTo>
                <a:lnTo>
                  <a:pt x="84328" y="2540"/>
                </a:lnTo>
                <a:lnTo>
                  <a:pt x="79502" y="1778"/>
                </a:lnTo>
                <a:lnTo>
                  <a:pt x="68071" y="508"/>
                </a:lnTo>
                <a:lnTo>
                  <a:pt x="63372" y="127"/>
                </a:lnTo>
                <a:lnTo>
                  <a:pt x="59435" y="127"/>
                </a:lnTo>
                <a:lnTo>
                  <a:pt x="55626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11067" y="5465190"/>
            <a:ext cx="149860" cy="292735"/>
          </a:xfrm>
          <a:custGeom>
            <a:avLst/>
            <a:gdLst/>
            <a:ahLst/>
            <a:cxnLst/>
            <a:rect l="l" t="t" r="r" b="b"/>
            <a:pathLst>
              <a:path w="149860" h="292735">
                <a:moveTo>
                  <a:pt x="73786" y="1143"/>
                </a:moveTo>
                <a:lnTo>
                  <a:pt x="79502" y="1778"/>
                </a:lnTo>
                <a:lnTo>
                  <a:pt x="84328" y="2540"/>
                </a:lnTo>
                <a:lnTo>
                  <a:pt x="88137" y="3429"/>
                </a:lnTo>
                <a:lnTo>
                  <a:pt x="91820" y="4191"/>
                </a:lnTo>
                <a:lnTo>
                  <a:pt x="101218" y="10033"/>
                </a:lnTo>
                <a:lnTo>
                  <a:pt x="101981" y="11303"/>
                </a:lnTo>
                <a:lnTo>
                  <a:pt x="102361" y="12827"/>
                </a:lnTo>
                <a:lnTo>
                  <a:pt x="102107" y="14351"/>
                </a:lnTo>
                <a:lnTo>
                  <a:pt x="96773" y="60960"/>
                </a:lnTo>
                <a:lnTo>
                  <a:pt x="142240" y="66294"/>
                </a:lnTo>
                <a:lnTo>
                  <a:pt x="143764" y="66421"/>
                </a:lnTo>
                <a:lnTo>
                  <a:pt x="145160" y="66929"/>
                </a:lnTo>
                <a:lnTo>
                  <a:pt x="146177" y="67945"/>
                </a:lnTo>
                <a:lnTo>
                  <a:pt x="147319" y="68834"/>
                </a:lnTo>
                <a:lnTo>
                  <a:pt x="148081" y="70231"/>
                </a:lnTo>
                <a:lnTo>
                  <a:pt x="148717" y="72136"/>
                </a:lnTo>
                <a:lnTo>
                  <a:pt x="149224" y="73914"/>
                </a:lnTo>
                <a:lnTo>
                  <a:pt x="149606" y="76454"/>
                </a:lnTo>
                <a:lnTo>
                  <a:pt x="149606" y="79629"/>
                </a:lnTo>
                <a:lnTo>
                  <a:pt x="149606" y="82804"/>
                </a:lnTo>
                <a:lnTo>
                  <a:pt x="139954" y="114427"/>
                </a:lnTo>
                <a:lnTo>
                  <a:pt x="136906" y="114046"/>
                </a:lnTo>
                <a:lnTo>
                  <a:pt x="91185" y="108839"/>
                </a:lnTo>
                <a:lnTo>
                  <a:pt x="79882" y="206997"/>
                </a:lnTo>
                <a:lnTo>
                  <a:pt x="79313" y="215055"/>
                </a:lnTo>
                <a:lnTo>
                  <a:pt x="79517" y="222121"/>
                </a:lnTo>
                <a:lnTo>
                  <a:pt x="100583" y="244043"/>
                </a:lnTo>
                <a:lnTo>
                  <a:pt x="103758" y="244411"/>
                </a:lnTo>
                <a:lnTo>
                  <a:pt x="106553" y="244462"/>
                </a:lnTo>
                <a:lnTo>
                  <a:pt x="109093" y="244195"/>
                </a:lnTo>
                <a:lnTo>
                  <a:pt x="111632" y="243941"/>
                </a:lnTo>
                <a:lnTo>
                  <a:pt x="121157" y="241782"/>
                </a:lnTo>
                <a:lnTo>
                  <a:pt x="122555" y="241388"/>
                </a:lnTo>
                <a:lnTo>
                  <a:pt x="123824" y="241261"/>
                </a:lnTo>
                <a:lnTo>
                  <a:pt x="124841" y="241388"/>
                </a:lnTo>
                <a:lnTo>
                  <a:pt x="125856" y="241490"/>
                </a:lnTo>
                <a:lnTo>
                  <a:pt x="126745" y="241871"/>
                </a:lnTo>
                <a:lnTo>
                  <a:pt x="127507" y="242519"/>
                </a:lnTo>
                <a:lnTo>
                  <a:pt x="128269" y="243154"/>
                </a:lnTo>
                <a:lnTo>
                  <a:pt x="128778" y="244335"/>
                </a:lnTo>
                <a:lnTo>
                  <a:pt x="129031" y="246024"/>
                </a:lnTo>
                <a:lnTo>
                  <a:pt x="129412" y="247713"/>
                </a:lnTo>
                <a:lnTo>
                  <a:pt x="129540" y="249999"/>
                </a:lnTo>
                <a:lnTo>
                  <a:pt x="129667" y="252857"/>
                </a:lnTo>
                <a:lnTo>
                  <a:pt x="129667" y="255714"/>
                </a:lnTo>
                <a:lnTo>
                  <a:pt x="129412" y="259321"/>
                </a:lnTo>
                <a:lnTo>
                  <a:pt x="128905" y="263702"/>
                </a:lnTo>
                <a:lnTo>
                  <a:pt x="128143" y="270573"/>
                </a:lnTo>
                <a:lnTo>
                  <a:pt x="121539" y="286715"/>
                </a:lnTo>
                <a:lnTo>
                  <a:pt x="120015" y="288036"/>
                </a:lnTo>
                <a:lnTo>
                  <a:pt x="97155" y="292557"/>
                </a:lnTo>
                <a:lnTo>
                  <a:pt x="92709" y="292531"/>
                </a:lnTo>
                <a:lnTo>
                  <a:pt x="49656" y="283768"/>
                </a:lnTo>
                <a:lnTo>
                  <a:pt x="21720" y="249851"/>
                </a:lnTo>
                <a:lnTo>
                  <a:pt x="18986" y="227161"/>
                </a:lnTo>
                <a:lnTo>
                  <a:pt x="19228" y="218434"/>
                </a:lnTo>
                <a:lnTo>
                  <a:pt x="20065" y="209118"/>
                </a:lnTo>
                <a:lnTo>
                  <a:pt x="32384" y="101981"/>
                </a:lnTo>
                <a:lnTo>
                  <a:pt x="7365" y="99187"/>
                </a:lnTo>
                <a:lnTo>
                  <a:pt x="4444" y="98806"/>
                </a:lnTo>
                <a:lnTo>
                  <a:pt x="2286" y="96647"/>
                </a:lnTo>
                <a:lnTo>
                  <a:pt x="1143" y="92837"/>
                </a:lnTo>
                <a:lnTo>
                  <a:pt x="0" y="89027"/>
                </a:lnTo>
                <a:lnTo>
                  <a:pt x="0" y="82804"/>
                </a:lnTo>
                <a:lnTo>
                  <a:pt x="1015" y="74168"/>
                </a:lnTo>
                <a:lnTo>
                  <a:pt x="1524" y="69596"/>
                </a:lnTo>
                <a:lnTo>
                  <a:pt x="5461" y="55626"/>
                </a:lnTo>
                <a:lnTo>
                  <a:pt x="6476" y="53848"/>
                </a:lnTo>
                <a:lnTo>
                  <a:pt x="7619" y="52705"/>
                </a:lnTo>
                <a:lnTo>
                  <a:pt x="8889" y="52070"/>
                </a:lnTo>
                <a:lnTo>
                  <a:pt x="10159" y="51435"/>
                </a:lnTo>
                <a:lnTo>
                  <a:pt x="11556" y="51181"/>
                </a:lnTo>
                <a:lnTo>
                  <a:pt x="13081" y="51308"/>
                </a:lnTo>
                <a:lnTo>
                  <a:pt x="37973" y="54229"/>
                </a:lnTo>
                <a:lnTo>
                  <a:pt x="43306" y="7620"/>
                </a:lnTo>
                <a:lnTo>
                  <a:pt x="50165" y="889"/>
                </a:lnTo>
                <a:lnTo>
                  <a:pt x="52451" y="254"/>
                </a:lnTo>
                <a:lnTo>
                  <a:pt x="55626" y="0"/>
                </a:lnTo>
                <a:lnTo>
                  <a:pt x="59435" y="127"/>
                </a:lnTo>
                <a:lnTo>
                  <a:pt x="63372" y="127"/>
                </a:lnTo>
                <a:lnTo>
                  <a:pt x="68071" y="508"/>
                </a:lnTo>
                <a:lnTo>
                  <a:pt x="73786" y="1143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34511" y="5521452"/>
            <a:ext cx="227075" cy="30175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81502" y="5536819"/>
            <a:ext cx="154305" cy="230504"/>
          </a:xfrm>
          <a:custGeom>
            <a:avLst/>
            <a:gdLst/>
            <a:ahLst/>
            <a:cxnLst/>
            <a:rect l="l" t="t" r="r" b="b"/>
            <a:pathLst>
              <a:path w="154304" h="230504">
                <a:moveTo>
                  <a:pt x="37211" y="0"/>
                </a:moveTo>
                <a:lnTo>
                  <a:pt x="34036" y="0"/>
                </a:lnTo>
                <a:lnTo>
                  <a:pt x="30734" y="126"/>
                </a:lnTo>
                <a:lnTo>
                  <a:pt x="126" y="217106"/>
                </a:lnTo>
                <a:lnTo>
                  <a:pt x="0" y="218668"/>
                </a:lnTo>
                <a:lnTo>
                  <a:pt x="381" y="220078"/>
                </a:lnTo>
                <a:lnTo>
                  <a:pt x="1270" y="221348"/>
                </a:lnTo>
                <a:lnTo>
                  <a:pt x="2032" y="222605"/>
                </a:lnTo>
                <a:lnTo>
                  <a:pt x="39497" y="230073"/>
                </a:lnTo>
                <a:lnTo>
                  <a:pt x="47117" y="229996"/>
                </a:lnTo>
                <a:lnTo>
                  <a:pt x="50164" y="229692"/>
                </a:lnTo>
                <a:lnTo>
                  <a:pt x="52450" y="229120"/>
                </a:lnTo>
                <a:lnTo>
                  <a:pt x="54863" y="228561"/>
                </a:lnTo>
                <a:lnTo>
                  <a:pt x="56514" y="227723"/>
                </a:lnTo>
                <a:lnTo>
                  <a:pt x="57584" y="226593"/>
                </a:lnTo>
                <a:lnTo>
                  <a:pt x="58674" y="225551"/>
                </a:lnTo>
                <a:lnTo>
                  <a:pt x="59182" y="224231"/>
                </a:lnTo>
                <a:lnTo>
                  <a:pt x="59436" y="222669"/>
                </a:lnTo>
                <a:lnTo>
                  <a:pt x="71627" y="92087"/>
                </a:lnTo>
                <a:lnTo>
                  <a:pt x="76708" y="85610"/>
                </a:lnTo>
                <a:lnTo>
                  <a:pt x="108458" y="60363"/>
                </a:lnTo>
                <a:lnTo>
                  <a:pt x="115315" y="58978"/>
                </a:lnTo>
                <a:lnTo>
                  <a:pt x="149734" y="58978"/>
                </a:lnTo>
                <a:lnTo>
                  <a:pt x="150240" y="57137"/>
                </a:lnTo>
                <a:lnTo>
                  <a:pt x="151511" y="50037"/>
                </a:lnTo>
                <a:lnTo>
                  <a:pt x="152146" y="45338"/>
                </a:lnTo>
                <a:lnTo>
                  <a:pt x="152769" y="38480"/>
                </a:lnTo>
                <a:lnTo>
                  <a:pt x="67945" y="38480"/>
                </a:lnTo>
                <a:lnTo>
                  <a:pt x="70368" y="12191"/>
                </a:lnTo>
                <a:lnTo>
                  <a:pt x="58547" y="2412"/>
                </a:lnTo>
                <a:lnTo>
                  <a:pt x="55245" y="1650"/>
                </a:lnTo>
                <a:lnTo>
                  <a:pt x="51181" y="1015"/>
                </a:lnTo>
                <a:lnTo>
                  <a:pt x="46100" y="634"/>
                </a:lnTo>
                <a:lnTo>
                  <a:pt x="41275" y="126"/>
                </a:lnTo>
                <a:lnTo>
                  <a:pt x="37211" y="0"/>
                </a:lnTo>
                <a:close/>
              </a:path>
              <a:path w="154304" h="230504">
                <a:moveTo>
                  <a:pt x="149734" y="58978"/>
                </a:moveTo>
                <a:lnTo>
                  <a:pt x="115315" y="58978"/>
                </a:lnTo>
                <a:lnTo>
                  <a:pt x="121412" y="59562"/>
                </a:lnTo>
                <a:lnTo>
                  <a:pt x="123951" y="60070"/>
                </a:lnTo>
                <a:lnTo>
                  <a:pt x="128524" y="61607"/>
                </a:lnTo>
                <a:lnTo>
                  <a:pt x="130683" y="62407"/>
                </a:lnTo>
                <a:lnTo>
                  <a:pt x="132587" y="63207"/>
                </a:lnTo>
                <a:lnTo>
                  <a:pt x="134365" y="64020"/>
                </a:lnTo>
                <a:lnTo>
                  <a:pt x="136144" y="64769"/>
                </a:lnTo>
                <a:lnTo>
                  <a:pt x="139192" y="66166"/>
                </a:lnTo>
                <a:lnTo>
                  <a:pt x="140588" y="66573"/>
                </a:lnTo>
                <a:lnTo>
                  <a:pt x="143383" y="66840"/>
                </a:lnTo>
                <a:lnTo>
                  <a:pt x="144652" y="66573"/>
                </a:lnTo>
                <a:lnTo>
                  <a:pt x="145796" y="65874"/>
                </a:lnTo>
                <a:lnTo>
                  <a:pt x="146812" y="65189"/>
                </a:lnTo>
                <a:lnTo>
                  <a:pt x="147827" y="63855"/>
                </a:lnTo>
                <a:lnTo>
                  <a:pt x="148589" y="61887"/>
                </a:lnTo>
                <a:lnTo>
                  <a:pt x="149478" y="59905"/>
                </a:lnTo>
                <a:lnTo>
                  <a:pt x="149734" y="58978"/>
                </a:lnTo>
                <a:close/>
              </a:path>
              <a:path w="154304" h="230504">
                <a:moveTo>
                  <a:pt x="122936" y="3809"/>
                </a:moveTo>
                <a:lnTo>
                  <a:pt x="85217" y="20446"/>
                </a:lnTo>
                <a:lnTo>
                  <a:pt x="67945" y="38480"/>
                </a:lnTo>
                <a:lnTo>
                  <a:pt x="152769" y="38480"/>
                </a:lnTo>
                <a:lnTo>
                  <a:pt x="153162" y="34162"/>
                </a:lnTo>
                <a:lnTo>
                  <a:pt x="153543" y="29590"/>
                </a:lnTo>
                <a:lnTo>
                  <a:pt x="153713" y="25145"/>
                </a:lnTo>
                <a:lnTo>
                  <a:pt x="153670" y="18922"/>
                </a:lnTo>
                <a:lnTo>
                  <a:pt x="153415" y="17144"/>
                </a:lnTo>
                <a:lnTo>
                  <a:pt x="153288" y="15874"/>
                </a:lnTo>
                <a:lnTo>
                  <a:pt x="152908" y="14858"/>
                </a:lnTo>
                <a:lnTo>
                  <a:pt x="152653" y="13969"/>
                </a:lnTo>
                <a:lnTo>
                  <a:pt x="152146" y="12953"/>
                </a:lnTo>
                <a:lnTo>
                  <a:pt x="151257" y="12191"/>
                </a:lnTo>
                <a:lnTo>
                  <a:pt x="150495" y="11302"/>
                </a:lnTo>
                <a:lnTo>
                  <a:pt x="149225" y="10413"/>
                </a:lnTo>
                <a:lnTo>
                  <a:pt x="133858" y="5206"/>
                </a:lnTo>
                <a:lnTo>
                  <a:pt x="131572" y="4698"/>
                </a:lnTo>
                <a:lnTo>
                  <a:pt x="129286" y="4444"/>
                </a:lnTo>
                <a:lnTo>
                  <a:pt x="127253" y="4190"/>
                </a:lnTo>
                <a:lnTo>
                  <a:pt x="122936" y="3809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81502" y="5536819"/>
            <a:ext cx="154305" cy="230504"/>
          </a:xfrm>
          <a:custGeom>
            <a:avLst/>
            <a:gdLst/>
            <a:ahLst/>
            <a:cxnLst/>
            <a:rect l="l" t="t" r="r" b="b"/>
            <a:pathLst>
              <a:path w="154304" h="230504">
                <a:moveTo>
                  <a:pt x="127253" y="4190"/>
                </a:moveTo>
                <a:lnTo>
                  <a:pt x="129286" y="4444"/>
                </a:lnTo>
                <a:lnTo>
                  <a:pt x="131572" y="4698"/>
                </a:lnTo>
                <a:lnTo>
                  <a:pt x="133858" y="5206"/>
                </a:lnTo>
                <a:lnTo>
                  <a:pt x="151257" y="12191"/>
                </a:lnTo>
                <a:lnTo>
                  <a:pt x="152146" y="12953"/>
                </a:lnTo>
                <a:lnTo>
                  <a:pt x="152653" y="13969"/>
                </a:lnTo>
                <a:lnTo>
                  <a:pt x="152908" y="14858"/>
                </a:lnTo>
                <a:lnTo>
                  <a:pt x="153288" y="15874"/>
                </a:lnTo>
                <a:lnTo>
                  <a:pt x="153415" y="17144"/>
                </a:lnTo>
                <a:lnTo>
                  <a:pt x="153670" y="18922"/>
                </a:lnTo>
                <a:lnTo>
                  <a:pt x="153797" y="20573"/>
                </a:lnTo>
                <a:lnTo>
                  <a:pt x="153797" y="22986"/>
                </a:lnTo>
                <a:lnTo>
                  <a:pt x="153670" y="26288"/>
                </a:lnTo>
                <a:lnTo>
                  <a:pt x="153543" y="29590"/>
                </a:lnTo>
                <a:lnTo>
                  <a:pt x="153162" y="34162"/>
                </a:lnTo>
                <a:lnTo>
                  <a:pt x="152653" y="39750"/>
                </a:lnTo>
                <a:lnTo>
                  <a:pt x="152146" y="45338"/>
                </a:lnTo>
                <a:lnTo>
                  <a:pt x="151511" y="50037"/>
                </a:lnTo>
                <a:lnTo>
                  <a:pt x="150875" y="53555"/>
                </a:lnTo>
                <a:lnTo>
                  <a:pt x="150240" y="57137"/>
                </a:lnTo>
                <a:lnTo>
                  <a:pt x="149478" y="59905"/>
                </a:lnTo>
                <a:lnTo>
                  <a:pt x="148589" y="61887"/>
                </a:lnTo>
                <a:lnTo>
                  <a:pt x="147827" y="63855"/>
                </a:lnTo>
                <a:lnTo>
                  <a:pt x="146812" y="65189"/>
                </a:lnTo>
                <a:lnTo>
                  <a:pt x="145796" y="65874"/>
                </a:lnTo>
                <a:lnTo>
                  <a:pt x="144652" y="66573"/>
                </a:lnTo>
                <a:lnTo>
                  <a:pt x="143383" y="66840"/>
                </a:lnTo>
                <a:lnTo>
                  <a:pt x="141859" y="66687"/>
                </a:lnTo>
                <a:lnTo>
                  <a:pt x="140588" y="66573"/>
                </a:lnTo>
                <a:lnTo>
                  <a:pt x="139192" y="66166"/>
                </a:lnTo>
                <a:lnTo>
                  <a:pt x="137668" y="65468"/>
                </a:lnTo>
                <a:lnTo>
                  <a:pt x="136144" y="64769"/>
                </a:lnTo>
                <a:lnTo>
                  <a:pt x="134365" y="64020"/>
                </a:lnTo>
                <a:lnTo>
                  <a:pt x="132587" y="63207"/>
                </a:lnTo>
                <a:lnTo>
                  <a:pt x="130683" y="62407"/>
                </a:lnTo>
                <a:lnTo>
                  <a:pt x="128524" y="61607"/>
                </a:lnTo>
                <a:lnTo>
                  <a:pt x="126237" y="60845"/>
                </a:lnTo>
                <a:lnTo>
                  <a:pt x="123951" y="60070"/>
                </a:lnTo>
                <a:lnTo>
                  <a:pt x="121412" y="59562"/>
                </a:lnTo>
                <a:lnTo>
                  <a:pt x="118618" y="59296"/>
                </a:lnTo>
                <a:lnTo>
                  <a:pt x="115315" y="58978"/>
                </a:lnTo>
                <a:lnTo>
                  <a:pt x="81280" y="80200"/>
                </a:lnTo>
                <a:lnTo>
                  <a:pt x="59436" y="222669"/>
                </a:lnTo>
                <a:lnTo>
                  <a:pt x="59182" y="224231"/>
                </a:lnTo>
                <a:lnTo>
                  <a:pt x="58674" y="225551"/>
                </a:lnTo>
                <a:lnTo>
                  <a:pt x="57531" y="226644"/>
                </a:lnTo>
                <a:lnTo>
                  <a:pt x="56514" y="227723"/>
                </a:lnTo>
                <a:lnTo>
                  <a:pt x="54863" y="228561"/>
                </a:lnTo>
                <a:lnTo>
                  <a:pt x="52450" y="229120"/>
                </a:lnTo>
                <a:lnTo>
                  <a:pt x="50164" y="229692"/>
                </a:lnTo>
                <a:lnTo>
                  <a:pt x="47117" y="229996"/>
                </a:lnTo>
                <a:lnTo>
                  <a:pt x="43307" y="230035"/>
                </a:lnTo>
                <a:lnTo>
                  <a:pt x="39497" y="230073"/>
                </a:lnTo>
                <a:lnTo>
                  <a:pt x="34671" y="229819"/>
                </a:lnTo>
                <a:lnTo>
                  <a:pt x="28956" y="229273"/>
                </a:lnTo>
                <a:lnTo>
                  <a:pt x="23113" y="228726"/>
                </a:lnTo>
                <a:lnTo>
                  <a:pt x="18287" y="228091"/>
                </a:lnTo>
                <a:lnTo>
                  <a:pt x="14605" y="227342"/>
                </a:lnTo>
                <a:lnTo>
                  <a:pt x="10922" y="226593"/>
                </a:lnTo>
                <a:lnTo>
                  <a:pt x="1270" y="221348"/>
                </a:lnTo>
                <a:lnTo>
                  <a:pt x="381" y="220078"/>
                </a:lnTo>
                <a:lnTo>
                  <a:pt x="0" y="218668"/>
                </a:lnTo>
                <a:lnTo>
                  <a:pt x="126" y="217106"/>
                </a:lnTo>
                <a:lnTo>
                  <a:pt x="19938" y="7619"/>
                </a:lnTo>
                <a:lnTo>
                  <a:pt x="20065" y="6095"/>
                </a:lnTo>
                <a:lnTo>
                  <a:pt x="34036" y="0"/>
                </a:lnTo>
                <a:lnTo>
                  <a:pt x="37211" y="0"/>
                </a:lnTo>
                <a:lnTo>
                  <a:pt x="41275" y="126"/>
                </a:lnTo>
                <a:lnTo>
                  <a:pt x="46100" y="634"/>
                </a:lnTo>
                <a:lnTo>
                  <a:pt x="51181" y="1015"/>
                </a:lnTo>
                <a:lnTo>
                  <a:pt x="55245" y="1650"/>
                </a:lnTo>
                <a:lnTo>
                  <a:pt x="58547" y="2412"/>
                </a:lnTo>
                <a:lnTo>
                  <a:pt x="61722" y="3047"/>
                </a:lnTo>
                <a:lnTo>
                  <a:pt x="69596" y="8127"/>
                </a:lnTo>
                <a:lnTo>
                  <a:pt x="70231" y="9397"/>
                </a:lnTo>
                <a:lnTo>
                  <a:pt x="70485" y="10794"/>
                </a:lnTo>
                <a:lnTo>
                  <a:pt x="70358" y="12318"/>
                </a:lnTo>
                <a:lnTo>
                  <a:pt x="67945" y="38480"/>
                </a:lnTo>
                <a:lnTo>
                  <a:pt x="74168" y="31114"/>
                </a:lnTo>
                <a:lnTo>
                  <a:pt x="104901" y="7111"/>
                </a:lnTo>
                <a:lnTo>
                  <a:pt x="122936" y="3809"/>
                </a:lnTo>
                <a:lnTo>
                  <a:pt x="127253" y="4190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86911" y="5535167"/>
            <a:ext cx="272796" cy="31241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34324" y="5551360"/>
            <a:ext cx="198755" cy="238760"/>
          </a:xfrm>
          <a:custGeom>
            <a:avLst/>
            <a:gdLst/>
            <a:ahLst/>
            <a:cxnLst/>
            <a:rect l="l" t="t" r="r" b="b"/>
            <a:pathLst>
              <a:path w="198754" h="238760">
                <a:moveTo>
                  <a:pt x="189482" y="210845"/>
                </a:moveTo>
                <a:lnTo>
                  <a:pt x="140293" y="210845"/>
                </a:lnTo>
                <a:lnTo>
                  <a:pt x="139023" y="227545"/>
                </a:lnTo>
                <a:lnTo>
                  <a:pt x="138896" y="229742"/>
                </a:lnTo>
                <a:lnTo>
                  <a:pt x="139404" y="231520"/>
                </a:lnTo>
                <a:lnTo>
                  <a:pt x="174202" y="238556"/>
                </a:lnTo>
                <a:lnTo>
                  <a:pt x="181060" y="237947"/>
                </a:lnTo>
                <a:lnTo>
                  <a:pt x="189482" y="210845"/>
                </a:lnTo>
                <a:close/>
              </a:path>
              <a:path w="198754" h="238760">
                <a:moveTo>
                  <a:pt x="92192" y="97535"/>
                </a:moveTo>
                <a:lnTo>
                  <a:pt x="49218" y="103054"/>
                </a:lnTo>
                <a:lnTo>
                  <a:pt x="14186" y="124216"/>
                </a:lnTo>
                <a:lnTo>
                  <a:pt x="212" y="161759"/>
                </a:lnTo>
                <a:lnTo>
                  <a:pt x="0" y="169994"/>
                </a:lnTo>
                <a:lnTo>
                  <a:pt x="513" y="177747"/>
                </a:lnTo>
                <a:lnTo>
                  <a:pt x="18119" y="214248"/>
                </a:lnTo>
                <a:lnTo>
                  <a:pt x="55892" y="233260"/>
                </a:lnTo>
                <a:lnTo>
                  <a:pt x="81746" y="235717"/>
                </a:lnTo>
                <a:lnTo>
                  <a:pt x="91271" y="234935"/>
                </a:lnTo>
                <a:lnTo>
                  <a:pt x="133074" y="216922"/>
                </a:lnTo>
                <a:lnTo>
                  <a:pt x="140293" y="210845"/>
                </a:lnTo>
                <a:lnTo>
                  <a:pt x="189482" y="210845"/>
                </a:lnTo>
                <a:lnTo>
                  <a:pt x="190598" y="195135"/>
                </a:lnTo>
                <a:lnTo>
                  <a:pt x="96097" y="195135"/>
                </a:lnTo>
                <a:lnTo>
                  <a:pt x="77809" y="193827"/>
                </a:lnTo>
                <a:lnTo>
                  <a:pt x="70316" y="190766"/>
                </a:lnTo>
                <a:lnTo>
                  <a:pt x="59902" y="179920"/>
                </a:lnTo>
                <a:lnTo>
                  <a:pt x="57616" y="172821"/>
                </a:lnTo>
                <a:lnTo>
                  <a:pt x="58632" y="158864"/>
                </a:lnTo>
                <a:lnTo>
                  <a:pt x="59902" y="154343"/>
                </a:lnTo>
                <a:lnTo>
                  <a:pt x="62188" y="150482"/>
                </a:lnTo>
                <a:lnTo>
                  <a:pt x="64347" y="146621"/>
                </a:lnTo>
                <a:lnTo>
                  <a:pt x="104225" y="134708"/>
                </a:lnTo>
                <a:lnTo>
                  <a:pt x="194893" y="134708"/>
                </a:lnTo>
                <a:lnTo>
                  <a:pt x="197371" y="99834"/>
                </a:lnTo>
                <a:lnTo>
                  <a:pt x="139023" y="99834"/>
                </a:lnTo>
                <a:lnTo>
                  <a:pt x="118576" y="98361"/>
                </a:lnTo>
                <a:lnTo>
                  <a:pt x="104979" y="97654"/>
                </a:lnTo>
                <a:lnTo>
                  <a:pt x="92192" y="97535"/>
                </a:lnTo>
                <a:close/>
              </a:path>
              <a:path w="198754" h="238760">
                <a:moveTo>
                  <a:pt x="194893" y="134708"/>
                </a:moveTo>
                <a:lnTo>
                  <a:pt x="104225" y="134708"/>
                </a:lnTo>
                <a:lnTo>
                  <a:pt x="136356" y="137007"/>
                </a:lnTo>
                <a:lnTo>
                  <a:pt x="133816" y="172770"/>
                </a:lnTo>
                <a:lnTo>
                  <a:pt x="96097" y="195135"/>
                </a:lnTo>
                <a:lnTo>
                  <a:pt x="190598" y="195135"/>
                </a:lnTo>
                <a:lnTo>
                  <a:pt x="194893" y="134708"/>
                </a:lnTo>
                <a:close/>
              </a:path>
              <a:path w="198754" h="238760">
                <a:moveTo>
                  <a:pt x="193335" y="44671"/>
                </a:moveTo>
                <a:lnTo>
                  <a:pt x="95716" y="44671"/>
                </a:lnTo>
                <a:lnTo>
                  <a:pt x="102955" y="44983"/>
                </a:lnTo>
                <a:lnTo>
                  <a:pt x="110448" y="45529"/>
                </a:lnTo>
                <a:lnTo>
                  <a:pt x="140166" y="74726"/>
                </a:lnTo>
                <a:lnTo>
                  <a:pt x="140420" y="80543"/>
                </a:lnTo>
                <a:lnTo>
                  <a:pt x="139912" y="87134"/>
                </a:lnTo>
                <a:lnTo>
                  <a:pt x="139023" y="99834"/>
                </a:lnTo>
                <a:lnTo>
                  <a:pt x="197371" y="99834"/>
                </a:lnTo>
                <a:lnTo>
                  <a:pt x="198078" y="89890"/>
                </a:lnTo>
                <a:lnTo>
                  <a:pt x="198506" y="80543"/>
                </a:lnTo>
                <a:lnTo>
                  <a:pt x="198435" y="74726"/>
                </a:lnTo>
                <a:lnTo>
                  <a:pt x="198300" y="69622"/>
                </a:lnTo>
                <a:lnTo>
                  <a:pt x="197399" y="61188"/>
                </a:lnTo>
                <a:lnTo>
                  <a:pt x="197269" y="60223"/>
                </a:lnTo>
                <a:lnTo>
                  <a:pt x="195680" y="52184"/>
                </a:lnTo>
                <a:lnTo>
                  <a:pt x="193335" y="44671"/>
                </a:lnTo>
                <a:close/>
              </a:path>
              <a:path w="198754" h="238760">
                <a:moveTo>
                  <a:pt x="97621" y="0"/>
                </a:moveTo>
                <a:lnTo>
                  <a:pt x="52155" y="6540"/>
                </a:lnTo>
                <a:lnTo>
                  <a:pt x="22769" y="25209"/>
                </a:lnTo>
                <a:lnTo>
                  <a:pt x="21802" y="27749"/>
                </a:lnTo>
                <a:lnTo>
                  <a:pt x="21167" y="31559"/>
                </a:lnTo>
                <a:lnTo>
                  <a:pt x="20740" y="37291"/>
                </a:lnTo>
                <a:lnTo>
                  <a:pt x="20614" y="44367"/>
                </a:lnTo>
                <a:lnTo>
                  <a:pt x="21040" y="49428"/>
                </a:lnTo>
                <a:lnTo>
                  <a:pt x="21548" y="51981"/>
                </a:lnTo>
                <a:lnTo>
                  <a:pt x="22310" y="54089"/>
                </a:lnTo>
                <a:lnTo>
                  <a:pt x="22945" y="56184"/>
                </a:lnTo>
                <a:lnTo>
                  <a:pt x="23961" y="57835"/>
                </a:lnTo>
                <a:lnTo>
                  <a:pt x="26501" y="60223"/>
                </a:lnTo>
                <a:lnTo>
                  <a:pt x="27898" y="60883"/>
                </a:lnTo>
                <a:lnTo>
                  <a:pt x="32216" y="61188"/>
                </a:lnTo>
                <a:lnTo>
                  <a:pt x="35518" y="60324"/>
                </a:lnTo>
                <a:lnTo>
                  <a:pt x="43900" y="56502"/>
                </a:lnTo>
                <a:lnTo>
                  <a:pt x="48980" y="54432"/>
                </a:lnTo>
                <a:lnTo>
                  <a:pt x="88858" y="44800"/>
                </a:lnTo>
                <a:lnTo>
                  <a:pt x="95716" y="44671"/>
                </a:lnTo>
                <a:lnTo>
                  <a:pt x="193335" y="44671"/>
                </a:lnTo>
                <a:lnTo>
                  <a:pt x="193240" y="44367"/>
                </a:lnTo>
                <a:lnTo>
                  <a:pt x="161415" y="11654"/>
                </a:lnTo>
                <a:lnTo>
                  <a:pt x="123243" y="1585"/>
                </a:lnTo>
                <a:lnTo>
                  <a:pt x="104431" y="91"/>
                </a:lnTo>
                <a:lnTo>
                  <a:pt x="97621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91940" y="5686069"/>
            <a:ext cx="78740" cy="60960"/>
          </a:xfrm>
          <a:custGeom>
            <a:avLst/>
            <a:gdLst/>
            <a:ahLst/>
            <a:cxnLst/>
            <a:rect l="l" t="t" r="r" b="b"/>
            <a:pathLst>
              <a:path w="78739" h="60960">
                <a:moveTo>
                  <a:pt x="56134" y="685"/>
                </a:moveTo>
                <a:lnTo>
                  <a:pt x="46609" y="0"/>
                </a:lnTo>
                <a:lnTo>
                  <a:pt x="38354" y="114"/>
                </a:lnTo>
                <a:lnTo>
                  <a:pt x="31496" y="1041"/>
                </a:lnTo>
                <a:lnTo>
                  <a:pt x="24637" y="1968"/>
                </a:lnTo>
                <a:lnTo>
                  <a:pt x="19050" y="3695"/>
                </a:lnTo>
                <a:lnTo>
                  <a:pt x="14605" y="6210"/>
                </a:lnTo>
                <a:lnTo>
                  <a:pt x="10160" y="8724"/>
                </a:lnTo>
                <a:lnTo>
                  <a:pt x="6731" y="11912"/>
                </a:lnTo>
                <a:lnTo>
                  <a:pt x="4572" y="15773"/>
                </a:lnTo>
                <a:lnTo>
                  <a:pt x="2286" y="19634"/>
                </a:lnTo>
                <a:lnTo>
                  <a:pt x="1016" y="24155"/>
                </a:lnTo>
                <a:lnTo>
                  <a:pt x="635" y="29324"/>
                </a:lnTo>
                <a:lnTo>
                  <a:pt x="0" y="38112"/>
                </a:lnTo>
                <a:lnTo>
                  <a:pt x="2286" y="45212"/>
                </a:lnTo>
                <a:lnTo>
                  <a:pt x="7493" y="50634"/>
                </a:lnTo>
                <a:lnTo>
                  <a:pt x="12700" y="56057"/>
                </a:lnTo>
                <a:lnTo>
                  <a:pt x="20193" y="59118"/>
                </a:lnTo>
                <a:lnTo>
                  <a:pt x="30099" y="59829"/>
                </a:lnTo>
                <a:lnTo>
                  <a:pt x="38481" y="60426"/>
                </a:lnTo>
                <a:lnTo>
                  <a:pt x="46228" y="58864"/>
                </a:lnTo>
                <a:lnTo>
                  <a:pt x="78739" y="2298"/>
                </a:lnTo>
                <a:lnTo>
                  <a:pt x="56134" y="685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34324" y="5551360"/>
            <a:ext cx="198755" cy="238760"/>
          </a:xfrm>
          <a:custGeom>
            <a:avLst/>
            <a:gdLst/>
            <a:ahLst/>
            <a:cxnLst/>
            <a:rect l="l" t="t" r="r" b="b"/>
            <a:pathLst>
              <a:path w="198754" h="238760">
                <a:moveTo>
                  <a:pt x="111337" y="444"/>
                </a:moveTo>
                <a:lnTo>
                  <a:pt x="153247" y="8318"/>
                </a:lnTo>
                <a:lnTo>
                  <a:pt x="185914" y="30900"/>
                </a:lnTo>
                <a:lnTo>
                  <a:pt x="198300" y="69622"/>
                </a:lnTo>
                <a:lnTo>
                  <a:pt x="198558" y="79413"/>
                </a:lnTo>
                <a:lnTo>
                  <a:pt x="198078" y="89890"/>
                </a:lnTo>
                <a:lnTo>
                  <a:pt x="188045" y="231063"/>
                </a:lnTo>
                <a:lnTo>
                  <a:pt x="187791" y="233260"/>
                </a:lnTo>
                <a:lnTo>
                  <a:pt x="186902" y="234937"/>
                </a:lnTo>
                <a:lnTo>
                  <a:pt x="185251" y="236080"/>
                </a:lnTo>
                <a:lnTo>
                  <a:pt x="183600" y="237223"/>
                </a:lnTo>
                <a:lnTo>
                  <a:pt x="181060" y="237947"/>
                </a:lnTo>
                <a:lnTo>
                  <a:pt x="177631" y="238251"/>
                </a:lnTo>
                <a:lnTo>
                  <a:pt x="174202" y="238556"/>
                </a:lnTo>
                <a:lnTo>
                  <a:pt x="140674" y="232867"/>
                </a:lnTo>
                <a:lnTo>
                  <a:pt x="139404" y="231520"/>
                </a:lnTo>
                <a:lnTo>
                  <a:pt x="138896" y="229742"/>
                </a:lnTo>
                <a:lnTo>
                  <a:pt x="139023" y="227545"/>
                </a:lnTo>
                <a:lnTo>
                  <a:pt x="140293" y="210845"/>
                </a:lnTo>
                <a:lnTo>
                  <a:pt x="133074" y="216922"/>
                </a:lnTo>
                <a:lnTo>
                  <a:pt x="91271" y="234935"/>
                </a:lnTo>
                <a:lnTo>
                  <a:pt x="81746" y="235717"/>
                </a:lnTo>
                <a:lnTo>
                  <a:pt x="71840" y="235496"/>
                </a:lnTo>
                <a:lnTo>
                  <a:pt x="34764" y="226004"/>
                </a:lnTo>
                <a:lnTo>
                  <a:pt x="6439" y="198138"/>
                </a:lnTo>
                <a:lnTo>
                  <a:pt x="0" y="169994"/>
                </a:lnTo>
                <a:lnTo>
                  <a:pt x="212" y="161759"/>
                </a:lnTo>
                <a:lnTo>
                  <a:pt x="14186" y="124216"/>
                </a:lnTo>
                <a:lnTo>
                  <a:pt x="49218" y="103054"/>
                </a:lnTo>
                <a:lnTo>
                  <a:pt x="92192" y="97535"/>
                </a:lnTo>
                <a:lnTo>
                  <a:pt x="104979" y="97654"/>
                </a:lnTo>
                <a:lnTo>
                  <a:pt x="118576" y="98361"/>
                </a:lnTo>
                <a:lnTo>
                  <a:pt x="139023" y="99834"/>
                </a:lnTo>
                <a:lnTo>
                  <a:pt x="139912" y="87134"/>
                </a:lnTo>
                <a:lnTo>
                  <a:pt x="140420" y="80543"/>
                </a:lnTo>
                <a:lnTo>
                  <a:pt x="140166" y="74726"/>
                </a:lnTo>
                <a:lnTo>
                  <a:pt x="139150" y="69697"/>
                </a:lnTo>
                <a:lnTo>
                  <a:pt x="138134" y="64655"/>
                </a:lnTo>
                <a:lnTo>
                  <a:pt x="102955" y="44983"/>
                </a:lnTo>
                <a:lnTo>
                  <a:pt x="95716" y="44671"/>
                </a:lnTo>
                <a:lnTo>
                  <a:pt x="88858" y="44800"/>
                </a:lnTo>
                <a:lnTo>
                  <a:pt x="55203" y="52184"/>
                </a:lnTo>
                <a:lnTo>
                  <a:pt x="48980" y="54432"/>
                </a:lnTo>
                <a:lnTo>
                  <a:pt x="43900" y="56502"/>
                </a:lnTo>
                <a:lnTo>
                  <a:pt x="39709" y="58407"/>
                </a:lnTo>
                <a:lnTo>
                  <a:pt x="35518" y="60324"/>
                </a:lnTo>
                <a:lnTo>
                  <a:pt x="32216" y="61188"/>
                </a:lnTo>
                <a:lnTo>
                  <a:pt x="29676" y="60998"/>
                </a:lnTo>
                <a:lnTo>
                  <a:pt x="27898" y="60883"/>
                </a:lnTo>
                <a:lnTo>
                  <a:pt x="26501" y="60223"/>
                </a:lnTo>
                <a:lnTo>
                  <a:pt x="25231" y="59029"/>
                </a:lnTo>
                <a:lnTo>
                  <a:pt x="23961" y="57835"/>
                </a:lnTo>
                <a:lnTo>
                  <a:pt x="22945" y="56184"/>
                </a:lnTo>
                <a:lnTo>
                  <a:pt x="22310" y="54089"/>
                </a:lnTo>
                <a:lnTo>
                  <a:pt x="21548" y="51981"/>
                </a:lnTo>
                <a:lnTo>
                  <a:pt x="21040" y="49428"/>
                </a:lnTo>
                <a:lnTo>
                  <a:pt x="20786" y="46405"/>
                </a:lnTo>
                <a:lnTo>
                  <a:pt x="20532" y="43395"/>
                </a:lnTo>
                <a:lnTo>
                  <a:pt x="20532" y="40081"/>
                </a:lnTo>
                <a:lnTo>
                  <a:pt x="20786" y="36512"/>
                </a:lnTo>
                <a:lnTo>
                  <a:pt x="21167" y="31559"/>
                </a:lnTo>
                <a:lnTo>
                  <a:pt x="21802" y="27749"/>
                </a:lnTo>
                <a:lnTo>
                  <a:pt x="22818" y="25082"/>
                </a:lnTo>
                <a:lnTo>
                  <a:pt x="23834" y="22288"/>
                </a:lnTo>
                <a:lnTo>
                  <a:pt x="59775" y="4762"/>
                </a:lnTo>
                <a:lnTo>
                  <a:pt x="67268" y="2984"/>
                </a:lnTo>
                <a:lnTo>
                  <a:pt x="75396" y="1587"/>
                </a:lnTo>
                <a:lnTo>
                  <a:pt x="84286" y="698"/>
                </a:lnTo>
                <a:lnTo>
                  <a:pt x="90906" y="194"/>
                </a:lnTo>
                <a:lnTo>
                  <a:pt x="97621" y="0"/>
                </a:lnTo>
                <a:lnTo>
                  <a:pt x="104431" y="91"/>
                </a:lnTo>
                <a:lnTo>
                  <a:pt x="111337" y="444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726179" y="5550408"/>
            <a:ext cx="248412" cy="30937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773892" y="5566419"/>
            <a:ext cx="175172" cy="23669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73818" y="5566419"/>
            <a:ext cx="175260" cy="236854"/>
          </a:xfrm>
          <a:custGeom>
            <a:avLst/>
            <a:gdLst/>
            <a:ahLst/>
            <a:cxnLst/>
            <a:rect l="l" t="t" r="r" b="b"/>
            <a:pathLst>
              <a:path w="175260" h="236854">
                <a:moveTo>
                  <a:pt x="112254" y="117"/>
                </a:moveTo>
                <a:lnTo>
                  <a:pt x="118477" y="371"/>
                </a:lnTo>
                <a:lnTo>
                  <a:pt x="124700" y="1260"/>
                </a:lnTo>
                <a:lnTo>
                  <a:pt x="130669" y="2657"/>
                </a:lnTo>
                <a:lnTo>
                  <a:pt x="136638" y="4054"/>
                </a:lnTo>
                <a:lnTo>
                  <a:pt x="161149" y="15103"/>
                </a:lnTo>
                <a:lnTo>
                  <a:pt x="165213" y="17643"/>
                </a:lnTo>
                <a:lnTo>
                  <a:pt x="175119" y="35105"/>
                </a:lnTo>
                <a:lnTo>
                  <a:pt x="175119" y="37861"/>
                </a:lnTo>
                <a:lnTo>
                  <a:pt x="175246" y="40630"/>
                </a:lnTo>
                <a:lnTo>
                  <a:pt x="175246" y="43970"/>
                </a:lnTo>
                <a:lnTo>
                  <a:pt x="174992" y="47894"/>
                </a:lnTo>
                <a:lnTo>
                  <a:pt x="174611" y="57000"/>
                </a:lnTo>
                <a:lnTo>
                  <a:pt x="173468" y="63363"/>
                </a:lnTo>
                <a:lnTo>
                  <a:pt x="171690" y="66969"/>
                </a:lnTo>
                <a:lnTo>
                  <a:pt x="169912" y="70589"/>
                </a:lnTo>
                <a:lnTo>
                  <a:pt x="167753" y="72329"/>
                </a:lnTo>
                <a:lnTo>
                  <a:pt x="165340" y="72202"/>
                </a:lnTo>
                <a:lnTo>
                  <a:pt x="162673" y="72062"/>
                </a:lnTo>
                <a:lnTo>
                  <a:pt x="159879" y="70830"/>
                </a:lnTo>
                <a:lnTo>
                  <a:pt x="156958" y="68481"/>
                </a:lnTo>
                <a:lnTo>
                  <a:pt x="154164" y="66131"/>
                </a:lnTo>
                <a:lnTo>
                  <a:pt x="150735" y="63515"/>
                </a:lnTo>
                <a:lnTo>
                  <a:pt x="146798" y="60632"/>
                </a:lnTo>
                <a:lnTo>
                  <a:pt x="142734" y="57762"/>
                </a:lnTo>
                <a:lnTo>
                  <a:pt x="138035" y="55082"/>
                </a:lnTo>
                <a:lnTo>
                  <a:pt x="132447" y="52593"/>
                </a:lnTo>
                <a:lnTo>
                  <a:pt x="126986" y="50116"/>
                </a:lnTo>
                <a:lnTo>
                  <a:pt x="120255" y="48669"/>
                </a:lnTo>
                <a:lnTo>
                  <a:pt x="112381" y="48275"/>
                </a:lnTo>
                <a:lnTo>
                  <a:pt x="101474" y="48839"/>
                </a:lnTo>
                <a:lnTo>
                  <a:pt x="70328" y="73937"/>
                </a:lnTo>
                <a:lnTo>
                  <a:pt x="61327" y="115839"/>
                </a:lnTo>
                <a:lnTo>
                  <a:pt x="61065" y="124083"/>
                </a:lnTo>
                <a:lnTo>
                  <a:pt x="61231" y="131843"/>
                </a:lnTo>
                <a:lnTo>
                  <a:pt x="70852" y="168049"/>
                </a:lnTo>
                <a:lnTo>
                  <a:pt x="74535" y="174068"/>
                </a:lnTo>
                <a:lnTo>
                  <a:pt x="106158" y="187315"/>
                </a:lnTo>
                <a:lnTo>
                  <a:pt x="114286" y="187721"/>
                </a:lnTo>
                <a:lnTo>
                  <a:pt x="143242" y="177370"/>
                </a:lnTo>
                <a:lnTo>
                  <a:pt x="147814" y="174615"/>
                </a:lnTo>
                <a:lnTo>
                  <a:pt x="151624" y="172087"/>
                </a:lnTo>
                <a:lnTo>
                  <a:pt x="154672" y="169801"/>
                </a:lnTo>
                <a:lnTo>
                  <a:pt x="157847" y="167528"/>
                </a:lnTo>
                <a:lnTo>
                  <a:pt x="160387" y="166436"/>
                </a:lnTo>
                <a:lnTo>
                  <a:pt x="162419" y="166537"/>
                </a:lnTo>
                <a:lnTo>
                  <a:pt x="163816" y="166601"/>
                </a:lnTo>
                <a:lnTo>
                  <a:pt x="164959" y="167058"/>
                </a:lnTo>
                <a:lnTo>
                  <a:pt x="165848" y="167896"/>
                </a:lnTo>
                <a:lnTo>
                  <a:pt x="166737" y="168722"/>
                </a:lnTo>
                <a:lnTo>
                  <a:pt x="167499" y="170208"/>
                </a:lnTo>
                <a:lnTo>
                  <a:pt x="167880" y="172367"/>
                </a:lnTo>
                <a:lnTo>
                  <a:pt x="168388" y="174513"/>
                </a:lnTo>
                <a:lnTo>
                  <a:pt x="168642" y="177243"/>
                </a:lnTo>
                <a:lnTo>
                  <a:pt x="168769" y="180558"/>
                </a:lnTo>
                <a:lnTo>
                  <a:pt x="168896" y="183873"/>
                </a:lnTo>
                <a:lnTo>
                  <a:pt x="168896" y="188115"/>
                </a:lnTo>
                <a:lnTo>
                  <a:pt x="168642" y="193296"/>
                </a:lnTo>
                <a:lnTo>
                  <a:pt x="166483" y="210429"/>
                </a:lnTo>
                <a:lnTo>
                  <a:pt x="165975" y="212295"/>
                </a:lnTo>
                <a:lnTo>
                  <a:pt x="160895" y="219255"/>
                </a:lnTo>
                <a:lnTo>
                  <a:pt x="158990" y="220957"/>
                </a:lnTo>
                <a:lnTo>
                  <a:pt x="134987" y="231523"/>
                </a:lnTo>
                <a:lnTo>
                  <a:pt x="129145" y="233276"/>
                </a:lnTo>
                <a:lnTo>
                  <a:pt x="122668" y="234597"/>
                </a:lnTo>
                <a:lnTo>
                  <a:pt x="115810" y="235511"/>
                </a:lnTo>
                <a:lnTo>
                  <a:pt x="108952" y="236425"/>
                </a:lnTo>
                <a:lnTo>
                  <a:pt x="61579" y="230413"/>
                </a:lnTo>
                <a:lnTo>
                  <a:pt x="28088" y="210026"/>
                </a:lnTo>
                <a:lnTo>
                  <a:pt x="7451" y="176255"/>
                </a:lnTo>
                <a:lnTo>
                  <a:pt x="0" y="130319"/>
                </a:lnTo>
                <a:lnTo>
                  <a:pt x="240" y="117020"/>
                </a:lnTo>
                <a:lnTo>
                  <a:pt x="6883" y="74722"/>
                </a:lnTo>
                <a:lnTo>
                  <a:pt x="27838" y="33632"/>
                </a:lnTo>
                <a:lnTo>
                  <a:pt x="59932" y="8914"/>
                </a:lnTo>
                <a:lnTo>
                  <a:pt x="100923" y="0"/>
                </a:lnTo>
                <a:lnTo>
                  <a:pt x="112254" y="117"/>
                </a:lnTo>
                <a:close/>
              </a:path>
            </a:pathLst>
          </a:custGeom>
          <a:ln w="1828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919728" y="5504688"/>
            <a:ext cx="222503" cy="36271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67098" y="5520816"/>
            <a:ext cx="149225" cy="289560"/>
          </a:xfrm>
          <a:custGeom>
            <a:avLst/>
            <a:gdLst/>
            <a:ahLst/>
            <a:cxnLst/>
            <a:rect l="l" t="t" r="r" b="b"/>
            <a:pathLst>
              <a:path w="149225" h="289560">
                <a:moveTo>
                  <a:pt x="10540" y="55118"/>
                </a:moveTo>
                <a:lnTo>
                  <a:pt x="9016" y="55118"/>
                </a:lnTo>
                <a:lnTo>
                  <a:pt x="7620" y="55372"/>
                </a:lnTo>
                <a:lnTo>
                  <a:pt x="0" y="87515"/>
                </a:lnTo>
                <a:lnTo>
                  <a:pt x="508" y="93713"/>
                </a:lnTo>
                <a:lnTo>
                  <a:pt x="2031" y="97459"/>
                </a:lnTo>
                <a:lnTo>
                  <a:pt x="3428" y="101206"/>
                </a:lnTo>
                <a:lnTo>
                  <a:pt x="5714" y="103124"/>
                </a:lnTo>
                <a:lnTo>
                  <a:pt x="33909" y="104089"/>
                </a:lnTo>
                <a:lnTo>
                  <a:pt x="30225" y="211836"/>
                </a:lnTo>
                <a:lnTo>
                  <a:pt x="35113" y="252291"/>
                </a:lnTo>
                <a:lnTo>
                  <a:pt x="65786" y="283857"/>
                </a:lnTo>
                <a:lnTo>
                  <a:pt x="100584" y="289534"/>
                </a:lnTo>
                <a:lnTo>
                  <a:pt x="105028" y="289445"/>
                </a:lnTo>
                <a:lnTo>
                  <a:pt x="137540" y="281000"/>
                </a:lnTo>
                <a:lnTo>
                  <a:pt x="139064" y="279552"/>
                </a:lnTo>
                <a:lnTo>
                  <a:pt x="140335" y="276999"/>
                </a:lnTo>
                <a:lnTo>
                  <a:pt x="141224" y="273342"/>
                </a:lnTo>
                <a:lnTo>
                  <a:pt x="142239" y="269671"/>
                </a:lnTo>
                <a:lnTo>
                  <a:pt x="142880" y="264235"/>
                </a:lnTo>
                <a:lnTo>
                  <a:pt x="143128" y="257467"/>
                </a:lnTo>
                <a:lnTo>
                  <a:pt x="143255" y="249440"/>
                </a:lnTo>
                <a:lnTo>
                  <a:pt x="142875" y="246608"/>
                </a:lnTo>
                <a:lnTo>
                  <a:pt x="142621" y="243763"/>
                </a:lnTo>
                <a:lnTo>
                  <a:pt x="142239" y="241503"/>
                </a:lnTo>
                <a:lnTo>
                  <a:pt x="141957" y="240271"/>
                </a:lnTo>
                <a:lnTo>
                  <a:pt x="116459" y="240271"/>
                </a:lnTo>
                <a:lnTo>
                  <a:pt x="104012" y="239839"/>
                </a:lnTo>
                <a:lnTo>
                  <a:pt x="89662" y="204889"/>
                </a:lnTo>
                <a:lnTo>
                  <a:pt x="93090" y="106108"/>
                </a:lnTo>
                <a:lnTo>
                  <a:pt x="144277" y="106108"/>
                </a:lnTo>
                <a:lnTo>
                  <a:pt x="147700" y="98742"/>
                </a:lnTo>
                <a:lnTo>
                  <a:pt x="148716" y="92595"/>
                </a:lnTo>
                <a:lnTo>
                  <a:pt x="149098" y="83947"/>
                </a:lnTo>
                <a:lnTo>
                  <a:pt x="148998" y="74307"/>
                </a:lnTo>
                <a:lnTo>
                  <a:pt x="144525" y="60960"/>
                </a:lnTo>
                <a:lnTo>
                  <a:pt x="143383" y="60071"/>
                </a:lnTo>
                <a:lnTo>
                  <a:pt x="141986" y="59690"/>
                </a:lnTo>
                <a:lnTo>
                  <a:pt x="140462" y="59563"/>
                </a:lnTo>
                <a:lnTo>
                  <a:pt x="94741" y="58039"/>
                </a:lnTo>
                <a:lnTo>
                  <a:pt x="94807" y="56007"/>
                </a:lnTo>
                <a:lnTo>
                  <a:pt x="35560" y="56007"/>
                </a:lnTo>
                <a:lnTo>
                  <a:pt x="10540" y="55118"/>
                </a:lnTo>
                <a:close/>
              </a:path>
              <a:path w="149225" h="289560">
                <a:moveTo>
                  <a:pt x="136143" y="235521"/>
                </a:moveTo>
                <a:lnTo>
                  <a:pt x="134874" y="235750"/>
                </a:lnTo>
                <a:lnTo>
                  <a:pt x="133603" y="236258"/>
                </a:lnTo>
                <a:lnTo>
                  <a:pt x="130555" y="237324"/>
                </a:lnTo>
                <a:lnTo>
                  <a:pt x="128479" y="237987"/>
                </a:lnTo>
                <a:lnTo>
                  <a:pt x="126618" y="238607"/>
                </a:lnTo>
                <a:lnTo>
                  <a:pt x="124333" y="239166"/>
                </a:lnTo>
                <a:lnTo>
                  <a:pt x="119252" y="240093"/>
                </a:lnTo>
                <a:lnTo>
                  <a:pt x="116459" y="240271"/>
                </a:lnTo>
                <a:lnTo>
                  <a:pt x="141957" y="240271"/>
                </a:lnTo>
                <a:lnTo>
                  <a:pt x="141477" y="238175"/>
                </a:lnTo>
                <a:lnTo>
                  <a:pt x="140842" y="237045"/>
                </a:lnTo>
                <a:lnTo>
                  <a:pt x="139064" y="235889"/>
                </a:lnTo>
                <a:lnTo>
                  <a:pt x="138175" y="235585"/>
                </a:lnTo>
                <a:lnTo>
                  <a:pt x="136143" y="235521"/>
                </a:lnTo>
                <a:close/>
              </a:path>
              <a:path w="149225" h="289560">
                <a:moveTo>
                  <a:pt x="144277" y="106108"/>
                </a:moveTo>
                <a:lnTo>
                  <a:pt x="93090" y="106108"/>
                </a:lnTo>
                <a:lnTo>
                  <a:pt x="141986" y="107784"/>
                </a:lnTo>
                <a:lnTo>
                  <a:pt x="144277" y="106108"/>
                </a:lnTo>
                <a:close/>
              </a:path>
              <a:path w="149225" h="289560">
                <a:moveTo>
                  <a:pt x="61340" y="0"/>
                </a:moveTo>
                <a:lnTo>
                  <a:pt x="56514" y="0"/>
                </a:lnTo>
                <a:lnTo>
                  <a:pt x="48767" y="508"/>
                </a:lnTo>
                <a:lnTo>
                  <a:pt x="45720" y="1016"/>
                </a:lnTo>
                <a:lnTo>
                  <a:pt x="43434" y="1905"/>
                </a:lnTo>
                <a:lnTo>
                  <a:pt x="41148" y="2667"/>
                </a:lnTo>
                <a:lnTo>
                  <a:pt x="35560" y="56007"/>
                </a:lnTo>
                <a:lnTo>
                  <a:pt x="94807" y="56007"/>
                </a:lnTo>
                <a:lnTo>
                  <a:pt x="96265" y="11049"/>
                </a:lnTo>
                <a:lnTo>
                  <a:pt x="96392" y="9525"/>
                </a:lnTo>
                <a:lnTo>
                  <a:pt x="95885" y="8128"/>
                </a:lnTo>
                <a:lnTo>
                  <a:pt x="94996" y="6858"/>
                </a:lnTo>
                <a:lnTo>
                  <a:pt x="94106" y="5461"/>
                </a:lnTo>
                <a:lnTo>
                  <a:pt x="66928" y="127"/>
                </a:lnTo>
                <a:lnTo>
                  <a:pt x="61340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967098" y="5520816"/>
            <a:ext cx="149225" cy="289560"/>
          </a:xfrm>
          <a:custGeom>
            <a:avLst/>
            <a:gdLst/>
            <a:ahLst/>
            <a:cxnLst/>
            <a:rect l="l" t="t" r="r" b="b"/>
            <a:pathLst>
              <a:path w="149225" h="289560">
                <a:moveTo>
                  <a:pt x="66928" y="127"/>
                </a:moveTo>
                <a:lnTo>
                  <a:pt x="72771" y="381"/>
                </a:lnTo>
                <a:lnTo>
                  <a:pt x="77597" y="762"/>
                </a:lnTo>
                <a:lnTo>
                  <a:pt x="81406" y="1270"/>
                </a:lnTo>
                <a:lnTo>
                  <a:pt x="85216" y="1778"/>
                </a:lnTo>
                <a:lnTo>
                  <a:pt x="94996" y="6858"/>
                </a:lnTo>
                <a:lnTo>
                  <a:pt x="95885" y="8128"/>
                </a:lnTo>
                <a:lnTo>
                  <a:pt x="96392" y="9525"/>
                </a:lnTo>
                <a:lnTo>
                  <a:pt x="96265" y="11049"/>
                </a:lnTo>
                <a:lnTo>
                  <a:pt x="94741" y="58039"/>
                </a:lnTo>
                <a:lnTo>
                  <a:pt x="140462" y="59563"/>
                </a:lnTo>
                <a:lnTo>
                  <a:pt x="141986" y="59690"/>
                </a:lnTo>
                <a:lnTo>
                  <a:pt x="143383" y="60071"/>
                </a:lnTo>
                <a:lnTo>
                  <a:pt x="144525" y="60960"/>
                </a:lnTo>
                <a:lnTo>
                  <a:pt x="145668" y="61722"/>
                </a:lnTo>
                <a:lnTo>
                  <a:pt x="149225" y="79400"/>
                </a:lnTo>
                <a:lnTo>
                  <a:pt x="149098" y="83947"/>
                </a:lnTo>
                <a:lnTo>
                  <a:pt x="148716" y="92595"/>
                </a:lnTo>
                <a:lnTo>
                  <a:pt x="147700" y="98742"/>
                </a:lnTo>
                <a:lnTo>
                  <a:pt x="146050" y="102374"/>
                </a:lnTo>
                <a:lnTo>
                  <a:pt x="144399" y="106019"/>
                </a:lnTo>
                <a:lnTo>
                  <a:pt x="141986" y="107784"/>
                </a:lnTo>
                <a:lnTo>
                  <a:pt x="139064" y="107683"/>
                </a:lnTo>
                <a:lnTo>
                  <a:pt x="93090" y="106108"/>
                </a:lnTo>
                <a:lnTo>
                  <a:pt x="89662" y="204889"/>
                </a:lnTo>
                <a:lnTo>
                  <a:pt x="89733" y="212971"/>
                </a:lnTo>
                <a:lnTo>
                  <a:pt x="90519" y="219998"/>
                </a:lnTo>
                <a:lnTo>
                  <a:pt x="113284" y="240157"/>
                </a:lnTo>
                <a:lnTo>
                  <a:pt x="116459" y="240271"/>
                </a:lnTo>
                <a:lnTo>
                  <a:pt x="119252" y="240093"/>
                </a:lnTo>
                <a:lnTo>
                  <a:pt x="121792" y="239623"/>
                </a:lnTo>
                <a:lnTo>
                  <a:pt x="124333" y="239166"/>
                </a:lnTo>
                <a:lnTo>
                  <a:pt x="126618" y="238607"/>
                </a:lnTo>
                <a:lnTo>
                  <a:pt x="128524" y="237972"/>
                </a:lnTo>
                <a:lnTo>
                  <a:pt x="130555" y="237324"/>
                </a:lnTo>
                <a:lnTo>
                  <a:pt x="132206" y="236753"/>
                </a:lnTo>
                <a:lnTo>
                  <a:pt x="133603" y="236258"/>
                </a:lnTo>
                <a:lnTo>
                  <a:pt x="134874" y="235750"/>
                </a:lnTo>
                <a:lnTo>
                  <a:pt x="136143" y="235521"/>
                </a:lnTo>
                <a:lnTo>
                  <a:pt x="137287" y="235546"/>
                </a:lnTo>
                <a:lnTo>
                  <a:pt x="138175" y="235585"/>
                </a:lnTo>
                <a:lnTo>
                  <a:pt x="139064" y="235889"/>
                </a:lnTo>
                <a:lnTo>
                  <a:pt x="139953" y="236474"/>
                </a:lnTo>
                <a:lnTo>
                  <a:pt x="140842" y="237045"/>
                </a:lnTo>
                <a:lnTo>
                  <a:pt x="142875" y="246608"/>
                </a:lnTo>
                <a:lnTo>
                  <a:pt x="143255" y="249440"/>
                </a:lnTo>
                <a:lnTo>
                  <a:pt x="143255" y="253072"/>
                </a:lnTo>
                <a:lnTo>
                  <a:pt x="143128" y="257467"/>
                </a:lnTo>
                <a:lnTo>
                  <a:pt x="142875" y="264388"/>
                </a:lnTo>
                <a:lnTo>
                  <a:pt x="142239" y="269671"/>
                </a:lnTo>
                <a:lnTo>
                  <a:pt x="141224" y="273342"/>
                </a:lnTo>
                <a:lnTo>
                  <a:pt x="140335" y="276999"/>
                </a:lnTo>
                <a:lnTo>
                  <a:pt x="139064" y="279552"/>
                </a:lnTo>
                <a:lnTo>
                  <a:pt x="137540" y="281000"/>
                </a:lnTo>
                <a:lnTo>
                  <a:pt x="136143" y="282448"/>
                </a:lnTo>
                <a:lnTo>
                  <a:pt x="121412" y="287528"/>
                </a:lnTo>
                <a:lnTo>
                  <a:pt x="117728" y="288264"/>
                </a:lnTo>
                <a:lnTo>
                  <a:pt x="113664" y="288798"/>
                </a:lnTo>
                <a:lnTo>
                  <a:pt x="109347" y="289115"/>
                </a:lnTo>
                <a:lnTo>
                  <a:pt x="105028" y="289445"/>
                </a:lnTo>
                <a:lnTo>
                  <a:pt x="65786" y="283857"/>
                </a:lnTo>
                <a:lnTo>
                  <a:pt x="35113" y="252291"/>
                </a:lnTo>
                <a:lnTo>
                  <a:pt x="30126" y="221181"/>
                </a:lnTo>
                <a:lnTo>
                  <a:pt x="30225" y="211836"/>
                </a:lnTo>
                <a:lnTo>
                  <a:pt x="33909" y="104089"/>
                </a:lnTo>
                <a:lnTo>
                  <a:pt x="8636" y="103225"/>
                </a:lnTo>
                <a:lnTo>
                  <a:pt x="5714" y="103124"/>
                </a:lnTo>
                <a:lnTo>
                  <a:pt x="3428" y="101206"/>
                </a:lnTo>
                <a:lnTo>
                  <a:pt x="2031" y="97459"/>
                </a:lnTo>
                <a:lnTo>
                  <a:pt x="508" y="93713"/>
                </a:lnTo>
                <a:lnTo>
                  <a:pt x="0" y="87515"/>
                </a:lnTo>
                <a:lnTo>
                  <a:pt x="253" y="78867"/>
                </a:lnTo>
                <a:lnTo>
                  <a:pt x="380" y="74307"/>
                </a:lnTo>
                <a:lnTo>
                  <a:pt x="3301" y="59944"/>
                </a:lnTo>
                <a:lnTo>
                  <a:pt x="4190" y="58166"/>
                </a:lnTo>
                <a:lnTo>
                  <a:pt x="5206" y="56896"/>
                </a:lnTo>
                <a:lnTo>
                  <a:pt x="6350" y="56134"/>
                </a:lnTo>
                <a:lnTo>
                  <a:pt x="7620" y="55372"/>
                </a:lnTo>
                <a:lnTo>
                  <a:pt x="9016" y="55118"/>
                </a:lnTo>
                <a:lnTo>
                  <a:pt x="10540" y="55118"/>
                </a:lnTo>
                <a:lnTo>
                  <a:pt x="35560" y="56007"/>
                </a:lnTo>
                <a:lnTo>
                  <a:pt x="37084" y="9144"/>
                </a:lnTo>
                <a:lnTo>
                  <a:pt x="43434" y="1905"/>
                </a:lnTo>
                <a:lnTo>
                  <a:pt x="45720" y="1016"/>
                </a:lnTo>
                <a:lnTo>
                  <a:pt x="48767" y="508"/>
                </a:lnTo>
                <a:lnTo>
                  <a:pt x="52704" y="254"/>
                </a:lnTo>
                <a:lnTo>
                  <a:pt x="56514" y="0"/>
                </a:lnTo>
                <a:lnTo>
                  <a:pt x="61340" y="0"/>
                </a:lnTo>
                <a:lnTo>
                  <a:pt x="66928" y="127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105655" y="5472684"/>
            <a:ext cx="143255" cy="39471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53153" y="5488432"/>
            <a:ext cx="70485" cy="321945"/>
          </a:xfrm>
          <a:custGeom>
            <a:avLst/>
            <a:gdLst/>
            <a:ahLst/>
            <a:cxnLst/>
            <a:rect l="l" t="t" r="r" b="b"/>
            <a:pathLst>
              <a:path w="70485" h="321945">
                <a:moveTo>
                  <a:pt x="28829" y="92329"/>
                </a:moveTo>
                <a:lnTo>
                  <a:pt x="0" y="311581"/>
                </a:lnTo>
                <a:lnTo>
                  <a:pt x="0" y="313156"/>
                </a:lnTo>
                <a:lnTo>
                  <a:pt x="381" y="314540"/>
                </a:lnTo>
                <a:lnTo>
                  <a:pt x="1463" y="315836"/>
                </a:lnTo>
                <a:lnTo>
                  <a:pt x="2286" y="316941"/>
                </a:lnTo>
                <a:lnTo>
                  <a:pt x="35306" y="321805"/>
                </a:lnTo>
                <a:lnTo>
                  <a:pt x="40132" y="321716"/>
                </a:lnTo>
                <a:lnTo>
                  <a:pt x="57967" y="316941"/>
                </a:lnTo>
                <a:lnTo>
                  <a:pt x="58928" y="315836"/>
                </a:lnTo>
                <a:lnTo>
                  <a:pt x="59412" y="314540"/>
                </a:lnTo>
                <a:lnTo>
                  <a:pt x="59465" y="311581"/>
                </a:lnTo>
                <a:lnTo>
                  <a:pt x="64135" y="103009"/>
                </a:lnTo>
                <a:lnTo>
                  <a:pt x="64135" y="101434"/>
                </a:lnTo>
                <a:lnTo>
                  <a:pt x="63754" y="100050"/>
                </a:lnTo>
                <a:lnTo>
                  <a:pt x="62737" y="98806"/>
                </a:lnTo>
                <a:lnTo>
                  <a:pt x="61849" y="97663"/>
                </a:lnTo>
                <a:lnTo>
                  <a:pt x="40386" y="92583"/>
                </a:lnTo>
                <a:lnTo>
                  <a:pt x="28829" y="92329"/>
                </a:lnTo>
                <a:close/>
              </a:path>
              <a:path w="70485" h="321945">
                <a:moveTo>
                  <a:pt x="36957" y="0"/>
                </a:moveTo>
                <a:lnTo>
                  <a:pt x="2399" y="22852"/>
                </a:lnTo>
                <a:lnTo>
                  <a:pt x="1524" y="42545"/>
                </a:lnTo>
                <a:lnTo>
                  <a:pt x="3683" y="50546"/>
                </a:lnTo>
                <a:lnTo>
                  <a:pt x="35051" y="62230"/>
                </a:lnTo>
                <a:lnTo>
                  <a:pt x="44194" y="62043"/>
                </a:lnTo>
                <a:lnTo>
                  <a:pt x="70231" y="31369"/>
                </a:lnTo>
                <a:lnTo>
                  <a:pt x="70485" y="19939"/>
                </a:lnTo>
                <a:lnTo>
                  <a:pt x="68199" y="11938"/>
                </a:lnTo>
                <a:lnTo>
                  <a:pt x="36957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144009" y="5479288"/>
            <a:ext cx="88773" cy="34009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213859" y="5564123"/>
            <a:ext cx="298703" cy="309372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260722" y="5579617"/>
            <a:ext cx="225551" cy="23724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260722" y="5579617"/>
            <a:ext cx="226060" cy="237490"/>
          </a:xfrm>
          <a:custGeom>
            <a:avLst/>
            <a:gdLst/>
            <a:ahLst/>
            <a:cxnLst/>
            <a:rect l="l" t="t" r="r" b="b"/>
            <a:pathLst>
              <a:path w="226060" h="237489">
                <a:moveTo>
                  <a:pt x="116204" y="0"/>
                </a:moveTo>
                <a:lnTo>
                  <a:pt x="154441" y="4571"/>
                </a:lnTo>
                <a:lnTo>
                  <a:pt x="192248" y="23717"/>
                </a:lnTo>
                <a:lnTo>
                  <a:pt x="215659" y="57003"/>
                </a:lnTo>
                <a:lnTo>
                  <a:pt x="225240" y="103634"/>
                </a:lnTo>
                <a:lnTo>
                  <a:pt x="225551" y="117271"/>
                </a:lnTo>
                <a:lnTo>
                  <a:pt x="225026" y="130421"/>
                </a:lnTo>
                <a:lnTo>
                  <a:pt x="214114" y="176966"/>
                </a:lnTo>
                <a:lnTo>
                  <a:pt x="188775" y="211866"/>
                </a:lnTo>
                <a:lnTo>
                  <a:pt x="148834" y="232605"/>
                </a:lnTo>
                <a:lnTo>
                  <a:pt x="109347" y="237248"/>
                </a:lnTo>
                <a:lnTo>
                  <a:pt x="95797" y="236662"/>
                </a:lnTo>
                <a:lnTo>
                  <a:pt x="50720" y="224717"/>
                </a:lnTo>
                <a:lnTo>
                  <a:pt x="19976" y="198334"/>
                </a:lnTo>
                <a:lnTo>
                  <a:pt x="3518" y="158275"/>
                </a:lnTo>
                <a:lnTo>
                  <a:pt x="0" y="119951"/>
                </a:lnTo>
                <a:lnTo>
                  <a:pt x="547" y="106794"/>
                </a:lnTo>
                <a:lnTo>
                  <a:pt x="11711" y="60099"/>
                </a:lnTo>
                <a:lnTo>
                  <a:pt x="37153" y="25298"/>
                </a:lnTo>
                <a:lnTo>
                  <a:pt x="76842" y="4643"/>
                </a:lnTo>
                <a:lnTo>
                  <a:pt x="116204" y="0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480559" y="5562600"/>
            <a:ext cx="275843" cy="30784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17897" y="5569330"/>
            <a:ext cx="222123" cy="25288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834128" y="5472684"/>
            <a:ext cx="303275" cy="38862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80675" y="5488559"/>
            <a:ext cx="230504" cy="315595"/>
          </a:xfrm>
          <a:custGeom>
            <a:avLst/>
            <a:gdLst/>
            <a:ahLst/>
            <a:cxnLst/>
            <a:rect l="l" t="t" r="r" b="b"/>
            <a:pathLst>
              <a:path w="230504" h="315595">
                <a:moveTo>
                  <a:pt x="142936" y="0"/>
                </a:moveTo>
                <a:lnTo>
                  <a:pt x="104550" y="4302"/>
                </a:lnTo>
                <a:lnTo>
                  <a:pt x="65246" y="19962"/>
                </a:lnTo>
                <a:lnTo>
                  <a:pt x="34224" y="46608"/>
                </a:lnTo>
                <a:lnTo>
                  <a:pt x="12578" y="83810"/>
                </a:lnTo>
                <a:lnTo>
                  <a:pt x="1156" y="131205"/>
                </a:lnTo>
                <a:lnTo>
                  <a:pt x="0" y="149095"/>
                </a:lnTo>
                <a:lnTo>
                  <a:pt x="188" y="168020"/>
                </a:lnTo>
                <a:lnTo>
                  <a:pt x="7850" y="219745"/>
                </a:lnTo>
                <a:lnTo>
                  <a:pt x="25286" y="260381"/>
                </a:lnTo>
                <a:lnTo>
                  <a:pt x="51536" y="289878"/>
                </a:lnTo>
                <a:lnTo>
                  <a:pt x="86040" y="308254"/>
                </a:lnTo>
                <a:lnTo>
                  <a:pt x="127652" y="315485"/>
                </a:lnTo>
                <a:lnTo>
                  <a:pt x="142936" y="315417"/>
                </a:lnTo>
                <a:lnTo>
                  <a:pt x="185545" y="308005"/>
                </a:lnTo>
                <a:lnTo>
                  <a:pt x="222692" y="289483"/>
                </a:lnTo>
                <a:lnTo>
                  <a:pt x="227899" y="282600"/>
                </a:lnTo>
                <a:lnTo>
                  <a:pt x="228661" y="281152"/>
                </a:lnTo>
                <a:lnTo>
                  <a:pt x="229169" y="279438"/>
                </a:lnTo>
                <a:lnTo>
                  <a:pt x="229931" y="275475"/>
                </a:lnTo>
                <a:lnTo>
                  <a:pt x="230185" y="273100"/>
                </a:lnTo>
                <a:lnTo>
                  <a:pt x="230439" y="267576"/>
                </a:lnTo>
                <a:lnTo>
                  <a:pt x="230381" y="262432"/>
                </a:lnTo>
                <a:lnTo>
                  <a:pt x="141448" y="262432"/>
                </a:lnTo>
                <a:lnTo>
                  <a:pt x="132998" y="261632"/>
                </a:lnTo>
                <a:lnTo>
                  <a:pt x="97424" y="245475"/>
                </a:lnTo>
                <a:lnTo>
                  <a:pt x="74610" y="208051"/>
                </a:lnTo>
                <a:lnTo>
                  <a:pt x="66990" y="161759"/>
                </a:lnTo>
                <a:lnTo>
                  <a:pt x="66772" y="149796"/>
                </a:lnTo>
                <a:lnTo>
                  <a:pt x="67244" y="138423"/>
                </a:lnTo>
                <a:lnTo>
                  <a:pt x="75785" y="99072"/>
                </a:lnTo>
                <a:lnTo>
                  <a:pt x="100580" y="65597"/>
                </a:lnTo>
                <a:lnTo>
                  <a:pt x="139380" y="52323"/>
                </a:lnTo>
                <a:lnTo>
                  <a:pt x="147310" y="52206"/>
                </a:lnTo>
                <a:lnTo>
                  <a:pt x="220101" y="52206"/>
                </a:lnTo>
                <a:lnTo>
                  <a:pt x="220025" y="49402"/>
                </a:lnTo>
                <a:lnTo>
                  <a:pt x="215580" y="25272"/>
                </a:lnTo>
                <a:lnTo>
                  <a:pt x="214818" y="23875"/>
                </a:lnTo>
                <a:lnTo>
                  <a:pt x="213167" y="22224"/>
                </a:lnTo>
                <a:lnTo>
                  <a:pt x="208849" y="18160"/>
                </a:lnTo>
                <a:lnTo>
                  <a:pt x="204912" y="15747"/>
                </a:lnTo>
                <a:lnTo>
                  <a:pt x="199451" y="13080"/>
                </a:lnTo>
                <a:lnTo>
                  <a:pt x="193990" y="10286"/>
                </a:lnTo>
                <a:lnTo>
                  <a:pt x="187894" y="7873"/>
                </a:lnTo>
                <a:lnTo>
                  <a:pt x="181163" y="5968"/>
                </a:lnTo>
                <a:lnTo>
                  <a:pt x="174305" y="3936"/>
                </a:lnTo>
                <a:lnTo>
                  <a:pt x="166939" y="2412"/>
                </a:lnTo>
                <a:lnTo>
                  <a:pt x="159065" y="1396"/>
                </a:lnTo>
                <a:lnTo>
                  <a:pt x="151191" y="253"/>
                </a:lnTo>
                <a:lnTo>
                  <a:pt x="142936" y="0"/>
                </a:lnTo>
                <a:close/>
              </a:path>
              <a:path w="230504" h="315595">
                <a:moveTo>
                  <a:pt x="222692" y="234429"/>
                </a:moveTo>
                <a:lnTo>
                  <a:pt x="219009" y="234594"/>
                </a:lnTo>
                <a:lnTo>
                  <a:pt x="216215" y="235978"/>
                </a:lnTo>
                <a:lnTo>
                  <a:pt x="209103" y="241338"/>
                </a:lnTo>
                <a:lnTo>
                  <a:pt x="204531" y="244373"/>
                </a:lnTo>
                <a:lnTo>
                  <a:pt x="165653" y="260778"/>
                </a:lnTo>
                <a:lnTo>
                  <a:pt x="150302" y="262432"/>
                </a:lnTo>
                <a:lnTo>
                  <a:pt x="230381" y="262432"/>
                </a:lnTo>
                <a:lnTo>
                  <a:pt x="230058" y="254647"/>
                </a:lnTo>
                <a:lnTo>
                  <a:pt x="229677" y="250139"/>
                </a:lnTo>
                <a:lnTo>
                  <a:pt x="229169" y="246773"/>
                </a:lnTo>
                <a:lnTo>
                  <a:pt x="228788" y="243408"/>
                </a:lnTo>
                <a:lnTo>
                  <a:pt x="228153" y="240804"/>
                </a:lnTo>
                <a:lnTo>
                  <a:pt x="227391" y="238950"/>
                </a:lnTo>
                <a:lnTo>
                  <a:pt x="226756" y="237083"/>
                </a:lnTo>
                <a:lnTo>
                  <a:pt x="225867" y="235864"/>
                </a:lnTo>
                <a:lnTo>
                  <a:pt x="224851" y="235280"/>
                </a:lnTo>
                <a:lnTo>
                  <a:pt x="223962" y="234695"/>
                </a:lnTo>
                <a:lnTo>
                  <a:pt x="222692" y="234429"/>
                </a:lnTo>
                <a:close/>
              </a:path>
              <a:path w="230504" h="315595">
                <a:moveTo>
                  <a:pt x="220101" y="52206"/>
                </a:moveTo>
                <a:lnTo>
                  <a:pt x="147310" y="52206"/>
                </a:lnTo>
                <a:lnTo>
                  <a:pt x="154715" y="52625"/>
                </a:lnTo>
                <a:lnTo>
                  <a:pt x="161597" y="53592"/>
                </a:lnTo>
                <a:lnTo>
                  <a:pt x="167955" y="55117"/>
                </a:lnTo>
                <a:lnTo>
                  <a:pt x="175956" y="57530"/>
                </a:lnTo>
                <a:lnTo>
                  <a:pt x="182941" y="60324"/>
                </a:lnTo>
                <a:lnTo>
                  <a:pt x="188783" y="63499"/>
                </a:lnTo>
                <a:lnTo>
                  <a:pt x="194752" y="66547"/>
                </a:lnTo>
                <a:lnTo>
                  <a:pt x="199578" y="69468"/>
                </a:lnTo>
                <a:lnTo>
                  <a:pt x="206944" y="74548"/>
                </a:lnTo>
                <a:lnTo>
                  <a:pt x="209992" y="75818"/>
                </a:lnTo>
                <a:lnTo>
                  <a:pt x="212405" y="75691"/>
                </a:lnTo>
                <a:lnTo>
                  <a:pt x="213802" y="75691"/>
                </a:lnTo>
                <a:lnTo>
                  <a:pt x="215072" y="75183"/>
                </a:lnTo>
                <a:lnTo>
                  <a:pt x="216088" y="74167"/>
                </a:lnTo>
                <a:lnTo>
                  <a:pt x="217231" y="73151"/>
                </a:lnTo>
                <a:lnTo>
                  <a:pt x="217993" y="71627"/>
                </a:lnTo>
                <a:lnTo>
                  <a:pt x="218792" y="69468"/>
                </a:lnTo>
                <a:lnTo>
                  <a:pt x="219390" y="67436"/>
                </a:lnTo>
                <a:lnTo>
                  <a:pt x="219898" y="64769"/>
                </a:lnTo>
                <a:lnTo>
                  <a:pt x="220069" y="60324"/>
                </a:lnTo>
                <a:lnTo>
                  <a:pt x="220101" y="52206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80675" y="5488559"/>
            <a:ext cx="230504" cy="315595"/>
          </a:xfrm>
          <a:custGeom>
            <a:avLst/>
            <a:gdLst/>
            <a:ahLst/>
            <a:cxnLst/>
            <a:rect l="l" t="t" r="r" b="b"/>
            <a:pathLst>
              <a:path w="230504" h="315595">
                <a:moveTo>
                  <a:pt x="134427" y="380"/>
                </a:moveTo>
                <a:lnTo>
                  <a:pt x="142936" y="0"/>
                </a:lnTo>
                <a:lnTo>
                  <a:pt x="151191" y="253"/>
                </a:lnTo>
                <a:lnTo>
                  <a:pt x="159065" y="1396"/>
                </a:lnTo>
                <a:lnTo>
                  <a:pt x="166939" y="2412"/>
                </a:lnTo>
                <a:lnTo>
                  <a:pt x="174305" y="3936"/>
                </a:lnTo>
                <a:lnTo>
                  <a:pt x="181163" y="5968"/>
                </a:lnTo>
                <a:lnTo>
                  <a:pt x="187894" y="7873"/>
                </a:lnTo>
                <a:lnTo>
                  <a:pt x="193990" y="10286"/>
                </a:lnTo>
                <a:lnTo>
                  <a:pt x="199451" y="13080"/>
                </a:lnTo>
                <a:lnTo>
                  <a:pt x="204912" y="15747"/>
                </a:lnTo>
                <a:lnTo>
                  <a:pt x="215580" y="25272"/>
                </a:lnTo>
                <a:lnTo>
                  <a:pt x="216469" y="26669"/>
                </a:lnTo>
                <a:lnTo>
                  <a:pt x="220152" y="54101"/>
                </a:lnTo>
                <a:lnTo>
                  <a:pt x="220152" y="58165"/>
                </a:lnTo>
                <a:lnTo>
                  <a:pt x="216088" y="74167"/>
                </a:lnTo>
                <a:lnTo>
                  <a:pt x="215072" y="75183"/>
                </a:lnTo>
                <a:lnTo>
                  <a:pt x="213802" y="75691"/>
                </a:lnTo>
                <a:lnTo>
                  <a:pt x="212405" y="75691"/>
                </a:lnTo>
                <a:lnTo>
                  <a:pt x="209992" y="75818"/>
                </a:lnTo>
                <a:lnTo>
                  <a:pt x="206944" y="74548"/>
                </a:lnTo>
                <a:lnTo>
                  <a:pt x="203261" y="72008"/>
                </a:lnTo>
                <a:lnTo>
                  <a:pt x="199578" y="69468"/>
                </a:lnTo>
                <a:lnTo>
                  <a:pt x="194752" y="66547"/>
                </a:lnTo>
                <a:lnTo>
                  <a:pt x="188783" y="63499"/>
                </a:lnTo>
                <a:lnTo>
                  <a:pt x="182941" y="60324"/>
                </a:lnTo>
                <a:lnTo>
                  <a:pt x="147310" y="52206"/>
                </a:lnTo>
                <a:lnTo>
                  <a:pt x="139380" y="52323"/>
                </a:lnTo>
                <a:lnTo>
                  <a:pt x="100580" y="65597"/>
                </a:lnTo>
                <a:lnTo>
                  <a:pt x="75785" y="99072"/>
                </a:lnTo>
                <a:lnTo>
                  <a:pt x="67244" y="138423"/>
                </a:lnTo>
                <a:lnTo>
                  <a:pt x="66772" y="149796"/>
                </a:lnTo>
                <a:lnTo>
                  <a:pt x="66990" y="161759"/>
                </a:lnTo>
                <a:lnTo>
                  <a:pt x="74610" y="208051"/>
                </a:lnTo>
                <a:lnTo>
                  <a:pt x="97424" y="245475"/>
                </a:lnTo>
                <a:lnTo>
                  <a:pt x="132998" y="261632"/>
                </a:lnTo>
                <a:lnTo>
                  <a:pt x="141448" y="262432"/>
                </a:lnTo>
                <a:lnTo>
                  <a:pt x="150302" y="262432"/>
                </a:lnTo>
                <a:lnTo>
                  <a:pt x="193355" y="251155"/>
                </a:lnTo>
                <a:lnTo>
                  <a:pt x="216215" y="235978"/>
                </a:lnTo>
                <a:lnTo>
                  <a:pt x="219009" y="234594"/>
                </a:lnTo>
                <a:lnTo>
                  <a:pt x="221041" y="234505"/>
                </a:lnTo>
                <a:lnTo>
                  <a:pt x="222692" y="234429"/>
                </a:lnTo>
                <a:lnTo>
                  <a:pt x="223962" y="234695"/>
                </a:lnTo>
                <a:lnTo>
                  <a:pt x="224851" y="235280"/>
                </a:lnTo>
                <a:lnTo>
                  <a:pt x="225867" y="235864"/>
                </a:lnTo>
                <a:lnTo>
                  <a:pt x="226756" y="237083"/>
                </a:lnTo>
                <a:lnTo>
                  <a:pt x="227391" y="238950"/>
                </a:lnTo>
                <a:lnTo>
                  <a:pt x="228153" y="240804"/>
                </a:lnTo>
                <a:lnTo>
                  <a:pt x="228788" y="243408"/>
                </a:lnTo>
                <a:lnTo>
                  <a:pt x="229169" y="246773"/>
                </a:lnTo>
                <a:lnTo>
                  <a:pt x="229677" y="250139"/>
                </a:lnTo>
                <a:lnTo>
                  <a:pt x="230058" y="254647"/>
                </a:lnTo>
                <a:lnTo>
                  <a:pt x="230312" y="260311"/>
                </a:lnTo>
                <a:lnTo>
                  <a:pt x="230439" y="264236"/>
                </a:lnTo>
                <a:lnTo>
                  <a:pt x="230439" y="267576"/>
                </a:lnTo>
                <a:lnTo>
                  <a:pt x="230312" y="270344"/>
                </a:lnTo>
                <a:lnTo>
                  <a:pt x="230185" y="273100"/>
                </a:lnTo>
                <a:lnTo>
                  <a:pt x="229931" y="275475"/>
                </a:lnTo>
                <a:lnTo>
                  <a:pt x="229550" y="277456"/>
                </a:lnTo>
                <a:lnTo>
                  <a:pt x="229169" y="279438"/>
                </a:lnTo>
                <a:lnTo>
                  <a:pt x="228661" y="281152"/>
                </a:lnTo>
                <a:lnTo>
                  <a:pt x="227899" y="282600"/>
                </a:lnTo>
                <a:lnTo>
                  <a:pt x="227264" y="284048"/>
                </a:lnTo>
                <a:lnTo>
                  <a:pt x="214691" y="294995"/>
                </a:lnTo>
                <a:lnTo>
                  <a:pt x="209865" y="298043"/>
                </a:lnTo>
                <a:lnTo>
                  <a:pt x="172654" y="311492"/>
                </a:lnTo>
                <a:lnTo>
                  <a:pt x="127652" y="315485"/>
                </a:lnTo>
                <a:lnTo>
                  <a:pt x="113059" y="314317"/>
                </a:lnTo>
                <a:lnTo>
                  <a:pt x="73634" y="303362"/>
                </a:lnTo>
                <a:lnTo>
                  <a:pt x="41844" y="281279"/>
                </a:lnTo>
                <a:lnTo>
                  <a:pt x="18466" y="248075"/>
                </a:lnTo>
                <a:lnTo>
                  <a:pt x="4173" y="203733"/>
                </a:lnTo>
                <a:lnTo>
                  <a:pt x="0" y="149095"/>
                </a:lnTo>
                <a:lnTo>
                  <a:pt x="1156" y="131205"/>
                </a:lnTo>
                <a:lnTo>
                  <a:pt x="12578" y="83810"/>
                </a:lnTo>
                <a:lnTo>
                  <a:pt x="34224" y="46608"/>
                </a:lnTo>
                <a:lnTo>
                  <a:pt x="65246" y="19962"/>
                </a:lnTo>
                <a:lnTo>
                  <a:pt x="104550" y="4302"/>
                </a:lnTo>
                <a:lnTo>
                  <a:pt x="119143" y="1692"/>
                </a:lnTo>
                <a:lnTo>
                  <a:pt x="134427" y="380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88635" y="5538215"/>
            <a:ext cx="298703" cy="31089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35784" y="5553640"/>
            <a:ext cx="225609" cy="23804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35784" y="5553640"/>
            <a:ext cx="226060" cy="238125"/>
          </a:xfrm>
          <a:custGeom>
            <a:avLst/>
            <a:gdLst/>
            <a:ahLst/>
            <a:cxnLst/>
            <a:rect l="l" t="t" r="r" b="b"/>
            <a:pathLst>
              <a:path w="226060" h="238125">
                <a:moveTo>
                  <a:pt x="107283" y="450"/>
                </a:moveTo>
                <a:lnTo>
                  <a:pt x="145716" y="2147"/>
                </a:lnTo>
                <a:lnTo>
                  <a:pt x="184834" y="18430"/>
                </a:lnTo>
                <a:lnTo>
                  <a:pt x="210752" y="49835"/>
                </a:lnTo>
                <a:lnTo>
                  <a:pt x="223805" y="95612"/>
                </a:lnTo>
                <a:lnTo>
                  <a:pt x="225617" y="122342"/>
                </a:lnTo>
                <a:lnTo>
                  <a:pt x="225155" y="134965"/>
                </a:lnTo>
                <a:lnTo>
                  <a:pt x="214010" y="179833"/>
                </a:lnTo>
                <a:lnTo>
                  <a:pt x="187515" y="213516"/>
                </a:lnTo>
                <a:lnTo>
                  <a:pt x="145351" y="233554"/>
                </a:lnTo>
                <a:lnTo>
                  <a:pt x="104759" y="238042"/>
                </a:lnTo>
                <a:lnTo>
                  <a:pt x="92043" y="237454"/>
                </a:lnTo>
                <a:lnTo>
                  <a:pt x="49545" y="224948"/>
                </a:lnTo>
                <a:lnTo>
                  <a:pt x="20208" y="197230"/>
                </a:lnTo>
                <a:lnTo>
                  <a:pt x="3921" y="155020"/>
                </a:lnTo>
                <a:lnTo>
                  <a:pt x="0" y="115736"/>
                </a:lnTo>
                <a:lnTo>
                  <a:pt x="476" y="103090"/>
                </a:lnTo>
                <a:lnTo>
                  <a:pt x="11842" y="58064"/>
                </a:lnTo>
                <a:lnTo>
                  <a:pt x="38385" y="24553"/>
                </a:lnTo>
                <a:lnTo>
                  <a:pt x="80327" y="4546"/>
                </a:lnTo>
                <a:lnTo>
                  <a:pt x="107283" y="450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349240" y="5513832"/>
            <a:ext cx="294132" cy="31699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96484" y="5530425"/>
            <a:ext cx="220599" cy="24274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96357" y="5530425"/>
            <a:ext cx="220979" cy="243204"/>
          </a:xfrm>
          <a:custGeom>
            <a:avLst/>
            <a:gdLst/>
            <a:ahLst/>
            <a:cxnLst/>
            <a:rect l="l" t="t" r="r" b="b"/>
            <a:pathLst>
              <a:path w="220979" h="243204">
                <a:moveTo>
                  <a:pt x="122046" y="551"/>
                </a:moveTo>
                <a:lnTo>
                  <a:pt x="132353" y="0"/>
                </a:lnTo>
                <a:lnTo>
                  <a:pt x="141922" y="424"/>
                </a:lnTo>
                <a:lnTo>
                  <a:pt x="150729" y="1801"/>
                </a:lnTo>
                <a:lnTo>
                  <a:pt x="184403" y="20998"/>
                </a:lnTo>
                <a:lnTo>
                  <a:pt x="202719" y="56293"/>
                </a:lnTo>
                <a:lnTo>
                  <a:pt x="220598" y="215918"/>
                </a:lnTo>
                <a:lnTo>
                  <a:pt x="220725" y="217480"/>
                </a:lnTo>
                <a:lnTo>
                  <a:pt x="220344" y="218902"/>
                </a:lnTo>
                <a:lnTo>
                  <a:pt x="181482" y="229011"/>
                </a:lnTo>
                <a:lnTo>
                  <a:pt x="177672" y="228986"/>
                </a:lnTo>
                <a:lnTo>
                  <a:pt x="173735" y="228973"/>
                </a:lnTo>
                <a:lnTo>
                  <a:pt x="170687" y="228681"/>
                </a:lnTo>
                <a:lnTo>
                  <a:pt x="168401" y="228110"/>
                </a:lnTo>
                <a:lnTo>
                  <a:pt x="166115" y="227538"/>
                </a:lnTo>
                <a:lnTo>
                  <a:pt x="161670" y="221658"/>
                </a:lnTo>
                <a:lnTo>
                  <a:pt x="149987" y="102151"/>
                </a:lnTo>
                <a:lnTo>
                  <a:pt x="148970" y="91978"/>
                </a:lnTo>
                <a:lnTo>
                  <a:pt x="147446" y="84066"/>
                </a:lnTo>
                <a:lnTo>
                  <a:pt x="145414" y="78428"/>
                </a:lnTo>
                <a:lnTo>
                  <a:pt x="143382" y="72776"/>
                </a:lnTo>
                <a:lnTo>
                  <a:pt x="115696" y="53129"/>
                </a:lnTo>
                <a:lnTo>
                  <a:pt x="109727" y="53637"/>
                </a:lnTo>
                <a:lnTo>
                  <a:pt x="77009" y="75367"/>
                </a:lnTo>
                <a:lnTo>
                  <a:pt x="66166" y="90416"/>
                </a:lnTo>
                <a:lnTo>
                  <a:pt x="79628" y="229634"/>
                </a:lnTo>
                <a:lnTo>
                  <a:pt x="79882" y="231196"/>
                </a:lnTo>
                <a:lnTo>
                  <a:pt x="79501" y="232618"/>
                </a:lnTo>
                <a:lnTo>
                  <a:pt x="78612" y="233888"/>
                </a:lnTo>
                <a:lnTo>
                  <a:pt x="77850" y="235146"/>
                </a:lnTo>
                <a:lnTo>
                  <a:pt x="76326" y="236276"/>
                </a:lnTo>
                <a:lnTo>
                  <a:pt x="74167" y="237292"/>
                </a:lnTo>
                <a:lnTo>
                  <a:pt x="72008" y="238295"/>
                </a:lnTo>
                <a:lnTo>
                  <a:pt x="68960" y="239171"/>
                </a:lnTo>
                <a:lnTo>
                  <a:pt x="65277" y="239921"/>
                </a:lnTo>
                <a:lnTo>
                  <a:pt x="61594" y="240683"/>
                </a:lnTo>
                <a:lnTo>
                  <a:pt x="56768" y="241343"/>
                </a:lnTo>
                <a:lnTo>
                  <a:pt x="51053" y="241902"/>
                </a:lnTo>
                <a:lnTo>
                  <a:pt x="45212" y="242473"/>
                </a:lnTo>
                <a:lnTo>
                  <a:pt x="40385" y="242740"/>
                </a:lnTo>
                <a:lnTo>
                  <a:pt x="36575" y="242715"/>
                </a:lnTo>
                <a:lnTo>
                  <a:pt x="32892" y="242689"/>
                </a:lnTo>
                <a:lnTo>
                  <a:pt x="29717" y="242397"/>
                </a:lnTo>
                <a:lnTo>
                  <a:pt x="27431" y="241838"/>
                </a:lnTo>
                <a:lnTo>
                  <a:pt x="25018" y="241267"/>
                </a:lnTo>
                <a:lnTo>
                  <a:pt x="23367" y="240454"/>
                </a:lnTo>
                <a:lnTo>
                  <a:pt x="22351" y="239375"/>
                </a:lnTo>
                <a:lnTo>
                  <a:pt x="21208" y="238282"/>
                </a:lnTo>
                <a:lnTo>
                  <a:pt x="20700" y="236962"/>
                </a:lnTo>
                <a:lnTo>
                  <a:pt x="20573" y="235400"/>
                </a:lnTo>
                <a:lnTo>
                  <a:pt x="126" y="25951"/>
                </a:lnTo>
                <a:lnTo>
                  <a:pt x="0" y="24427"/>
                </a:lnTo>
                <a:lnTo>
                  <a:pt x="253" y="23030"/>
                </a:lnTo>
                <a:lnTo>
                  <a:pt x="888" y="21760"/>
                </a:lnTo>
                <a:lnTo>
                  <a:pt x="1523" y="20490"/>
                </a:lnTo>
                <a:lnTo>
                  <a:pt x="2920" y="19347"/>
                </a:lnTo>
                <a:lnTo>
                  <a:pt x="4825" y="18458"/>
                </a:lnTo>
                <a:lnTo>
                  <a:pt x="6857" y="17442"/>
                </a:lnTo>
                <a:lnTo>
                  <a:pt x="9397" y="16553"/>
                </a:lnTo>
                <a:lnTo>
                  <a:pt x="12572" y="15918"/>
                </a:lnTo>
                <a:lnTo>
                  <a:pt x="15747" y="15156"/>
                </a:lnTo>
                <a:lnTo>
                  <a:pt x="19684" y="14521"/>
                </a:lnTo>
                <a:lnTo>
                  <a:pt x="24510" y="14140"/>
                </a:lnTo>
                <a:lnTo>
                  <a:pt x="29590" y="13632"/>
                </a:lnTo>
                <a:lnTo>
                  <a:pt x="33781" y="13378"/>
                </a:lnTo>
                <a:lnTo>
                  <a:pt x="37083" y="13505"/>
                </a:lnTo>
                <a:lnTo>
                  <a:pt x="40385" y="13505"/>
                </a:lnTo>
                <a:lnTo>
                  <a:pt x="43052" y="13886"/>
                </a:lnTo>
                <a:lnTo>
                  <a:pt x="44830" y="14521"/>
                </a:lnTo>
                <a:lnTo>
                  <a:pt x="46735" y="15156"/>
                </a:lnTo>
                <a:lnTo>
                  <a:pt x="48132" y="15918"/>
                </a:lnTo>
                <a:lnTo>
                  <a:pt x="49021" y="17061"/>
                </a:lnTo>
                <a:lnTo>
                  <a:pt x="49910" y="18204"/>
                </a:lnTo>
                <a:lnTo>
                  <a:pt x="50418" y="19474"/>
                </a:lnTo>
                <a:lnTo>
                  <a:pt x="50545" y="20998"/>
                </a:lnTo>
                <a:lnTo>
                  <a:pt x="52958" y="45255"/>
                </a:lnTo>
                <a:lnTo>
                  <a:pt x="85597" y="13632"/>
                </a:lnTo>
                <a:lnTo>
                  <a:pt x="112476" y="2077"/>
                </a:lnTo>
                <a:lnTo>
                  <a:pt x="122046" y="551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76315" y="5443728"/>
            <a:ext cx="243839" cy="35661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23052" y="5460110"/>
            <a:ext cx="171450" cy="283210"/>
          </a:xfrm>
          <a:custGeom>
            <a:avLst/>
            <a:gdLst/>
            <a:ahLst/>
            <a:cxnLst/>
            <a:rect l="l" t="t" r="r" b="b"/>
            <a:pathLst>
              <a:path w="171450" h="283210">
                <a:moveTo>
                  <a:pt x="97709" y="109219"/>
                </a:moveTo>
                <a:lnTo>
                  <a:pt x="38100" y="109219"/>
                </a:lnTo>
                <a:lnTo>
                  <a:pt x="51562" y="216166"/>
                </a:lnTo>
                <a:lnTo>
                  <a:pt x="62914" y="255331"/>
                </a:lnTo>
                <a:lnTo>
                  <a:pt x="98171" y="281622"/>
                </a:lnTo>
                <a:lnTo>
                  <a:pt x="112617" y="283178"/>
                </a:lnTo>
                <a:lnTo>
                  <a:pt x="120638" y="283011"/>
                </a:lnTo>
                <a:lnTo>
                  <a:pt x="160400" y="273634"/>
                </a:lnTo>
                <a:lnTo>
                  <a:pt x="171450" y="255435"/>
                </a:lnTo>
                <a:lnTo>
                  <a:pt x="171196" y="250113"/>
                </a:lnTo>
                <a:lnTo>
                  <a:pt x="170307" y="243243"/>
                </a:lnTo>
                <a:lnTo>
                  <a:pt x="169799" y="238874"/>
                </a:lnTo>
                <a:lnTo>
                  <a:pt x="169163" y="235318"/>
                </a:lnTo>
                <a:lnTo>
                  <a:pt x="168270" y="232079"/>
                </a:lnTo>
                <a:lnTo>
                  <a:pt x="128905" y="232079"/>
                </a:lnTo>
                <a:lnTo>
                  <a:pt x="122174" y="230035"/>
                </a:lnTo>
                <a:lnTo>
                  <a:pt x="109220" y="199847"/>
                </a:lnTo>
                <a:lnTo>
                  <a:pt x="97709" y="109219"/>
                </a:lnTo>
                <a:close/>
              </a:path>
              <a:path w="171450" h="283210">
                <a:moveTo>
                  <a:pt x="162051" y="222427"/>
                </a:moveTo>
                <a:lnTo>
                  <a:pt x="160020" y="222681"/>
                </a:lnTo>
                <a:lnTo>
                  <a:pt x="158750" y="223113"/>
                </a:lnTo>
                <a:lnTo>
                  <a:pt x="157607" y="223824"/>
                </a:lnTo>
                <a:lnTo>
                  <a:pt x="156337" y="224535"/>
                </a:lnTo>
                <a:lnTo>
                  <a:pt x="154589" y="225413"/>
                </a:lnTo>
                <a:lnTo>
                  <a:pt x="152908" y="226313"/>
                </a:lnTo>
                <a:lnTo>
                  <a:pt x="151002" y="227266"/>
                </a:lnTo>
                <a:lnTo>
                  <a:pt x="148844" y="228168"/>
                </a:lnTo>
                <a:lnTo>
                  <a:pt x="144018" y="229895"/>
                </a:lnTo>
                <a:lnTo>
                  <a:pt x="141224" y="230517"/>
                </a:lnTo>
                <a:lnTo>
                  <a:pt x="128905" y="232079"/>
                </a:lnTo>
                <a:lnTo>
                  <a:pt x="168270" y="232079"/>
                </a:lnTo>
                <a:lnTo>
                  <a:pt x="167639" y="229793"/>
                </a:lnTo>
                <a:lnTo>
                  <a:pt x="167005" y="227622"/>
                </a:lnTo>
                <a:lnTo>
                  <a:pt x="166243" y="226047"/>
                </a:lnTo>
                <a:lnTo>
                  <a:pt x="165608" y="224472"/>
                </a:lnTo>
                <a:lnTo>
                  <a:pt x="164846" y="223456"/>
                </a:lnTo>
                <a:lnTo>
                  <a:pt x="163830" y="223024"/>
                </a:lnTo>
                <a:lnTo>
                  <a:pt x="162940" y="222580"/>
                </a:lnTo>
                <a:lnTo>
                  <a:pt x="162051" y="222427"/>
                </a:lnTo>
                <a:close/>
              </a:path>
              <a:path w="171450" h="283210">
                <a:moveTo>
                  <a:pt x="72517" y="0"/>
                </a:moveTo>
                <a:lnTo>
                  <a:pt x="64770" y="253"/>
                </a:lnTo>
                <a:lnTo>
                  <a:pt x="59944" y="634"/>
                </a:lnTo>
                <a:lnTo>
                  <a:pt x="54228" y="1396"/>
                </a:lnTo>
                <a:lnTo>
                  <a:pt x="48513" y="2031"/>
                </a:lnTo>
                <a:lnTo>
                  <a:pt x="43814" y="2920"/>
                </a:lnTo>
                <a:lnTo>
                  <a:pt x="40132" y="3809"/>
                </a:lnTo>
                <a:lnTo>
                  <a:pt x="36322" y="4571"/>
                </a:lnTo>
                <a:lnTo>
                  <a:pt x="26162" y="14858"/>
                </a:lnTo>
                <a:lnTo>
                  <a:pt x="32003" y="61467"/>
                </a:lnTo>
                <a:lnTo>
                  <a:pt x="7238" y="64642"/>
                </a:lnTo>
                <a:lnTo>
                  <a:pt x="888" y="70484"/>
                </a:lnTo>
                <a:lnTo>
                  <a:pt x="253" y="72389"/>
                </a:lnTo>
                <a:lnTo>
                  <a:pt x="0" y="74929"/>
                </a:lnTo>
                <a:lnTo>
                  <a:pt x="0" y="81279"/>
                </a:lnTo>
                <a:lnTo>
                  <a:pt x="5587" y="107695"/>
                </a:lnTo>
                <a:lnTo>
                  <a:pt x="7620" y="111251"/>
                </a:lnTo>
                <a:lnTo>
                  <a:pt x="10033" y="112775"/>
                </a:lnTo>
                <a:lnTo>
                  <a:pt x="38100" y="109219"/>
                </a:lnTo>
                <a:lnTo>
                  <a:pt x="97709" y="109219"/>
                </a:lnTo>
                <a:lnTo>
                  <a:pt x="96774" y="101853"/>
                </a:lnTo>
                <a:lnTo>
                  <a:pt x="145414" y="95630"/>
                </a:lnTo>
                <a:lnTo>
                  <a:pt x="147447" y="93472"/>
                </a:lnTo>
                <a:lnTo>
                  <a:pt x="148589" y="89661"/>
                </a:lnTo>
                <a:lnTo>
                  <a:pt x="149606" y="85851"/>
                </a:lnTo>
                <a:lnTo>
                  <a:pt x="149606" y="79628"/>
                </a:lnTo>
                <a:lnTo>
                  <a:pt x="144907" y="54101"/>
                </a:lnTo>
                <a:lnTo>
                  <a:pt x="90805" y="54101"/>
                </a:lnTo>
                <a:lnTo>
                  <a:pt x="84962" y="7492"/>
                </a:lnTo>
                <a:lnTo>
                  <a:pt x="84709" y="5968"/>
                </a:lnTo>
                <a:lnTo>
                  <a:pt x="84074" y="4571"/>
                </a:lnTo>
                <a:lnTo>
                  <a:pt x="82931" y="3428"/>
                </a:lnTo>
                <a:lnTo>
                  <a:pt x="81914" y="2285"/>
                </a:lnTo>
                <a:lnTo>
                  <a:pt x="80137" y="1396"/>
                </a:lnTo>
                <a:lnTo>
                  <a:pt x="77850" y="888"/>
                </a:lnTo>
                <a:lnTo>
                  <a:pt x="75564" y="253"/>
                </a:lnTo>
                <a:lnTo>
                  <a:pt x="72517" y="0"/>
                </a:lnTo>
                <a:close/>
              </a:path>
              <a:path w="171450" h="283210">
                <a:moveTo>
                  <a:pt x="137795" y="48132"/>
                </a:moveTo>
                <a:lnTo>
                  <a:pt x="136144" y="48259"/>
                </a:lnTo>
                <a:lnTo>
                  <a:pt x="90805" y="54101"/>
                </a:lnTo>
                <a:lnTo>
                  <a:pt x="144907" y="54101"/>
                </a:lnTo>
                <a:lnTo>
                  <a:pt x="142875" y="50800"/>
                </a:lnTo>
                <a:lnTo>
                  <a:pt x="141732" y="49656"/>
                </a:lnTo>
                <a:lnTo>
                  <a:pt x="139192" y="48386"/>
                </a:lnTo>
                <a:lnTo>
                  <a:pt x="137795" y="48132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623052" y="5460110"/>
            <a:ext cx="171450" cy="283210"/>
          </a:xfrm>
          <a:custGeom>
            <a:avLst/>
            <a:gdLst/>
            <a:ahLst/>
            <a:cxnLst/>
            <a:rect l="l" t="t" r="r" b="b"/>
            <a:pathLst>
              <a:path w="171450" h="283210">
                <a:moveTo>
                  <a:pt x="54228" y="1396"/>
                </a:moveTo>
                <a:lnTo>
                  <a:pt x="59944" y="634"/>
                </a:lnTo>
                <a:lnTo>
                  <a:pt x="64770" y="253"/>
                </a:lnTo>
                <a:lnTo>
                  <a:pt x="68707" y="126"/>
                </a:lnTo>
                <a:lnTo>
                  <a:pt x="72517" y="0"/>
                </a:lnTo>
                <a:lnTo>
                  <a:pt x="75564" y="253"/>
                </a:lnTo>
                <a:lnTo>
                  <a:pt x="77850" y="888"/>
                </a:lnTo>
                <a:lnTo>
                  <a:pt x="80137" y="1396"/>
                </a:lnTo>
                <a:lnTo>
                  <a:pt x="81914" y="2285"/>
                </a:lnTo>
                <a:lnTo>
                  <a:pt x="82931" y="3428"/>
                </a:lnTo>
                <a:lnTo>
                  <a:pt x="84074" y="4571"/>
                </a:lnTo>
                <a:lnTo>
                  <a:pt x="84709" y="5968"/>
                </a:lnTo>
                <a:lnTo>
                  <a:pt x="84962" y="7492"/>
                </a:lnTo>
                <a:lnTo>
                  <a:pt x="90805" y="54101"/>
                </a:lnTo>
                <a:lnTo>
                  <a:pt x="136144" y="48259"/>
                </a:lnTo>
                <a:lnTo>
                  <a:pt x="137795" y="48132"/>
                </a:lnTo>
                <a:lnTo>
                  <a:pt x="139192" y="48386"/>
                </a:lnTo>
                <a:lnTo>
                  <a:pt x="140462" y="49021"/>
                </a:lnTo>
                <a:lnTo>
                  <a:pt x="141732" y="49656"/>
                </a:lnTo>
                <a:lnTo>
                  <a:pt x="142875" y="50800"/>
                </a:lnTo>
                <a:lnTo>
                  <a:pt x="143890" y="52450"/>
                </a:lnTo>
                <a:lnTo>
                  <a:pt x="144907" y="54101"/>
                </a:lnTo>
                <a:lnTo>
                  <a:pt x="149606" y="79628"/>
                </a:lnTo>
                <a:lnTo>
                  <a:pt x="149606" y="85851"/>
                </a:lnTo>
                <a:lnTo>
                  <a:pt x="96774" y="101853"/>
                </a:lnTo>
                <a:lnTo>
                  <a:pt x="109220" y="199847"/>
                </a:lnTo>
                <a:lnTo>
                  <a:pt x="128905" y="232079"/>
                </a:lnTo>
                <a:lnTo>
                  <a:pt x="138175" y="230911"/>
                </a:lnTo>
                <a:lnTo>
                  <a:pt x="141224" y="230517"/>
                </a:lnTo>
                <a:lnTo>
                  <a:pt x="144018" y="229895"/>
                </a:lnTo>
                <a:lnTo>
                  <a:pt x="146431" y="229031"/>
                </a:lnTo>
                <a:lnTo>
                  <a:pt x="148844" y="228168"/>
                </a:lnTo>
                <a:lnTo>
                  <a:pt x="151002" y="227266"/>
                </a:lnTo>
                <a:lnTo>
                  <a:pt x="152908" y="226313"/>
                </a:lnTo>
                <a:lnTo>
                  <a:pt x="154686" y="225361"/>
                </a:lnTo>
                <a:lnTo>
                  <a:pt x="156337" y="224535"/>
                </a:lnTo>
                <a:lnTo>
                  <a:pt x="157607" y="223824"/>
                </a:lnTo>
                <a:lnTo>
                  <a:pt x="158750" y="223113"/>
                </a:lnTo>
                <a:lnTo>
                  <a:pt x="160020" y="222681"/>
                </a:lnTo>
                <a:lnTo>
                  <a:pt x="161036" y="222542"/>
                </a:lnTo>
                <a:lnTo>
                  <a:pt x="162051" y="222427"/>
                </a:lnTo>
                <a:lnTo>
                  <a:pt x="162940" y="222580"/>
                </a:lnTo>
                <a:lnTo>
                  <a:pt x="163830" y="223024"/>
                </a:lnTo>
                <a:lnTo>
                  <a:pt x="164846" y="223456"/>
                </a:lnTo>
                <a:lnTo>
                  <a:pt x="165608" y="224472"/>
                </a:lnTo>
                <a:lnTo>
                  <a:pt x="166243" y="226047"/>
                </a:lnTo>
                <a:lnTo>
                  <a:pt x="167005" y="227622"/>
                </a:lnTo>
                <a:lnTo>
                  <a:pt x="170307" y="243243"/>
                </a:lnTo>
                <a:lnTo>
                  <a:pt x="171196" y="250113"/>
                </a:lnTo>
                <a:lnTo>
                  <a:pt x="162940" y="272122"/>
                </a:lnTo>
                <a:lnTo>
                  <a:pt x="160400" y="273634"/>
                </a:lnTo>
                <a:lnTo>
                  <a:pt x="120638" y="283011"/>
                </a:lnTo>
                <a:lnTo>
                  <a:pt x="112617" y="283178"/>
                </a:lnTo>
                <a:lnTo>
                  <a:pt x="105120" y="282715"/>
                </a:lnTo>
                <a:lnTo>
                  <a:pt x="70586" y="266189"/>
                </a:lnTo>
                <a:lnTo>
                  <a:pt x="53012" y="225413"/>
                </a:lnTo>
                <a:lnTo>
                  <a:pt x="38100" y="109219"/>
                </a:lnTo>
                <a:lnTo>
                  <a:pt x="13081" y="112394"/>
                </a:lnTo>
                <a:lnTo>
                  <a:pt x="10033" y="112775"/>
                </a:lnTo>
                <a:lnTo>
                  <a:pt x="7620" y="111251"/>
                </a:lnTo>
                <a:lnTo>
                  <a:pt x="5587" y="107695"/>
                </a:lnTo>
                <a:lnTo>
                  <a:pt x="3556" y="104266"/>
                </a:lnTo>
                <a:lnTo>
                  <a:pt x="2032" y="98297"/>
                </a:lnTo>
                <a:lnTo>
                  <a:pt x="888" y="89661"/>
                </a:lnTo>
                <a:lnTo>
                  <a:pt x="381" y="85089"/>
                </a:lnTo>
                <a:lnTo>
                  <a:pt x="0" y="81279"/>
                </a:lnTo>
                <a:lnTo>
                  <a:pt x="0" y="78104"/>
                </a:lnTo>
                <a:lnTo>
                  <a:pt x="0" y="74929"/>
                </a:lnTo>
                <a:lnTo>
                  <a:pt x="253" y="72389"/>
                </a:lnTo>
                <a:lnTo>
                  <a:pt x="888" y="70484"/>
                </a:lnTo>
                <a:lnTo>
                  <a:pt x="1397" y="68579"/>
                </a:lnTo>
                <a:lnTo>
                  <a:pt x="7238" y="64642"/>
                </a:lnTo>
                <a:lnTo>
                  <a:pt x="32003" y="61467"/>
                </a:lnTo>
                <a:lnTo>
                  <a:pt x="26162" y="14858"/>
                </a:lnTo>
                <a:lnTo>
                  <a:pt x="26035" y="13334"/>
                </a:lnTo>
                <a:lnTo>
                  <a:pt x="26288" y="11937"/>
                </a:lnTo>
                <a:lnTo>
                  <a:pt x="26924" y="10540"/>
                </a:lnTo>
                <a:lnTo>
                  <a:pt x="27686" y="9143"/>
                </a:lnTo>
                <a:lnTo>
                  <a:pt x="29083" y="7873"/>
                </a:lnTo>
                <a:lnTo>
                  <a:pt x="31242" y="6730"/>
                </a:lnTo>
                <a:lnTo>
                  <a:pt x="33400" y="5587"/>
                </a:lnTo>
                <a:lnTo>
                  <a:pt x="36322" y="4571"/>
                </a:lnTo>
                <a:lnTo>
                  <a:pt x="40132" y="3809"/>
                </a:lnTo>
                <a:lnTo>
                  <a:pt x="43814" y="2920"/>
                </a:lnTo>
                <a:lnTo>
                  <a:pt x="48513" y="2031"/>
                </a:lnTo>
                <a:lnTo>
                  <a:pt x="54228" y="1396"/>
                </a:lnTo>
                <a:close/>
              </a:path>
            </a:pathLst>
          </a:custGeom>
          <a:ln w="1828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62244" y="5463540"/>
            <a:ext cx="210312" cy="31699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08345" y="5479160"/>
            <a:ext cx="138810" cy="244894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8345" y="5479160"/>
            <a:ext cx="139065" cy="245110"/>
          </a:xfrm>
          <a:custGeom>
            <a:avLst/>
            <a:gdLst/>
            <a:ahLst/>
            <a:cxnLst/>
            <a:rect l="l" t="t" r="r" b="b"/>
            <a:pathLst>
              <a:path w="139064" h="245110">
                <a:moveTo>
                  <a:pt x="103504" y="761"/>
                </a:moveTo>
                <a:lnTo>
                  <a:pt x="105537" y="380"/>
                </a:lnTo>
                <a:lnTo>
                  <a:pt x="107822" y="253"/>
                </a:lnTo>
                <a:lnTo>
                  <a:pt x="110108" y="126"/>
                </a:lnTo>
                <a:lnTo>
                  <a:pt x="112521" y="0"/>
                </a:lnTo>
                <a:lnTo>
                  <a:pt x="114934" y="0"/>
                </a:lnTo>
                <a:lnTo>
                  <a:pt x="117601" y="126"/>
                </a:lnTo>
                <a:lnTo>
                  <a:pt x="120141" y="253"/>
                </a:lnTo>
                <a:lnTo>
                  <a:pt x="122427" y="507"/>
                </a:lnTo>
                <a:lnTo>
                  <a:pt x="124332" y="1015"/>
                </a:lnTo>
                <a:lnTo>
                  <a:pt x="126364" y="1396"/>
                </a:lnTo>
                <a:lnTo>
                  <a:pt x="134492" y="15747"/>
                </a:lnTo>
                <a:lnTo>
                  <a:pt x="135254" y="18922"/>
                </a:lnTo>
                <a:lnTo>
                  <a:pt x="136016" y="23367"/>
                </a:lnTo>
                <a:lnTo>
                  <a:pt x="136778" y="28955"/>
                </a:lnTo>
                <a:lnTo>
                  <a:pt x="137667" y="34543"/>
                </a:lnTo>
                <a:lnTo>
                  <a:pt x="138302" y="39242"/>
                </a:lnTo>
                <a:lnTo>
                  <a:pt x="138556" y="42798"/>
                </a:lnTo>
                <a:lnTo>
                  <a:pt x="138810" y="46481"/>
                </a:lnTo>
                <a:lnTo>
                  <a:pt x="138683" y="49275"/>
                </a:lnTo>
                <a:lnTo>
                  <a:pt x="131699" y="57911"/>
                </a:lnTo>
                <a:lnTo>
                  <a:pt x="130301" y="57911"/>
                </a:lnTo>
                <a:lnTo>
                  <a:pt x="128650" y="57530"/>
                </a:lnTo>
                <a:lnTo>
                  <a:pt x="127000" y="57276"/>
                </a:lnTo>
                <a:lnTo>
                  <a:pt x="125094" y="57022"/>
                </a:lnTo>
                <a:lnTo>
                  <a:pt x="123062" y="56641"/>
                </a:lnTo>
                <a:lnTo>
                  <a:pt x="121030" y="56387"/>
                </a:lnTo>
                <a:lnTo>
                  <a:pt x="118871" y="56133"/>
                </a:lnTo>
                <a:lnTo>
                  <a:pt x="116458" y="55879"/>
                </a:lnTo>
                <a:lnTo>
                  <a:pt x="114045" y="55752"/>
                </a:lnTo>
                <a:lnTo>
                  <a:pt x="111378" y="55879"/>
                </a:lnTo>
                <a:lnTo>
                  <a:pt x="108584" y="56260"/>
                </a:lnTo>
                <a:lnTo>
                  <a:pt x="105409" y="56768"/>
                </a:lnTo>
                <a:lnTo>
                  <a:pt x="102234" y="57911"/>
                </a:lnTo>
                <a:lnTo>
                  <a:pt x="99187" y="59816"/>
                </a:lnTo>
                <a:lnTo>
                  <a:pt x="96012" y="61594"/>
                </a:lnTo>
                <a:lnTo>
                  <a:pt x="92963" y="64261"/>
                </a:lnTo>
                <a:lnTo>
                  <a:pt x="89915" y="67563"/>
                </a:lnTo>
                <a:lnTo>
                  <a:pt x="86867" y="70865"/>
                </a:lnTo>
                <a:lnTo>
                  <a:pt x="83819" y="75183"/>
                </a:lnTo>
                <a:lnTo>
                  <a:pt x="80771" y="80390"/>
                </a:lnTo>
                <a:lnTo>
                  <a:pt x="77596" y="85725"/>
                </a:lnTo>
                <a:lnTo>
                  <a:pt x="74421" y="92075"/>
                </a:lnTo>
                <a:lnTo>
                  <a:pt x="71246" y="99567"/>
                </a:lnTo>
                <a:lnTo>
                  <a:pt x="91312" y="229184"/>
                </a:lnTo>
                <a:lnTo>
                  <a:pt x="91566" y="230746"/>
                </a:lnTo>
                <a:lnTo>
                  <a:pt x="91312" y="232181"/>
                </a:lnTo>
                <a:lnTo>
                  <a:pt x="90550" y="233489"/>
                </a:lnTo>
                <a:lnTo>
                  <a:pt x="89788" y="234797"/>
                </a:lnTo>
                <a:lnTo>
                  <a:pt x="88391" y="236016"/>
                </a:lnTo>
                <a:lnTo>
                  <a:pt x="86232" y="237147"/>
                </a:lnTo>
                <a:lnTo>
                  <a:pt x="84074" y="238264"/>
                </a:lnTo>
                <a:lnTo>
                  <a:pt x="81279" y="239318"/>
                </a:lnTo>
                <a:lnTo>
                  <a:pt x="77596" y="240283"/>
                </a:lnTo>
                <a:lnTo>
                  <a:pt x="73913" y="241249"/>
                </a:lnTo>
                <a:lnTo>
                  <a:pt x="69214" y="242188"/>
                </a:lnTo>
                <a:lnTo>
                  <a:pt x="63372" y="243077"/>
                </a:lnTo>
                <a:lnTo>
                  <a:pt x="57657" y="243979"/>
                </a:lnTo>
                <a:lnTo>
                  <a:pt x="52958" y="244513"/>
                </a:lnTo>
                <a:lnTo>
                  <a:pt x="49149" y="244703"/>
                </a:lnTo>
                <a:lnTo>
                  <a:pt x="45338" y="244894"/>
                </a:lnTo>
                <a:lnTo>
                  <a:pt x="34670" y="242188"/>
                </a:lnTo>
                <a:lnTo>
                  <a:pt x="33527" y="241160"/>
                </a:lnTo>
                <a:lnTo>
                  <a:pt x="32892" y="239877"/>
                </a:lnTo>
                <a:lnTo>
                  <a:pt x="32638" y="238328"/>
                </a:lnTo>
                <a:lnTo>
                  <a:pt x="253" y="30352"/>
                </a:lnTo>
                <a:lnTo>
                  <a:pt x="0" y="28828"/>
                </a:lnTo>
                <a:lnTo>
                  <a:pt x="4571" y="22605"/>
                </a:lnTo>
                <a:lnTo>
                  <a:pt x="6476" y="21462"/>
                </a:lnTo>
                <a:lnTo>
                  <a:pt x="36449" y="15875"/>
                </a:lnTo>
                <a:lnTo>
                  <a:pt x="39750" y="15747"/>
                </a:lnTo>
                <a:lnTo>
                  <a:pt x="42417" y="15875"/>
                </a:lnTo>
                <a:lnTo>
                  <a:pt x="44322" y="16382"/>
                </a:lnTo>
                <a:lnTo>
                  <a:pt x="46227" y="16890"/>
                </a:lnTo>
                <a:lnTo>
                  <a:pt x="54355" y="48513"/>
                </a:lnTo>
                <a:lnTo>
                  <a:pt x="58674" y="39877"/>
                </a:lnTo>
                <a:lnTo>
                  <a:pt x="62737" y="32638"/>
                </a:lnTo>
                <a:lnTo>
                  <a:pt x="66801" y="26923"/>
                </a:lnTo>
                <a:lnTo>
                  <a:pt x="70865" y="21081"/>
                </a:lnTo>
                <a:lnTo>
                  <a:pt x="90804" y="4571"/>
                </a:lnTo>
                <a:lnTo>
                  <a:pt x="94995" y="2666"/>
                </a:lnTo>
                <a:lnTo>
                  <a:pt x="99187" y="1396"/>
                </a:lnTo>
                <a:lnTo>
                  <a:pt x="103504" y="761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923788" y="5431535"/>
            <a:ext cx="300227" cy="313944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71067" y="5447811"/>
            <a:ext cx="227397" cy="24041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71055" y="5447811"/>
            <a:ext cx="227965" cy="240665"/>
          </a:xfrm>
          <a:custGeom>
            <a:avLst/>
            <a:gdLst/>
            <a:ahLst/>
            <a:cxnLst/>
            <a:rect l="l" t="t" r="r" b="b"/>
            <a:pathLst>
              <a:path w="227964" h="240664">
                <a:moveTo>
                  <a:pt x="92051" y="3536"/>
                </a:moveTo>
                <a:lnTo>
                  <a:pt x="105578" y="1230"/>
                </a:lnTo>
                <a:lnTo>
                  <a:pt x="118356" y="43"/>
                </a:lnTo>
                <a:lnTo>
                  <a:pt x="130395" y="0"/>
                </a:lnTo>
                <a:lnTo>
                  <a:pt x="141708" y="1123"/>
                </a:lnTo>
                <a:lnTo>
                  <a:pt x="179935" y="16109"/>
                </a:lnTo>
                <a:lnTo>
                  <a:pt x="207113" y="47859"/>
                </a:lnTo>
                <a:lnTo>
                  <a:pt x="223623" y="95230"/>
                </a:lnTo>
                <a:lnTo>
                  <a:pt x="227409" y="132927"/>
                </a:lnTo>
                <a:lnTo>
                  <a:pt x="226671" y="144709"/>
                </a:lnTo>
                <a:lnTo>
                  <a:pt x="213463" y="186492"/>
                </a:lnTo>
                <a:lnTo>
                  <a:pt x="183237" y="218089"/>
                </a:lnTo>
                <a:lnTo>
                  <a:pt x="135358" y="236962"/>
                </a:lnTo>
                <a:lnTo>
                  <a:pt x="97246" y="240412"/>
                </a:lnTo>
                <a:lnTo>
                  <a:pt x="85955" y="239286"/>
                </a:lnTo>
                <a:lnTo>
                  <a:pt x="47601" y="224122"/>
                </a:lnTo>
                <a:lnTo>
                  <a:pt x="20296" y="192461"/>
                </a:lnTo>
                <a:lnTo>
                  <a:pt x="3786" y="145306"/>
                </a:lnTo>
                <a:lnTo>
                  <a:pt x="0" y="107549"/>
                </a:lnTo>
                <a:lnTo>
                  <a:pt x="738" y="95738"/>
                </a:lnTo>
                <a:lnTo>
                  <a:pt x="14073" y="53828"/>
                </a:lnTo>
                <a:lnTo>
                  <a:pt x="44299" y="22459"/>
                </a:lnTo>
                <a:lnTo>
                  <a:pt x="92051" y="3536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131052" y="5297423"/>
            <a:ext cx="217932" cy="39776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78677" y="5313426"/>
            <a:ext cx="144145" cy="325755"/>
          </a:xfrm>
          <a:custGeom>
            <a:avLst/>
            <a:gdLst/>
            <a:ahLst/>
            <a:cxnLst/>
            <a:rect l="l" t="t" r="r" b="b"/>
            <a:pathLst>
              <a:path w="144145" h="325754">
                <a:moveTo>
                  <a:pt x="46989" y="0"/>
                </a:moveTo>
                <a:lnTo>
                  <a:pt x="9017" y="10287"/>
                </a:lnTo>
                <a:lnTo>
                  <a:pt x="0" y="19050"/>
                </a:lnTo>
                <a:lnTo>
                  <a:pt x="0" y="20574"/>
                </a:lnTo>
                <a:lnTo>
                  <a:pt x="381" y="22098"/>
                </a:lnTo>
                <a:lnTo>
                  <a:pt x="86487" y="320128"/>
                </a:lnTo>
                <a:lnTo>
                  <a:pt x="86868" y="321640"/>
                </a:lnTo>
                <a:lnTo>
                  <a:pt x="96774" y="325310"/>
                </a:lnTo>
                <a:lnTo>
                  <a:pt x="99949" y="325043"/>
                </a:lnTo>
                <a:lnTo>
                  <a:pt x="137540" y="313550"/>
                </a:lnTo>
                <a:lnTo>
                  <a:pt x="144018" y="305142"/>
                </a:lnTo>
                <a:lnTo>
                  <a:pt x="143510" y="303631"/>
                </a:lnTo>
                <a:lnTo>
                  <a:pt x="57531" y="5587"/>
                </a:lnTo>
                <a:lnTo>
                  <a:pt x="49402" y="254"/>
                </a:lnTo>
                <a:lnTo>
                  <a:pt x="46989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78677" y="5313426"/>
            <a:ext cx="144145" cy="325755"/>
          </a:xfrm>
          <a:custGeom>
            <a:avLst/>
            <a:gdLst/>
            <a:ahLst/>
            <a:cxnLst/>
            <a:rect l="l" t="t" r="r" b="b"/>
            <a:pathLst>
              <a:path w="144145" h="325754">
                <a:moveTo>
                  <a:pt x="26162" y="4064"/>
                </a:moveTo>
                <a:lnTo>
                  <a:pt x="46989" y="0"/>
                </a:lnTo>
                <a:lnTo>
                  <a:pt x="49402" y="254"/>
                </a:lnTo>
                <a:lnTo>
                  <a:pt x="51815" y="381"/>
                </a:lnTo>
                <a:lnTo>
                  <a:pt x="143510" y="303631"/>
                </a:lnTo>
                <a:lnTo>
                  <a:pt x="144018" y="305142"/>
                </a:lnTo>
                <a:lnTo>
                  <a:pt x="117601" y="320941"/>
                </a:lnTo>
                <a:lnTo>
                  <a:pt x="112013" y="322554"/>
                </a:lnTo>
                <a:lnTo>
                  <a:pt x="107314" y="323697"/>
                </a:lnTo>
                <a:lnTo>
                  <a:pt x="103632" y="324370"/>
                </a:lnTo>
                <a:lnTo>
                  <a:pt x="99949" y="325043"/>
                </a:lnTo>
                <a:lnTo>
                  <a:pt x="96774" y="325310"/>
                </a:lnTo>
                <a:lnTo>
                  <a:pt x="94361" y="325196"/>
                </a:lnTo>
                <a:lnTo>
                  <a:pt x="86487" y="320128"/>
                </a:lnTo>
                <a:lnTo>
                  <a:pt x="381" y="22098"/>
                </a:lnTo>
                <a:lnTo>
                  <a:pt x="0" y="20574"/>
                </a:lnTo>
                <a:lnTo>
                  <a:pt x="0" y="19050"/>
                </a:lnTo>
                <a:lnTo>
                  <a:pt x="20574" y="5715"/>
                </a:lnTo>
                <a:lnTo>
                  <a:pt x="26162" y="4064"/>
                </a:lnTo>
                <a:close/>
              </a:path>
            </a:pathLst>
          </a:custGeom>
          <a:ln w="18288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90444" y="2622804"/>
            <a:ext cx="408431" cy="374903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836164" y="2638551"/>
            <a:ext cx="337820" cy="302260"/>
          </a:xfrm>
          <a:custGeom>
            <a:avLst/>
            <a:gdLst/>
            <a:ahLst/>
            <a:cxnLst/>
            <a:rect l="l" t="t" r="r" b="b"/>
            <a:pathLst>
              <a:path w="337819" h="302260">
                <a:moveTo>
                  <a:pt x="61722" y="39624"/>
                </a:moveTo>
                <a:lnTo>
                  <a:pt x="10922" y="48387"/>
                </a:lnTo>
                <a:lnTo>
                  <a:pt x="0" y="64770"/>
                </a:lnTo>
                <a:lnTo>
                  <a:pt x="1269" y="71374"/>
                </a:lnTo>
                <a:lnTo>
                  <a:pt x="42418" y="296672"/>
                </a:lnTo>
                <a:lnTo>
                  <a:pt x="53086" y="302260"/>
                </a:lnTo>
                <a:lnTo>
                  <a:pt x="56261" y="302006"/>
                </a:lnTo>
                <a:lnTo>
                  <a:pt x="59436" y="301878"/>
                </a:lnTo>
                <a:lnTo>
                  <a:pt x="90550" y="291592"/>
                </a:lnTo>
                <a:lnTo>
                  <a:pt x="91186" y="290322"/>
                </a:lnTo>
                <a:lnTo>
                  <a:pt x="91312" y="289178"/>
                </a:lnTo>
                <a:lnTo>
                  <a:pt x="53467" y="82042"/>
                </a:lnTo>
                <a:lnTo>
                  <a:pt x="53848" y="81914"/>
                </a:lnTo>
                <a:lnTo>
                  <a:pt x="106697" y="81914"/>
                </a:lnTo>
                <a:lnTo>
                  <a:pt x="95631" y="62992"/>
                </a:lnTo>
                <a:lnTo>
                  <a:pt x="93091" y="57785"/>
                </a:lnTo>
                <a:lnTo>
                  <a:pt x="90424" y="53594"/>
                </a:lnTo>
                <a:lnTo>
                  <a:pt x="87630" y="50292"/>
                </a:lnTo>
                <a:lnTo>
                  <a:pt x="84836" y="46862"/>
                </a:lnTo>
                <a:lnTo>
                  <a:pt x="81787" y="44323"/>
                </a:lnTo>
                <a:lnTo>
                  <a:pt x="78231" y="42672"/>
                </a:lnTo>
                <a:lnTo>
                  <a:pt x="74675" y="40894"/>
                </a:lnTo>
                <a:lnTo>
                  <a:pt x="70612" y="40005"/>
                </a:lnTo>
                <a:lnTo>
                  <a:pt x="66167" y="39750"/>
                </a:lnTo>
                <a:lnTo>
                  <a:pt x="61722" y="39624"/>
                </a:lnTo>
                <a:close/>
              </a:path>
              <a:path w="337819" h="302260">
                <a:moveTo>
                  <a:pt x="106697" y="81914"/>
                </a:moveTo>
                <a:lnTo>
                  <a:pt x="53848" y="81914"/>
                </a:lnTo>
                <a:lnTo>
                  <a:pt x="162179" y="274700"/>
                </a:lnTo>
                <a:lnTo>
                  <a:pt x="162813" y="275971"/>
                </a:lnTo>
                <a:lnTo>
                  <a:pt x="163830" y="277113"/>
                </a:lnTo>
                <a:lnTo>
                  <a:pt x="165227" y="277875"/>
                </a:lnTo>
                <a:lnTo>
                  <a:pt x="166497" y="278764"/>
                </a:lnTo>
                <a:lnTo>
                  <a:pt x="168275" y="279400"/>
                </a:lnTo>
                <a:lnTo>
                  <a:pt x="170434" y="279653"/>
                </a:lnTo>
                <a:lnTo>
                  <a:pt x="172593" y="280035"/>
                </a:lnTo>
                <a:lnTo>
                  <a:pt x="175260" y="280162"/>
                </a:lnTo>
                <a:lnTo>
                  <a:pt x="181610" y="279653"/>
                </a:lnTo>
                <a:lnTo>
                  <a:pt x="185419" y="279146"/>
                </a:lnTo>
                <a:lnTo>
                  <a:pt x="189865" y="278257"/>
                </a:lnTo>
                <a:lnTo>
                  <a:pt x="194310" y="277495"/>
                </a:lnTo>
                <a:lnTo>
                  <a:pt x="214756" y="265049"/>
                </a:lnTo>
                <a:lnTo>
                  <a:pt x="224755" y="203708"/>
                </a:lnTo>
                <a:lnTo>
                  <a:pt x="177927" y="203708"/>
                </a:lnTo>
                <a:lnTo>
                  <a:pt x="106697" y="81914"/>
                </a:lnTo>
                <a:close/>
              </a:path>
              <a:path w="337819" h="302260">
                <a:moveTo>
                  <a:pt x="301213" y="45974"/>
                </a:moveTo>
                <a:lnTo>
                  <a:pt x="250825" y="45974"/>
                </a:lnTo>
                <a:lnTo>
                  <a:pt x="288417" y="251840"/>
                </a:lnTo>
                <a:lnTo>
                  <a:pt x="288671" y="253111"/>
                </a:lnTo>
                <a:lnTo>
                  <a:pt x="289306" y="254253"/>
                </a:lnTo>
                <a:lnTo>
                  <a:pt x="290322" y="255143"/>
                </a:lnTo>
                <a:lnTo>
                  <a:pt x="291211" y="256032"/>
                </a:lnTo>
                <a:lnTo>
                  <a:pt x="292735" y="256667"/>
                </a:lnTo>
                <a:lnTo>
                  <a:pt x="294640" y="256921"/>
                </a:lnTo>
                <a:lnTo>
                  <a:pt x="296544" y="257301"/>
                </a:lnTo>
                <a:lnTo>
                  <a:pt x="299085" y="257301"/>
                </a:lnTo>
                <a:lnTo>
                  <a:pt x="302387" y="257175"/>
                </a:lnTo>
                <a:lnTo>
                  <a:pt x="305562" y="256921"/>
                </a:lnTo>
                <a:lnTo>
                  <a:pt x="309499" y="256412"/>
                </a:lnTo>
                <a:lnTo>
                  <a:pt x="314198" y="255524"/>
                </a:lnTo>
                <a:lnTo>
                  <a:pt x="319024" y="254762"/>
                </a:lnTo>
                <a:lnTo>
                  <a:pt x="337312" y="244221"/>
                </a:lnTo>
                <a:lnTo>
                  <a:pt x="337058" y="242950"/>
                </a:lnTo>
                <a:lnTo>
                  <a:pt x="301213" y="45974"/>
                </a:lnTo>
                <a:close/>
              </a:path>
              <a:path w="337819" h="302260">
                <a:moveTo>
                  <a:pt x="278511" y="0"/>
                </a:moveTo>
                <a:lnTo>
                  <a:pt x="275463" y="126"/>
                </a:lnTo>
                <a:lnTo>
                  <a:pt x="237362" y="7112"/>
                </a:lnTo>
                <a:lnTo>
                  <a:pt x="232537" y="7874"/>
                </a:lnTo>
                <a:lnTo>
                  <a:pt x="228346" y="9144"/>
                </a:lnTo>
                <a:lnTo>
                  <a:pt x="224917" y="10795"/>
                </a:lnTo>
                <a:lnTo>
                  <a:pt x="221361" y="12446"/>
                </a:lnTo>
                <a:lnTo>
                  <a:pt x="210947" y="28067"/>
                </a:lnTo>
                <a:lnTo>
                  <a:pt x="209550" y="32131"/>
                </a:lnTo>
                <a:lnTo>
                  <a:pt x="208661" y="37084"/>
                </a:lnTo>
                <a:lnTo>
                  <a:pt x="207899" y="42925"/>
                </a:lnTo>
                <a:lnTo>
                  <a:pt x="178688" y="203581"/>
                </a:lnTo>
                <a:lnTo>
                  <a:pt x="177927" y="203708"/>
                </a:lnTo>
                <a:lnTo>
                  <a:pt x="224755" y="203708"/>
                </a:lnTo>
                <a:lnTo>
                  <a:pt x="250444" y="46100"/>
                </a:lnTo>
                <a:lnTo>
                  <a:pt x="250825" y="45974"/>
                </a:lnTo>
                <a:lnTo>
                  <a:pt x="301213" y="45974"/>
                </a:lnTo>
                <a:lnTo>
                  <a:pt x="296037" y="17525"/>
                </a:lnTo>
                <a:lnTo>
                  <a:pt x="295402" y="14350"/>
                </a:lnTo>
                <a:lnTo>
                  <a:pt x="294386" y="11430"/>
                </a:lnTo>
                <a:lnTo>
                  <a:pt x="293116" y="9144"/>
                </a:lnTo>
                <a:lnTo>
                  <a:pt x="291846" y="6731"/>
                </a:lnTo>
                <a:lnTo>
                  <a:pt x="281178" y="508"/>
                </a:lnTo>
                <a:lnTo>
                  <a:pt x="27851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36164" y="2638551"/>
            <a:ext cx="337820" cy="302260"/>
          </a:xfrm>
          <a:custGeom>
            <a:avLst/>
            <a:gdLst/>
            <a:ahLst/>
            <a:cxnLst/>
            <a:rect l="l" t="t" r="r" b="b"/>
            <a:pathLst>
              <a:path w="337819" h="302260">
                <a:moveTo>
                  <a:pt x="16891" y="47244"/>
                </a:moveTo>
                <a:lnTo>
                  <a:pt x="50418" y="41148"/>
                </a:lnTo>
                <a:lnTo>
                  <a:pt x="56387" y="40132"/>
                </a:lnTo>
                <a:lnTo>
                  <a:pt x="61722" y="39624"/>
                </a:lnTo>
                <a:lnTo>
                  <a:pt x="66167" y="39750"/>
                </a:lnTo>
                <a:lnTo>
                  <a:pt x="70612" y="40005"/>
                </a:lnTo>
                <a:lnTo>
                  <a:pt x="74675" y="40894"/>
                </a:lnTo>
                <a:lnTo>
                  <a:pt x="78231" y="42672"/>
                </a:lnTo>
                <a:lnTo>
                  <a:pt x="81787" y="44323"/>
                </a:lnTo>
                <a:lnTo>
                  <a:pt x="84836" y="46862"/>
                </a:lnTo>
                <a:lnTo>
                  <a:pt x="87630" y="50292"/>
                </a:lnTo>
                <a:lnTo>
                  <a:pt x="90424" y="53594"/>
                </a:lnTo>
                <a:lnTo>
                  <a:pt x="93091" y="57785"/>
                </a:lnTo>
                <a:lnTo>
                  <a:pt x="95631" y="62992"/>
                </a:lnTo>
                <a:lnTo>
                  <a:pt x="177927" y="203708"/>
                </a:lnTo>
                <a:lnTo>
                  <a:pt x="178688" y="203581"/>
                </a:lnTo>
                <a:lnTo>
                  <a:pt x="207899" y="42925"/>
                </a:lnTo>
                <a:lnTo>
                  <a:pt x="208661" y="37084"/>
                </a:lnTo>
                <a:lnTo>
                  <a:pt x="209550" y="32131"/>
                </a:lnTo>
                <a:lnTo>
                  <a:pt x="210947" y="28067"/>
                </a:lnTo>
                <a:lnTo>
                  <a:pt x="212217" y="23875"/>
                </a:lnTo>
                <a:lnTo>
                  <a:pt x="213994" y="20447"/>
                </a:lnTo>
                <a:lnTo>
                  <a:pt x="216281" y="17525"/>
                </a:lnTo>
                <a:lnTo>
                  <a:pt x="218567" y="14732"/>
                </a:lnTo>
                <a:lnTo>
                  <a:pt x="221361" y="12446"/>
                </a:lnTo>
                <a:lnTo>
                  <a:pt x="224917" y="10795"/>
                </a:lnTo>
                <a:lnTo>
                  <a:pt x="228346" y="9144"/>
                </a:lnTo>
                <a:lnTo>
                  <a:pt x="232537" y="7874"/>
                </a:lnTo>
                <a:lnTo>
                  <a:pt x="237362" y="7112"/>
                </a:lnTo>
                <a:lnTo>
                  <a:pt x="271906" y="762"/>
                </a:lnTo>
                <a:lnTo>
                  <a:pt x="275463" y="126"/>
                </a:lnTo>
                <a:lnTo>
                  <a:pt x="278511" y="0"/>
                </a:lnTo>
                <a:lnTo>
                  <a:pt x="281178" y="508"/>
                </a:lnTo>
                <a:lnTo>
                  <a:pt x="283972" y="888"/>
                </a:lnTo>
                <a:lnTo>
                  <a:pt x="293116" y="9144"/>
                </a:lnTo>
                <a:lnTo>
                  <a:pt x="294386" y="11430"/>
                </a:lnTo>
                <a:lnTo>
                  <a:pt x="295402" y="14350"/>
                </a:lnTo>
                <a:lnTo>
                  <a:pt x="296037" y="17525"/>
                </a:lnTo>
                <a:lnTo>
                  <a:pt x="337058" y="242950"/>
                </a:lnTo>
                <a:lnTo>
                  <a:pt x="337312" y="244221"/>
                </a:lnTo>
                <a:lnTo>
                  <a:pt x="314198" y="255524"/>
                </a:lnTo>
                <a:lnTo>
                  <a:pt x="309499" y="256412"/>
                </a:lnTo>
                <a:lnTo>
                  <a:pt x="305562" y="256921"/>
                </a:lnTo>
                <a:lnTo>
                  <a:pt x="302387" y="257175"/>
                </a:lnTo>
                <a:lnTo>
                  <a:pt x="299085" y="257301"/>
                </a:lnTo>
                <a:lnTo>
                  <a:pt x="296544" y="257301"/>
                </a:lnTo>
                <a:lnTo>
                  <a:pt x="294640" y="256921"/>
                </a:lnTo>
                <a:lnTo>
                  <a:pt x="292735" y="256667"/>
                </a:lnTo>
                <a:lnTo>
                  <a:pt x="291211" y="256032"/>
                </a:lnTo>
                <a:lnTo>
                  <a:pt x="290322" y="255143"/>
                </a:lnTo>
                <a:lnTo>
                  <a:pt x="289306" y="254253"/>
                </a:lnTo>
                <a:lnTo>
                  <a:pt x="288671" y="253111"/>
                </a:lnTo>
                <a:lnTo>
                  <a:pt x="288417" y="251840"/>
                </a:lnTo>
                <a:lnTo>
                  <a:pt x="250825" y="45974"/>
                </a:lnTo>
                <a:lnTo>
                  <a:pt x="250444" y="46100"/>
                </a:lnTo>
                <a:lnTo>
                  <a:pt x="214756" y="265049"/>
                </a:lnTo>
                <a:lnTo>
                  <a:pt x="214503" y="266826"/>
                </a:lnTo>
                <a:lnTo>
                  <a:pt x="213868" y="268350"/>
                </a:lnTo>
                <a:lnTo>
                  <a:pt x="212979" y="269748"/>
                </a:lnTo>
                <a:lnTo>
                  <a:pt x="211962" y="271018"/>
                </a:lnTo>
                <a:lnTo>
                  <a:pt x="210566" y="272161"/>
                </a:lnTo>
                <a:lnTo>
                  <a:pt x="208661" y="273176"/>
                </a:lnTo>
                <a:lnTo>
                  <a:pt x="206756" y="274193"/>
                </a:lnTo>
                <a:lnTo>
                  <a:pt x="189865" y="278257"/>
                </a:lnTo>
                <a:lnTo>
                  <a:pt x="185419" y="279146"/>
                </a:lnTo>
                <a:lnTo>
                  <a:pt x="181610" y="279653"/>
                </a:lnTo>
                <a:lnTo>
                  <a:pt x="178435" y="279908"/>
                </a:lnTo>
                <a:lnTo>
                  <a:pt x="175260" y="280162"/>
                </a:lnTo>
                <a:lnTo>
                  <a:pt x="172593" y="280035"/>
                </a:lnTo>
                <a:lnTo>
                  <a:pt x="170434" y="279653"/>
                </a:lnTo>
                <a:lnTo>
                  <a:pt x="168275" y="279400"/>
                </a:lnTo>
                <a:lnTo>
                  <a:pt x="166497" y="278764"/>
                </a:lnTo>
                <a:lnTo>
                  <a:pt x="165227" y="277875"/>
                </a:lnTo>
                <a:lnTo>
                  <a:pt x="163830" y="277113"/>
                </a:lnTo>
                <a:lnTo>
                  <a:pt x="162813" y="275971"/>
                </a:lnTo>
                <a:lnTo>
                  <a:pt x="162179" y="274700"/>
                </a:lnTo>
                <a:lnTo>
                  <a:pt x="53848" y="81914"/>
                </a:lnTo>
                <a:lnTo>
                  <a:pt x="53467" y="82042"/>
                </a:lnTo>
                <a:lnTo>
                  <a:pt x="91059" y="287782"/>
                </a:lnTo>
                <a:lnTo>
                  <a:pt x="91312" y="289178"/>
                </a:lnTo>
                <a:lnTo>
                  <a:pt x="91186" y="290322"/>
                </a:lnTo>
                <a:lnTo>
                  <a:pt x="90550" y="291592"/>
                </a:lnTo>
                <a:lnTo>
                  <a:pt x="90043" y="292735"/>
                </a:lnTo>
                <a:lnTo>
                  <a:pt x="68072" y="300482"/>
                </a:lnTo>
                <a:lnTo>
                  <a:pt x="63373" y="301371"/>
                </a:lnTo>
                <a:lnTo>
                  <a:pt x="59436" y="301878"/>
                </a:lnTo>
                <a:lnTo>
                  <a:pt x="56261" y="302006"/>
                </a:lnTo>
                <a:lnTo>
                  <a:pt x="53086" y="302260"/>
                </a:lnTo>
                <a:lnTo>
                  <a:pt x="42418" y="296672"/>
                </a:lnTo>
                <a:lnTo>
                  <a:pt x="1269" y="71374"/>
                </a:lnTo>
                <a:lnTo>
                  <a:pt x="0" y="64770"/>
                </a:lnTo>
                <a:lnTo>
                  <a:pt x="888" y="59309"/>
                </a:lnTo>
                <a:lnTo>
                  <a:pt x="3683" y="55118"/>
                </a:lnTo>
                <a:lnTo>
                  <a:pt x="6604" y="50926"/>
                </a:lnTo>
                <a:lnTo>
                  <a:pt x="10922" y="48387"/>
                </a:lnTo>
                <a:lnTo>
                  <a:pt x="16891" y="47244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48583" y="2663951"/>
            <a:ext cx="243840" cy="275844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195447" y="2680271"/>
            <a:ext cx="171450" cy="203200"/>
          </a:xfrm>
          <a:custGeom>
            <a:avLst/>
            <a:gdLst/>
            <a:ahLst/>
            <a:cxnLst/>
            <a:rect l="l" t="t" r="r" b="b"/>
            <a:pathLst>
              <a:path w="171450" h="203200">
                <a:moveTo>
                  <a:pt x="150999" y="38798"/>
                </a:moveTo>
                <a:lnTo>
                  <a:pt x="81533" y="38798"/>
                </a:lnTo>
                <a:lnTo>
                  <a:pt x="90424" y="40322"/>
                </a:lnTo>
                <a:lnTo>
                  <a:pt x="94106" y="41973"/>
                </a:lnTo>
                <a:lnTo>
                  <a:pt x="99949" y="46799"/>
                </a:lnTo>
                <a:lnTo>
                  <a:pt x="102235" y="49974"/>
                </a:lnTo>
                <a:lnTo>
                  <a:pt x="103886" y="54038"/>
                </a:lnTo>
                <a:lnTo>
                  <a:pt x="105537" y="57975"/>
                </a:lnTo>
                <a:lnTo>
                  <a:pt x="106679" y="62801"/>
                </a:lnTo>
                <a:lnTo>
                  <a:pt x="107314" y="68262"/>
                </a:lnTo>
                <a:lnTo>
                  <a:pt x="108712" y="78930"/>
                </a:lnTo>
                <a:lnTo>
                  <a:pt x="69659" y="84804"/>
                </a:lnTo>
                <a:lnTo>
                  <a:pt x="28386" y="100300"/>
                </a:lnTo>
                <a:lnTo>
                  <a:pt x="5103" y="131754"/>
                </a:lnTo>
                <a:lnTo>
                  <a:pt x="3770" y="145470"/>
                </a:lnTo>
                <a:lnTo>
                  <a:pt x="4299" y="152717"/>
                </a:lnTo>
                <a:lnTo>
                  <a:pt x="21335" y="189293"/>
                </a:lnTo>
                <a:lnTo>
                  <a:pt x="62055" y="202866"/>
                </a:lnTo>
                <a:lnTo>
                  <a:pt x="68708" y="202737"/>
                </a:lnTo>
                <a:lnTo>
                  <a:pt x="105663" y="191706"/>
                </a:lnTo>
                <a:lnTo>
                  <a:pt x="128015" y="170370"/>
                </a:lnTo>
                <a:lnTo>
                  <a:pt x="169697" y="170370"/>
                </a:lnTo>
                <a:lnTo>
                  <a:pt x="169234" y="166687"/>
                </a:lnTo>
                <a:lnTo>
                  <a:pt x="73660" y="166687"/>
                </a:lnTo>
                <a:lnTo>
                  <a:pt x="66928" y="165417"/>
                </a:lnTo>
                <a:lnTo>
                  <a:pt x="56641" y="158178"/>
                </a:lnTo>
                <a:lnTo>
                  <a:pt x="53466" y="152717"/>
                </a:lnTo>
                <a:lnTo>
                  <a:pt x="52577" y="145351"/>
                </a:lnTo>
                <a:lnTo>
                  <a:pt x="52069" y="140906"/>
                </a:lnTo>
                <a:lnTo>
                  <a:pt x="52323" y="136969"/>
                </a:lnTo>
                <a:lnTo>
                  <a:pt x="54863" y="129857"/>
                </a:lnTo>
                <a:lnTo>
                  <a:pt x="57023" y="126682"/>
                </a:lnTo>
                <a:lnTo>
                  <a:pt x="60325" y="123888"/>
                </a:lnTo>
                <a:lnTo>
                  <a:pt x="63500" y="121094"/>
                </a:lnTo>
                <a:lnTo>
                  <a:pt x="112649" y="110045"/>
                </a:lnTo>
                <a:lnTo>
                  <a:pt x="162116" y="110045"/>
                </a:lnTo>
                <a:lnTo>
                  <a:pt x="155971" y="61150"/>
                </a:lnTo>
                <a:lnTo>
                  <a:pt x="154574" y="52254"/>
                </a:lnTo>
                <a:lnTo>
                  <a:pt x="152717" y="44211"/>
                </a:lnTo>
                <a:lnTo>
                  <a:pt x="150999" y="38798"/>
                </a:lnTo>
                <a:close/>
              </a:path>
              <a:path w="171450" h="203200">
                <a:moveTo>
                  <a:pt x="169697" y="170370"/>
                </a:moveTo>
                <a:lnTo>
                  <a:pt x="128015" y="170370"/>
                </a:lnTo>
                <a:lnTo>
                  <a:pt x="129884" y="185102"/>
                </a:lnTo>
                <a:lnTo>
                  <a:pt x="140842" y="190182"/>
                </a:lnTo>
                <a:lnTo>
                  <a:pt x="145161" y="189928"/>
                </a:lnTo>
                <a:lnTo>
                  <a:pt x="156590" y="188404"/>
                </a:lnTo>
                <a:lnTo>
                  <a:pt x="160654" y="187769"/>
                </a:lnTo>
                <a:lnTo>
                  <a:pt x="163449" y="186880"/>
                </a:lnTo>
                <a:lnTo>
                  <a:pt x="166242" y="186118"/>
                </a:lnTo>
                <a:lnTo>
                  <a:pt x="168275" y="185102"/>
                </a:lnTo>
                <a:lnTo>
                  <a:pt x="170561" y="182562"/>
                </a:lnTo>
                <a:lnTo>
                  <a:pt x="171068" y="181038"/>
                </a:lnTo>
                <a:lnTo>
                  <a:pt x="170814" y="179260"/>
                </a:lnTo>
                <a:lnTo>
                  <a:pt x="169697" y="170370"/>
                </a:lnTo>
                <a:close/>
              </a:path>
              <a:path w="171450" h="203200">
                <a:moveTo>
                  <a:pt x="162116" y="110045"/>
                </a:moveTo>
                <a:lnTo>
                  <a:pt x="112649" y="110045"/>
                </a:lnTo>
                <a:lnTo>
                  <a:pt x="116458" y="140017"/>
                </a:lnTo>
                <a:lnTo>
                  <a:pt x="111251" y="147637"/>
                </a:lnTo>
                <a:lnTo>
                  <a:pt x="73660" y="166687"/>
                </a:lnTo>
                <a:lnTo>
                  <a:pt x="169234" y="166687"/>
                </a:lnTo>
                <a:lnTo>
                  <a:pt x="162116" y="110045"/>
                </a:lnTo>
                <a:close/>
              </a:path>
              <a:path w="171450" h="203200">
                <a:moveTo>
                  <a:pt x="88820" y="0"/>
                </a:moveTo>
                <a:lnTo>
                  <a:pt x="47116" y="6159"/>
                </a:lnTo>
                <a:lnTo>
                  <a:pt x="40004" y="8318"/>
                </a:lnTo>
                <a:lnTo>
                  <a:pt x="33527" y="10731"/>
                </a:lnTo>
                <a:lnTo>
                  <a:pt x="27558" y="13525"/>
                </a:lnTo>
                <a:lnTo>
                  <a:pt x="21589" y="16192"/>
                </a:lnTo>
                <a:lnTo>
                  <a:pt x="0" y="38798"/>
                </a:lnTo>
                <a:lnTo>
                  <a:pt x="71" y="40576"/>
                </a:lnTo>
                <a:lnTo>
                  <a:pt x="8000" y="63944"/>
                </a:lnTo>
                <a:lnTo>
                  <a:pt x="9270" y="64833"/>
                </a:lnTo>
                <a:lnTo>
                  <a:pt x="10540" y="65087"/>
                </a:lnTo>
                <a:lnTo>
                  <a:pt x="12064" y="64960"/>
                </a:lnTo>
                <a:lnTo>
                  <a:pt x="14096" y="64579"/>
                </a:lnTo>
                <a:lnTo>
                  <a:pt x="16763" y="63309"/>
                </a:lnTo>
                <a:lnTo>
                  <a:pt x="19811" y="61150"/>
                </a:lnTo>
                <a:lnTo>
                  <a:pt x="22986" y="58864"/>
                </a:lnTo>
                <a:lnTo>
                  <a:pt x="26923" y="56324"/>
                </a:lnTo>
                <a:lnTo>
                  <a:pt x="76200" y="38798"/>
                </a:lnTo>
                <a:lnTo>
                  <a:pt x="150999" y="38798"/>
                </a:lnTo>
                <a:lnTo>
                  <a:pt x="150383" y="36859"/>
                </a:lnTo>
                <a:lnTo>
                  <a:pt x="125537" y="7060"/>
                </a:lnTo>
                <a:lnTo>
                  <a:pt x="97454" y="190"/>
                </a:lnTo>
                <a:lnTo>
                  <a:pt x="8882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47517" y="2790317"/>
            <a:ext cx="64769" cy="57150"/>
          </a:xfrm>
          <a:custGeom>
            <a:avLst/>
            <a:gdLst/>
            <a:ahLst/>
            <a:cxnLst/>
            <a:rect l="l" t="t" r="r" b="b"/>
            <a:pathLst>
              <a:path w="64770" h="57150">
                <a:moveTo>
                  <a:pt x="41656" y="2412"/>
                </a:moveTo>
                <a:lnTo>
                  <a:pt x="8255" y="13843"/>
                </a:lnTo>
                <a:lnTo>
                  <a:pt x="4953" y="16637"/>
                </a:lnTo>
                <a:lnTo>
                  <a:pt x="2793" y="19812"/>
                </a:lnTo>
                <a:lnTo>
                  <a:pt x="1524" y="23368"/>
                </a:lnTo>
                <a:lnTo>
                  <a:pt x="253" y="26924"/>
                </a:lnTo>
                <a:lnTo>
                  <a:pt x="9652" y="51688"/>
                </a:lnTo>
                <a:lnTo>
                  <a:pt x="14858" y="55372"/>
                </a:lnTo>
                <a:lnTo>
                  <a:pt x="21590" y="56642"/>
                </a:lnTo>
                <a:lnTo>
                  <a:pt x="29971" y="55625"/>
                </a:lnTo>
                <a:lnTo>
                  <a:pt x="36830" y="54737"/>
                </a:lnTo>
                <a:lnTo>
                  <a:pt x="64388" y="29972"/>
                </a:lnTo>
                <a:lnTo>
                  <a:pt x="60579" y="0"/>
                </a:lnTo>
                <a:lnTo>
                  <a:pt x="41656" y="2412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195447" y="2680271"/>
            <a:ext cx="171450" cy="203200"/>
          </a:xfrm>
          <a:custGeom>
            <a:avLst/>
            <a:gdLst/>
            <a:ahLst/>
            <a:cxnLst/>
            <a:rect l="l" t="t" r="r" b="b"/>
            <a:pathLst>
              <a:path w="171450" h="203200">
                <a:moveTo>
                  <a:pt x="69468" y="1333"/>
                </a:moveTo>
                <a:lnTo>
                  <a:pt x="79496" y="380"/>
                </a:lnTo>
                <a:lnTo>
                  <a:pt x="88820" y="0"/>
                </a:lnTo>
                <a:lnTo>
                  <a:pt x="97454" y="190"/>
                </a:lnTo>
                <a:lnTo>
                  <a:pt x="136090" y="14303"/>
                </a:lnTo>
                <a:lnTo>
                  <a:pt x="154574" y="52254"/>
                </a:lnTo>
                <a:lnTo>
                  <a:pt x="170814" y="179260"/>
                </a:lnTo>
                <a:lnTo>
                  <a:pt x="171068" y="181038"/>
                </a:lnTo>
                <a:lnTo>
                  <a:pt x="170561" y="182562"/>
                </a:lnTo>
                <a:lnTo>
                  <a:pt x="169417" y="183832"/>
                </a:lnTo>
                <a:lnTo>
                  <a:pt x="168275" y="185102"/>
                </a:lnTo>
                <a:lnTo>
                  <a:pt x="166242" y="186118"/>
                </a:lnTo>
                <a:lnTo>
                  <a:pt x="163449" y="186880"/>
                </a:lnTo>
                <a:lnTo>
                  <a:pt x="160654" y="187769"/>
                </a:lnTo>
                <a:lnTo>
                  <a:pt x="156590" y="188404"/>
                </a:lnTo>
                <a:lnTo>
                  <a:pt x="151002" y="189166"/>
                </a:lnTo>
                <a:lnTo>
                  <a:pt x="145161" y="189928"/>
                </a:lnTo>
                <a:lnTo>
                  <a:pt x="140842" y="190182"/>
                </a:lnTo>
                <a:lnTo>
                  <a:pt x="138049" y="190055"/>
                </a:lnTo>
                <a:lnTo>
                  <a:pt x="135254" y="189928"/>
                </a:lnTo>
                <a:lnTo>
                  <a:pt x="128015" y="170370"/>
                </a:lnTo>
                <a:lnTo>
                  <a:pt x="123112" y="176615"/>
                </a:lnTo>
                <a:lnTo>
                  <a:pt x="91566" y="198389"/>
                </a:lnTo>
                <a:lnTo>
                  <a:pt x="62055" y="202866"/>
                </a:lnTo>
                <a:lnTo>
                  <a:pt x="55616" y="202495"/>
                </a:lnTo>
                <a:lnTo>
                  <a:pt x="49402" y="201612"/>
                </a:lnTo>
                <a:lnTo>
                  <a:pt x="41275" y="200215"/>
                </a:lnTo>
                <a:lnTo>
                  <a:pt x="34035" y="197421"/>
                </a:lnTo>
                <a:lnTo>
                  <a:pt x="27685" y="193357"/>
                </a:lnTo>
                <a:lnTo>
                  <a:pt x="21335" y="189293"/>
                </a:lnTo>
                <a:lnTo>
                  <a:pt x="4317" y="152971"/>
                </a:lnTo>
                <a:lnTo>
                  <a:pt x="3770" y="145470"/>
                </a:lnTo>
                <a:lnTo>
                  <a:pt x="4032" y="138398"/>
                </a:lnTo>
                <a:lnTo>
                  <a:pt x="22478" y="104584"/>
                </a:lnTo>
                <a:lnTo>
                  <a:pt x="59848" y="87161"/>
                </a:lnTo>
                <a:lnTo>
                  <a:pt x="108712" y="78930"/>
                </a:lnTo>
                <a:lnTo>
                  <a:pt x="107314" y="68262"/>
                </a:lnTo>
                <a:lnTo>
                  <a:pt x="106679" y="62801"/>
                </a:lnTo>
                <a:lnTo>
                  <a:pt x="105537" y="57975"/>
                </a:lnTo>
                <a:lnTo>
                  <a:pt x="103886" y="54038"/>
                </a:lnTo>
                <a:lnTo>
                  <a:pt x="102235" y="49974"/>
                </a:lnTo>
                <a:lnTo>
                  <a:pt x="99949" y="46799"/>
                </a:lnTo>
                <a:lnTo>
                  <a:pt x="97027" y="44386"/>
                </a:lnTo>
                <a:lnTo>
                  <a:pt x="94106" y="41973"/>
                </a:lnTo>
                <a:lnTo>
                  <a:pt x="90424" y="40322"/>
                </a:lnTo>
                <a:lnTo>
                  <a:pt x="85978" y="39560"/>
                </a:lnTo>
                <a:lnTo>
                  <a:pt x="81533" y="38798"/>
                </a:lnTo>
                <a:lnTo>
                  <a:pt x="76200" y="38798"/>
                </a:lnTo>
                <a:lnTo>
                  <a:pt x="69850" y="39560"/>
                </a:lnTo>
                <a:lnTo>
                  <a:pt x="61594" y="40576"/>
                </a:lnTo>
                <a:lnTo>
                  <a:pt x="54355" y="42481"/>
                </a:lnTo>
                <a:lnTo>
                  <a:pt x="48132" y="45148"/>
                </a:lnTo>
                <a:lnTo>
                  <a:pt x="41782" y="47815"/>
                </a:lnTo>
                <a:lnTo>
                  <a:pt x="19811" y="61150"/>
                </a:lnTo>
                <a:lnTo>
                  <a:pt x="16763" y="63309"/>
                </a:lnTo>
                <a:lnTo>
                  <a:pt x="14096" y="64579"/>
                </a:lnTo>
                <a:lnTo>
                  <a:pt x="12064" y="64960"/>
                </a:lnTo>
                <a:lnTo>
                  <a:pt x="10540" y="65087"/>
                </a:lnTo>
                <a:lnTo>
                  <a:pt x="9270" y="64833"/>
                </a:lnTo>
                <a:lnTo>
                  <a:pt x="8000" y="63944"/>
                </a:lnTo>
                <a:lnTo>
                  <a:pt x="6730" y="63182"/>
                </a:lnTo>
                <a:lnTo>
                  <a:pt x="2285" y="54292"/>
                </a:lnTo>
                <a:lnTo>
                  <a:pt x="1523" y="51879"/>
                </a:lnTo>
                <a:lnTo>
                  <a:pt x="1015" y="49085"/>
                </a:lnTo>
                <a:lnTo>
                  <a:pt x="634" y="46164"/>
                </a:lnTo>
                <a:lnTo>
                  <a:pt x="126" y="41973"/>
                </a:lnTo>
                <a:lnTo>
                  <a:pt x="0" y="38798"/>
                </a:lnTo>
                <a:lnTo>
                  <a:pt x="380" y="36385"/>
                </a:lnTo>
                <a:lnTo>
                  <a:pt x="761" y="33845"/>
                </a:lnTo>
                <a:lnTo>
                  <a:pt x="27558" y="13525"/>
                </a:lnTo>
                <a:lnTo>
                  <a:pt x="33527" y="10731"/>
                </a:lnTo>
                <a:lnTo>
                  <a:pt x="40004" y="8318"/>
                </a:lnTo>
                <a:lnTo>
                  <a:pt x="47116" y="6159"/>
                </a:lnTo>
                <a:lnTo>
                  <a:pt x="54355" y="3873"/>
                </a:lnTo>
                <a:lnTo>
                  <a:pt x="61722" y="2349"/>
                </a:lnTo>
                <a:lnTo>
                  <a:pt x="69468" y="1333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345179" y="2639567"/>
            <a:ext cx="259079" cy="277367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92170" y="2655879"/>
            <a:ext cx="186055" cy="204470"/>
          </a:xfrm>
          <a:custGeom>
            <a:avLst/>
            <a:gdLst/>
            <a:ahLst/>
            <a:cxnLst/>
            <a:rect l="l" t="t" r="r" b="b"/>
            <a:pathLst>
              <a:path w="186054" h="204469">
                <a:moveTo>
                  <a:pt x="31241" y="11247"/>
                </a:moveTo>
                <a:lnTo>
                  <a:pt x="28447" y="11247"/>
                </a:lnTo>
                <a:lnTo>
                  <a:pt x="25018" y="11374"/>
                </a:lnTo>
                <a:lnTo>
                  <a:pt x="20700" y="11882"/>
                </a:lnTo>
                <a:lnTo>
                  <a:pt x="16637" y="12263"/>
                </a:lnTo>
                <a:lnTo>
                  <a:pt x="4190" y="15438"/>
                </a:lnTo>
                <a:lnTo>
                  <a:pt x="2539" y="16200"/>
                </a:lnTo>
                <a:lnTo>
                  <a:pt x="1396" y="17216"/>
                </a:lnTo>
                <a:lnTo>
                  <a:pt x="762" y="18232"/>
                </a:lnTo>
                <a:lnTo>
                  <a:pt x="253" y="19248"/>
                </a:lnTo>
                <a:lnTo>
                  <a:pt x="0" y="20518"/>
                </a:lnTo>
                <a:lnTo>
                  <a:pt x="17399" y="199461"/>
                </a:lnTo>
                <a:lnTo>
                  <a:pt x="17906" y="200604"/>
                </a:lnTo>
                <a:lnTo>
                  <a:pt x="18795" y="201493"/>
                </a:lnTo>
                <a:lnTo>
                  <a:pt x="19684" y="202509"/>
                </a:lnTo>
                <a:lnTo>
                  <a:pt x="21081" y="203144"/>
                </a:lnTo>
                <a:lnTo>
                  <a:pt x="22987" y="203652"/>
                </a:lnTo>
                <a:lnTo>
                  <a:pt x="25018" y="204160"/>
                </a:lnTo>
                <a:lnTo>
                  <a:pt x="27558" y="204414"/>
                </a:lnTo>
                <a:lnTo>
                  <a:pt x="34035" y="204414"/>
                </a:lnTo>
                <a:lnTo>
                  <a:pt x="37972" y="204160"/>
                </a:lnTo>
                <a:lnTo>
                  <a:pt x="42925" y="203652"/>
                </a:lnTo>
                <a:lnTo>
                  <a:pt x="47751" y="203271"/>
                </a:lnTo>
                <a:lnTo>
                  <a:pt x="66166" y="196921"/>
                </a:lnTo>
                <a:lnTo>
                  <a:pt x="66928" y="195905"/>
                </a:lnTo>
                <a:lnTo>
                  <a:pt x="67182" y="194762"/>
                </a:lnTo>
                <a:lnTo>
                  <a:pt x="55752" y="76144"/>
                </a:lnTo>
                <a:lnTo>
                  <a:pt x="60323" y="69405"/>
                </a:lnTo>
                <a:lnTo>
                  <a:pt x="92455" y="45156"/>
                </a:lnTo>
                <a:lnTo>
                  <a:pt x="97408" y="44775"/>
                </a:lnTo>
                <a:lnTo>
                  <a:pt x="170002" y="44775"/>
                </a:lnTo>
                <a:lnTo>
                  <a:pt x="168655" y="40457"/>
                </a:lnTo>
                <a:lnTo>
                  <a:pt x="167672" y="38044"/>
                </a:lnTo>
                <a:lnTo>
                  <a:pt x="44703" y="38044"/>
                </a:lnTo>
                <a:lnTo>
                  <a:pt x="42544" y="16327"/>
                </a:lnTo>
                <a:lnTo>
                  <a:pt x="42163" y="15184"/>
                </a:lnTo>
                <a:lnTo>
                  <a:pt x="40639" y="13406"/>
                </a:lnTo>
                <a:lnTo>
                  <a:pt x="39496" y="12644"/>
                </a:lnTo>
                <a:lnTo>
                  <a:pt x="37845" y="12136"/>
                </a:lnTo>
                <a:lnTo>
                  <a:pt x="36321" y="11628"/>
                </a:lnTo>
                <a:lnTo>
                  <a:pt x="34035" y="11374"/>
                </a:lnTo>
                <a:lnTo>
                  <a:pt x="31241" y="11247"/>
                </a:lnTo>
                <a:close/>
              </a:path>
              <a:path w="186054" h="204469">
                <a:moveTo>
                  <a:pt x="170002" y="44775"/>
                </a:moveTo>
                <a:lnTo>
                  <a:pt x="97408" y="44775"/>
                </a:lnTo>
                <a:lnTo>
                  <a:pt x="101980" y="45283"/>
                </a:lnTo>
                <a:lnTo>
                  <a:pt x="109854" y="48331"/>
                </a:lnTo>
                <a:lnTo>
                  <a:pt x="113156" y="50744"/>
                </a:lnTo>
                <a:lnTo>
                  <a:pt x="115824" y="54046"/>
                </a:lnTo>
                <a:lnTo>
                  <a:pt x="118617" y="57348"/>
                </a:lnTo>
                <a:lnTo>
                  <a:pt x="136270" y="188031"/>
                </a:lnTo>
                <a:lnTo>
                  <a:pt x="136778" y="189174"/>
                </a:lnTo>
                <a:lnTo>
                  <a:pt x="138556" y="190952"/>
                </a:lnTo>
                <a:lnTo>
                  <a:pt x="139953" y="191714"/>
                </a:lnTo>
                <a:lnTo>
                  <a:pt x="141858" y="192095"/>
                </a:lnTo>
                <a:lnTo>
                  <a:pt x="143763" y="192603"/>
                </a:lnTo>
                <a:lnTo>
                  <a:pt x="146303" y="192857"/>
                </a:lnTo>
                <a:lnTo>
                  <a:pt x="152780" y="192857"/>
                </a:lnTo>
                <a:lnTo>
                  <a:pt x="181101" y="188285"/>
                </a:lnTo>
                <a:lnTo>
                  <a:pt x="182879" y="187523"/>
                </a:lnTo>
                <a:lnTo>
                  <a:pt x="184150" y="186507"/>
                </a:lnTo>
                <a:lnTo>
                  <a:pt x="184912" y="185491"/>
                </a:lnTo>
                <a:lnTo>
                  <a:pt x="185546" y="184475"/>
                </a:lnTo>
                <a:lnTo>
                  <a:pt x="185800" y="183205"/>
                </a:lnTo>
                <a:lnTo>
                  <a:pt x="175132" y="72969"/>
                </a:lnTo>
                <a:lnTo>
                  <a:pt x="174085" y="63728"/>
                </a:lnTo>
                <a:lnTo>
                  <a:pt x="172656" y="55237"/>
                </a:lnTo>
                <a:lnTo>
                  <a:pt x="170846" y="47484"/>
                </a:lnTo>
                <a:lnTo>
                  <a:pt x="170002" y="44775"/>
                </a:lnTo>
                <a:close/>
              </a:path>
              <a:path w="186054" h="204469">
                <a:moveTo>
                  <a:pt x="111587" y="0"/>
                </a:moveTo>
                <a:lnTo>
                  <a:pt x="72135" y="11501"/>
                </a:lnTo>
                <a:lnTo>
                  <a:pt x="44703" y="38044"/>
                </a:lnTo>
                <a:lnTo>
                  <a:pt x="167672" y="38044"/>
                </a:lnTo>
                <a:lnTo>
                  <a:pt x="140051" y="6169"/>
                </a:lnTo>
                <a:lnTo>
                  <a:pt x="11158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92170" y="2655879"/>
            <a:ext cx="186055" cy="204470"/>
          </a:xfrm>
          <a:custGeom>
            <a:avLst/>
            <a:gdLst/>
            <a:ahLst/>
            <a:cxnLst/>
            <a:rect l="l" t="t" r="r" b="b"/>
            <a:pathLst>
              <a:path w="186054" h="204469">
                <a:moveTo>
                  <a:pt x="102869" y="452"/>
                </a:moveTo>
                <a:lnTo>
                  <a:pt x="111587" y="0"/>
                </a:lnTo>
                <a:lnTo>
                  <a:pt x="119649" y="357"/>
                </a:lnTo>
                <a:lnTo>
                  <a:pt x="127069" y="1524"/>
                </a:lnTo>
                <a:lnTo>
                  <a:pt x="159369" y="22651"/>
                </a:lnTo>
                <a:lnTo>
                  <a:pt x="174085" y="63728"/>
                </a:lnTo>
                <a:lnTo>
                  <a:pt x="185674" y="181935"/>
                </a:lnTo>
                <a:lnTo>
                  <a:pt x="185800" y="183205"/>
                </a:lnTo>
                <a:lnTo>
                  <a:pt x="181101" y="188285"/>
                </a:lnTo>
                <a:lnTo>
                  <a:pt x="179324" y="189174"/>
                </a:lnTo>
                <a:lnTo>
                  <a:pt x="152780" y="192857"/>
                </a:lnTo>
                <a:lnTo>
                  <a:pt x="149605" y="192857"/>
                </a:lnTo>
                <a:lnTo>
                  <a:pt x="146303" y="192857"/>
                </a:lnTo>
                <a:lnTo>
                  <a:pt x="143763" y="192603"/>
                </a:lnTo>
                <a:lnTo>
                  <a:pt x="141858" y="192095"/>
                </a:lnTo>
                <a:lnTo>
                  <a:pt x="139953" y="191714"/>
                </a:lnTo>
                <a:lnTo>
                  <a:pt x="138556" y="190952"/>
                </a:lnTo>
                <a:lnTo>
                  <a:pt x="137667" y="190063"/>
                </a:lnTo>
                <a:lnTo>
                  <a:pt x="136778" y="189174"/>
                </a:lnTo>
                <a:lnTo>
                  <a:pt x="136270" y="188031"/>
                </a:lnTo>
                <a:lnTo>
                  <a:pt x="136143" y="186761"/>
                </a:lnTo>
                <a:lnTo>
                  <a:pt x="126364" y="86050"/>
                </a:lnTo>
                <a:lnTo>
                  <a:pt x="125475" y="77414"/>
                </a:lnTo>
                <a:lnTo>
                  <a:pt x="115824" y="54046"/>
                </a:lnTo>
                <a:lnTo>
                  <a:pt x="113156" y="50744"/>
                </a:lnTo>
                <a:lnTo>
                  <a:pt x="109854" y="48331"/>
                </a:lnTo>
                <a:lnTo>
                  <a:pt x="105917" y="46807"/>
                </a:lnTo>
                <a:lnTo>
                  <a:pt x="101980" y="45283"/>
                </a:lnTo>
                <a:lnTo>
                  <a:pt x="97408" y="44775"/>
                </a:lnTo>
                <a:lnTo>
                  <a:pt x="92455" y="45156"/>
                </a:lnTo>
                <a:lnTo>
                  <a:pt x="86105" y="45791"/>
                </a:lnTo>
                <a:lnTo>
                  <a:pt x="55752" y="76144"/>
                </a:lnTo>
                <a:lnTo>
                  <a:pt x="67055" y="193365"/>
                </a:lnTo>
                <a:lnTo>
                  <a:pt x="67182" y="194762"/>
                </a:lnTo>
                <a:lnTo>
                  <a:pt x="66928" y="195905"/>
                </a:lnTo>
                <a:lnTo>
                  <a:pt x="66166" y="196921"/>
                </a:lnTo>
                <a:lnTo>
                  <a:pt x="65531" y="198064"/>
                </a:lnTo>
                <a:lnTo>
                  <a:pt x="42925" y="203652"/>
                </a:lnTo>
                <a:lnTo>
                  <a:pt x="37972" y="204160"/>
                </a:lnTo>
                <a:lnTo>
                  <a:pt x="34035" y="204414"/>
                </a:lnTo>
                <a:lnTo>
                  <a:pt x="30860" y="204414"/>
                </a:lnTo>
                <a:lnTo>
                  <a:pt x="27558" y="204414"/>
                </a:lnTo>
                <a:lnTo>
                  <a:pt x="18795" y="201493"/>
                </a:lnTo>
                <a:lnTo>
                  <a:pt x="17906" y="200604"/>
                </a:lnTo>
                <a:lnTo>
                  <a:pt x="17399" y="199461"/>
                </a:lnTo>
                <a:lnTo>
                  <a:pt x="17271" y="198191"/>
                </a:lnTo>
                <a:lnTo>
                  <a:pt x="126" y="21788"/>
                </a:lnTo>
                <a:lnTo>
                  <a:pt x="0" y="20518"/>
                </a:lnTo>
                <a:lnTo>
                  <a:pt x="4190" y="15438"/>
                </a:lnTo>
                <a:lnTo>
                  <a:pt x="5841" y="14549"/>
                </a:lnTo>
                <a:lnTo>
                  <a:pt x="20700" y="11882"/>
                </a:lnTo>
                <a:lnTo>
                  <a:pt x="25018" y="11374"/>
                </a:lnTo>
                <a:lnTo>
                  <a:pt x="28447" y="11247"/>
                </a:lnTo>
                <a:lnTo>
                  <a:pt x="31241" y="11247"/>
                </a:lnTo>
                <a:lnTo>
                  <a:pt x="34035" y="11374"/>
                </a:lnTo>
                <a:lnTo>
                  <a:pt x="36321" y="11628"/>
                </a:lnTo>
                <a:lnTo>
                  <a:pt x="37845" y="12136"/>
                </a:lnTo>
                <a:lnTo>
                  <a:pt x="39496" y="12644"/>
                </a:lnTo>
                <a:lnTo>
                  <a:pt x="40639" y="13406"/>
                </a:lnTo>
                <a:lnTo>
                  <a:pt x="41401" y="14295"/>
                </a:lnTo>
                <a:lnTo>
                  <a:pt x="42163" y="15184"/>
                </a:lnTo>
                <a:lnTo>
                  <a:pt x="42544" y="16327"/>
                </a:lnTo>
                <a:lnTo>
                  <a:pt x="42671" y="17724"/>
                </a:lnTo>
                <a:lnTo>
                  <a:pt x="44703" y="38044"/>
                </a:lnTo>
                <a:lnTo>
                  <a:pt x="72135" y="11501"/>
                </a:lnTo>
                <a:lnTo>
                  <a:pt x="94799" y="1768"/>
                </a:lnTo>
                <a:lnTo>
                  <a:pt x="102869" y="452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58540" y="2624327"/>
            <a:ext cx="239267" cy="27432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606050" y="2640488"/>
            <a:ext cx="165100" cy="201930"/>
          </a:xfrm>
          <a:custGeom>
            <a:avLst/>
            <a:gdLst/>
            <a:ahLst/>
            <a:cxnLst/>
            <a:rect l="l" t="t" r="r" b="b"/>
            <a:pathLst>
              <a:path w="165100" h="201930">
                <a:moveTo>
                  <a:pt x="151426" y="38195"/>
                </a:moveTo>
                <a:lnTo>
                  <a:pt x="77965" y="38195"/>
                </a:lnTo>
                <a:lnTo>
                  <a:pt x="83299" y="38449"/>
                </a:lnTo>
                <a:lnTo>
                  <a:pt x="92062" y="40481"/>
                </a:lnTo>
                <a:lnTo>
                  <a:pt x="95618" y="42259"/>
                </a:lnTo>
                <a:lnTo>
                  <a:pt x="98412" y="44926"/>
                </a:lnTo>
                <a:lnTo>
                  <a:pt x="101206" y="47466"/>
                </a:lnTo>
                <a:lnTo>
                  <a:pt x="108318" y="79978"/>
                </a:lnTo>
                <a:lnTo>
                  <a:pt x="91046" y="81248"/>
                </a:lnTo>
                <a:lnTo>
                  <a:pt x="79616" y="82315"/>
                </a:lnTo>
                <a:lnTo>
                  <a:pt x="41514" y="90523"/>
                </a:lnTo>
                <a:lnTo>
                  <a:pt x="7206" y="115508"/>
                </a:lnTo>
                <a:lnTo>
                  <a:pt x="0" y="143351"/>
                </a:lnTo>
                <a:lnTo>
                  <a:pt x="114" y="148431"/>
                </a:lnTo>
                <a:lnTo>
                  <a:pt x="15227" y="185642"/>
                </a:lnTo>
                <a:lnTo>
                  <a:pt x="55137" y="201326"/>
                </a:lnTo>
                <a:lnTo>
                  <a:pt x="61784" y="201521"/>
                </a:lnTo>
                <a:lnTo>
                  <a:pt x="68694" y="201263"/>
                </a:lnTo>
                <a:lnTo>
                  <a:pt x="105871" y="188309"/>
                </a:lnTo>
                <a:lnTo>
                  <a:pt x="122796" y="172434"/>
                </a:lnTo>
                <a:lnTo>
                  <a:pt x="164273" y="172434"/>
                </a:lnTo>
                <a:lnTo>
                  <a:pt x="163786" y="165830"/>
                </a:lnTo>
                <a:lnTo>
                  <a:pt x="68694" y="165830"/>
                </a:lnTo>
                <a:lnTo>
                  <a:pt x="62090" y="164179"/>
                </a:lnTo>
                <a:lnTo>
                  <a:pt x="52057" y="156432"/>
                </a:lnTo>
                <a:lnTo>
                  <a:pt x="49263" y="150717"/>
                </a:lnTo>
                <a:lnTo>
                  <a:pt x="48755" y="143351"/>
                </a:lnTo>
                <a:lnTo>
                  <a:pt x="48374" y="139033"/>
                </a:lnTo>
                <a:lnTo>
                  <a:pt x="57645" y="122396"/>
                </a:lnTo>
                <a:lnTo>
                  <a:pt x="60947" y="119729"/>
                </a:lnTo>
                <a:lnTo>
                  <a:pt x="65519" y="117570"/>
                </a:lnTo>
                <a:lnTo>
                  <a:pt x="71107" y="116046"/>
                </a:lnTo>
                <a:lnTo>
                  <a:pt x="76695" y="114395"/>
                </a:lnTo>
                <a:lnTo>
                  <a:pt x="83426" y="113379"/>
                </a:lnTo>
                <a:lnTo>
                  <a:pt x="110604" y="111347"/>
                </a:lnTo>
                <a:lnTo>
                  <a:pt x="159769" y="111347"/>
                </a:lnTo>
                <a:lnTo>
                  <a:pt x="156324" y="64611"/>
                </a:lnTo>
                <a:lnTo>
                  <a:pt x="155417" y="55800"/>
                </a:lnTo>
                <a:lnTo>
                  <a:pt x="154055" y="47847"/>
                </a:lnTo>
                <a:lnTo>
                  <a:pt x="152127" y="40179"/>
                </a:lnTo>
                <a:lnTo>
                  <a:pt x="151426" y="38195"/>
                </a:lnTo>
                <a:close/>
              </a:path>
              <a:path w="165100" h="201930">
                <a:moveTo>
                  <a:pt x="164273" y="172434"/>
                </a:moveTo>
                <a:lnTo>
                  <a:pt x="122796" y="172434"/>
                </a:lnTo>
                <a:lnTo>
                  <a:pt x="123912" y="187928"/>
                </a:lnTo>
                <a:lnTo>
                  <a:pt x="123972" y="188382"/>
                </a:lnTo>
                <a:lnTo>
                  <a:pt x="124574" y="189706"/>
                </a:lnTo>
                <a:lnTo>
                  <a:pt x="125844" y="190722"/>
                </a:lnTo>
                <a:lnTo>
                  <a:pt x="126987" y="191738"/>
                </a:lnTo>
                <a:lnTo>
                  <a:pt x="129019" y="192373"/>
                </a:lnTo>
                <a:lnTo>
                  <a:pt x="134480" y="192881"/>
                </a:lnTo>
                <a:lnTo>
                  <a:pt x="138798" y="192754"/>
                </a:lnTo>
                <a:lnTo>
                  <a:pt x="163309" y="187928"/>
                </a:lnTo>
                <a:lnTo>
                  <a:pt x="164579" y="186785"/>
                </a:lnTo>
                <a:lnTo>
                  <a:pt x="165099" y="185642"/>
                </a:lnTo>
                <a:lnTo>
                  <a:pt x="165087" y="183483"/>
                </a:lnTo>
                <a:lnTo>
                  <a:pt x="164273" y="172434"/>
                </a:lnTo>
                <a:close/>
              </a:path>
              <a:path w="165100" h="201930">
                <a:moveTo>
                  <a:pt x="159769" y="111347"/>
                </a:moveTo>
                <a:lnTo>
                  <a:pt x="110604" y="111347"/>
                </a:lnTo>
                <a:lnTo>
                  <a:pt x="112763" y="141446"/>
                </a:lnTo>
                <a:lnTo>
                  <a:pt x="107175" y="148812"/>
                </a:lnTo>
                <a:lnTo>
                  <a:pt x="68694" y="165830"/>
                </a:lnTo>
                <a:lnTo>
                  <a:pt x="163786" y="165830"/>
                </a:lnTo>
                <a:lnTo>
                  <a:pt x="159769" y="111347"/>
                </a:lnTo>
                <a:close/>
              </a:path>
              <a:path w="165100" h="201930">
                <a:moveTo>
                  <a:pt x="83238" y="0"/>
                </a:moveTo>
                <a:lnTo>
                  <a:pt x="43421" y="5810"/>
                </a:lnTo>
                <a:lnTo>
                  <a:pt x="14973" y="18002"/>
                </a:lnTo>
                <a:lnTo>
                  <a:pt x="10401" y="20669"/>
                </a:lnTo>
                <a:lnTo>
                  <a:pt x="7353" y="22955"/>
                </a:lnTo>
                <a:lnTo>
                  <a:pt x="5702" y="25114"/>
                </a:lnTo>
                <a:lnTo>
                  <a:pt x="3924" y="27146"/>
                </a:lnTo>
                <a:lnTo>
                  <a:pt x="2908" y="29305"/>
                </a:lnTo>
                <a:lnTo>
                  <a:pt x="2400" y="31845"/>
                </a:lnTo>
                <a:lnTo>
                  <a:pt x="1892" y="34258"/>
                </a:lnTo>
                <a:lnTo>
                  <a:pt x="1834" y="38195"/>
                </a:lnTo>
                <a:lnTo>
                  <a:pt x="2146" y="41624"/>
                </a:lnTo>
                <a:lnTo>
                  <a:pt x="2273" y="44545"/>
                </a:lnTo>
                <a:lnTo>
                  <a:pt x="8496" y="59785"/>
                </a:lnTo>
                <a:lnTo>
                  <a:pt x="9639" y="60674"/>
                </a:lnTo>
                <a:lnTo>
                  <a:pt x="11036" y="61055"/>
                </a:lnTo>
                <a:lnTo>
                  <a:pt x="12433" y="60928"/>
                </a:lnTo>
                <a:lnTo>
                  <a:pt x="14592" y="60801"/>
                </a:lnTo>
                <a:lnTo>
                  <a:pt x="17259" y="59658"/>
                </a:lnTo>
                <a:lnTo>
                  <a:pt x="20434" y="57499"/>
                </a:lnTo>
                <a:lnTo>
                  <a:pt x="23736" y="55467"/>
                </a:lnTo>
                <a:lnTo>
                  <a:pt x="27800" y="53054"/>
                </a:lnTo>
                <a:lnTo>
                  <a:pt x="32626" y="50514"/>
                </a:lnTo>
                <a:lnTo>
                  <a:pt x="37452" y="47847"/>
                </a:lnTo>
                <a:lnTo>
                  <a:pt x="43167" y="45434"/>
                </a:lnTo>
                <a:lnTo>
                  <a:pt x="49517" y="43148"/>
                </a:lnTo>
                <a:lnTo>
                  <a:pt x="55867" y="40735"/>
                </a:lnTo>
                <a:lnTo>
                  <a:pt x="63233" y="39338"/>
                </a:lnTo>
                <a:lnTo>
                  <a:pt x="77965" y="38195"/>
                </a:lnTo>
                <a:lnTo>
                  <a:pt x="151426" y="38195"/>
                </a:lnTo>
                <a:lnTo>
                  <a:pt x="149720" y="33369"/>
                </a:lnTo>
                <a:lnTo>
                  <a:pt x="122891" y="6191"/>
                </a:lnTo>
                <a:lnTo>
                  <a:pt x="92586" y="95"/>
                </a:lnTo>
                <a:lnTo>
                  <a:pt x="8323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654425" y="2751835"/>
            <a:ext cx="64769" cy="54610"/>
          </a:xfrm>
          <a:custGeom>
            <a:avLst/>
            <a:gdLst/>
            <a:ahLst/>
            <a:cxnLst/>
            <a:rect l="l" t="t" r="r" b="b"/>
            <a:pathLst>
              <a:path w="64770" h="54610">
                <a:moveTo>
                  <a:pt x="43179" y="1397"/>
                </a:moveTo>
                <a:lnTo>
                  <a:pt x="35051" y="2031"/>
                </a:lnTo>
                <a:lnTo>
                  <a:pt x="28321" y="3048"/>
                </a:lnTo>
                <a:lnTo>
                  <a:pt x="22733" y="4699"/>
                </a:lnTo>
                <a:lnTo>
                  <a:pt x="17145" y="6223"/>
                </a:lnTo>
                <a:lnTo>
                  <a:pt x="12573" y="8381"/>
                </a:lnTo>
                <a:lnTo>
                  <a:pt x="9271" y="11049"/>
                </a:lnTo>
                <a:lnTo>
                  <a:pt x="5841" y="13715"/>
                </a:lnTo>
                <a:lnTo>
                  <a:pt x="3428" y="16763"/>
                </a:lnTo>
                <a:lnTo>
                  <a:pt x="2032" y="20192"/>
                </a:lnTo>
                <a:lnTo>
                  <a:pt x="635" y="23749"/>
                </a:lnTo>
                <a:lnTo>
                  <a:pt x="0" y="27686"/>
                </a:lnTo>
                <a:lnTo>
                  <a:pt x="380" y="32003"/>
                </a:lnTo>
                <a:lnTo>
                  <a:pt x="888" y="39369"/>
                </a:lnTo>
                <a:lnTo>
                  <a:pt x="3683" y="45085"/>
                </a:lnTo>
                <a:lnTo>
                  <a:pt x="8636" y="48894"/>
                </a:lnTo>
                <a:lnTo>
                  <a:pt x="13715" y="52831"/>
                </a:lnTo>
                <a:lnTo>
                  <a:pt x="20320" y="54483"/>
                </a:lnTo>
                <a:lnTo>
                  <a:pt x="28701" y="53848"/>
                </a:lnTo>
                <a:lnTo>
                  <a:pt x="35687" y="53339"/>
                </a:lnTo>
                <a:lnTo>
                  <a:pt x="64388" y="30099"/>
                </a:lnTo>
                <a:lnTo>
                  <a:pt x="62229" y="0"/>
                </a:lnTo>
                <a:lnTo>
                  <a:pt x="43179" y="1397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605996" y="2640488"/>
            <a:ext cx="165735" cy="201930"/>
          </a:xfrm>
          <a:custGeom>
            <a:avLst/>
            <a:gdLst/>
            <a:ahLst/>
            <a:cxnLst/>
            <a:rect l="l" t="t" r="r" b="b"/>
            <a:pathLst>
              <a:path w="165735" h="201930">
                <a:moveTo>
                  <a:pt x="73193" y="476"/>
                </a:moveTo>
                <a:lnTo>
                  <a:pt x="83292" y="0"/>
                </a:lnTo>
                <a:lnTo>
                  <a:pt x="92640" y="95"/>
                </a:lnTo>
                <a:lnTo>
                  <a:pt x="101250" y="762"/>
                </a:lnTo>
                <a:lnTo>
                  <a:pt x="139041" y="16885"/>
                </a:lnTo>
                <a:lnTo>
                  <a:pt x="155471" y="55800"/>
                </a:lnTo>
                <a:lnTo>
                  <a:pt x="165141" y="183483"/>
                </a:lnTo>
                <a:lnTo>
                  <a:pt x="165268" y="185388"/>
                </a:lnTo>
                <a:lnTo>
                  <a:pt x="164633" y="186785"/>
                </a:lnTo>
                <a:lnTo>
                  <a:pt x="163363" y="187928"/>
                </a:lnTo>
                <a:lnTo>
                  <a:pt x="162220" y="189071"/>
                </a:lnTo>
                <a:lnTo>
                  <a:pt x="160188" y="190087"/>
                </a:lnTo>
                <a:lnTo>
                  <a:pt x="157394" y="190722"/>
                </a:lnTo>
                <a:lnTo>
                  <a:pt x="154600" y="191357"/>
                </a:lnTo>
                <a:lnTo>
                  <a:pt x="150409" y="191865"/>
                </a:lnTo>
                <a:lnTo>
                  <a:pt x="144821" y="192373"/>
                </a:lnTo>
                <a:lnTo>
                  <a:pt x="138852" y="192754"/>
                </a:lnTo>
                <a:lnTo>
                  <a:pt x="134534" y="192881"/>
                </a:lnTo>
                <a:lnTo>
                  <a:pt x="131740" y="192627"/>
                </a:lnTo>
                <a:lnTo>
                  <a:pt x="129073" y="192373"/>
                </a:lnTo>
                <a:lnTo>
                  <a:pt x="127041" y="191738"/>
                </a:lnTo>
                <a:lnTo>
                  <a:pt x="125898" y="190722"/>
                </a:lnTo>
                <a:lnTo>
                  <a:pt x="124628" y="189706"/>
                </a:lnTo>
                <a:lnTo>
                  <a:pt x="123993" y="188309"/>
                </a:lnTo>
                <a:lnTo>
                  <a:pt x="123866" y="186531"/>
                </a:lnTo>
                <a:lnTo>
                  <a:pt x="122850" y="172434"/>
                </a:lnTo>
                <a:lnTo>
                  <a:pt x="92376" y="195833"/>
                </a:lnTo>
                <a:lnTo>
                  <a:pt x="61839" y="201521"/>
                </a:lnTo>
                <a:lnTo>
                  <a:pt x="55191" y="201326"/>
                </a:lnTo>
                <a:lnTo>
                  <a:pt x="21377" y="190087"/>
                </a:lnTo>
                <a:lnTo>
                  <a:pt x="15281" y="185642"/>
                </a:lnTo>
                <a:lnTo>
                  <a:pt x="168" y="148431"/>
                </a:lnTo>
                <a:lnTo>
                  <a:pt x="0" y="140952"/>
                </a:lnTo>
                <a:lnTo>
                  <a:pt x="629" y="133937"/>
                </a:lnTo>
                <a:lnTo>
                  <a:pt x="20869" y="101060"/>
                </a:lnTo>
                <a:lnTo>
                  <a:pt x="59096" y="85641"/>
                </a:lnTo>
                <a:lnTo>
                  <a:pt x="108372" y="79978"/>
                </a:lnTo>
                <a:lnTo>
                  <a:pt x="107610" y="69310"/>
                </a:lnTo>
                <a:lnTo>
                  <a:pt x="107102" y="63849"/>
                </a:lnTo>
                <a:lnTo>
                  <a:pt x="106213" y="59023"/>
                </a:lnTo>
                <a:lnTo>
                  <a:pt x="104816" y="54959"/>
                </a:lnTo>
                <a:lnTo>
                  <a:pt x="103419" y="50768"/>
                </a:lnTo>
                <a:lnTo>
                  <a:pt x="101260" y="47466"/>
                </a:lnTo>
                <a:lnTo>
                  <a:pt x="98466" y="44926"/>
                </a:lnTo>
                <a:lnTo>
                  <a:pt x="95672" y="42259"/>
                </a:lnTo>
                <a:lnTo>
                  <a:pt x="92116" y="40481"/>
                </a:lnTo>
                <a:lnTo>
                  <a:pt x="87798" y="39465"/>
                </a:lnTo>
                <a:lnTo>
                  <a:pt x="83353" y="38449"/>
                </a:lnTo>
                <a:lnTo>
                  <a:pt x="78019" y="38195"/>
                </a:lnTo>
                <a:lnTo>
                  <a:pt x="71669" y="38703"/>
                </a:lnTo>
                <a:lnTo>
                  <a:pt x="63287" y="39338"/>
                </a:lnTo>
                <a:lnTo>
                  <a:pt x="55921" y="40735"/>
                </a:lnTo>
                <a:lnTo>
                  <a:pt x="49571" y="43148"/>
                </a:lnTo>
                <a:lnTo>
                  <a:pt x="43221" y="45434"/>
                </a:lnTo>
                <a:lnTo>
                  <a:pt x="37506" y="47847"/>
                </a:lnTo>
                <a:lnTo>
                  <a:pt x="32680" y="50514"/>
                </a:lnTo>
                <a:lnTo>
                  <a:pt x="27854" y="53054"/>
                </a:lnTo>
                <a:lnTo>
                  <a:pt x="23790" y="55467"/>
                </a:lnTo>
                <a:lnTo>
                  <a:pt x="20488" y="57499"/>
                </a:lnTo>
                <a:lnTo>
                  <a:pt x="17313" y="59658"/>
                </a:lnTo>
                <a:lnTo>
                  <a:pt x="14646" y="60801"/>
                </a:lnTo>
                <a:lnTo>
                  <a:pt x="12487" y="60928"/>
                </a:lnTo>
                <a:lnTo>
                  <a:pt x="11090" y="61055"/>
                </a:lnTo>
                <a:lnTo>
                  <a:pt x="9693" y="60674"/>
                </a:lnTo>
                <a:lnTo>
                  <a:pt x="8550" y="59785"/>
                </a:lnTo>
                <a:lnTo>
                  <a:pt x="7407" y="59023"/>
                </a:lnTo>
                <a:lnTo>
                  <a:pt x="6391" y="57753"/>
                </a:lnTo>
                <a:lnTo>
                  <a:pt x="5502" y="56102"/>
                </a:lnTo>
                <a:lnTo>
                  <a:pt x="4613" y="54451"/>
                </a:lnTo>
                <a:lnTo>
                  <a:pt x="3978" y="52292"/>
                </a:lnTo>
                <a:lnTo>
                  <a:pt x="3343" y="49879"/>
                </a:lnTo>
                <a:lnTo>
                  <a:pt x="2708" y="47339"/>
                </a:lnTo>
                <a:lnTo>
                  <a:pt x="2327" y="44545"/>
                </a:lnTo>
                <a:lnTo>
                  <a:pt x="2200" y="41624"/>
                </a:lnTo>
                <a:lnTo>
                  <a:pt x="1819" y="37433"/>
                </a:lnTo>
                <a:lnTo>
                  <a:pt x="1946" y="34258"/>
                </a:lnTo>
                <a:lnTo>
                  <a:pt x="2454" y="31845"/>
                </a:lnTo>
                <a:lnTo>
                  <a:pt x="2962" y="29305"/>
                </a:lnTo>
                <a:lnTo>
                  <a:pt x="3978" y="27146"/>
                </a:lnTo>
                <a:lnTo>
                  <a:pt x="5756" y="25114"/>
                </a:lnTo>
                <a:lnTo>
                  <a:pt x="7407" y="22955"/>
                </a:lnTo>
                <a:lnTo>
                  <a:pt x="10455" y="20669"/>
                </a:lnTo>
                <a:lnTo>
                  <a:pt x="15027" y="18002"/>
                </a:lnTo>
                <a:lnTo>
                  <a:pt x="19472" y="15335"/>
                </a:lnTo>
                <a:lnTo>
                  <a:pt x="24679" y="12795"/>
                </a:lnTo>
                <a:lnTo>
                  <a:pt x="30775" y="10382"/>
                </a:lnTo>
                <a:lnTo>
                  <a:pt x="36871" y="7969"/>
                </a:lnTo>
                <a:lnTo>
                  <a:pt x="43475" y="5810"/>
                </a:lnTo>
                <a:lnTo>
                  <a:pt x="50714" y="4032"/>
                </a:lnTo>
                <a:lnTo>
                  <a:pt x="57953" y="2254"/>
                </a:lnTo>
                <a:lnTo>
                  <a:pt x="65446" y="1111"/>
                </a:lnTo>
                <a:lnTo>
                  <a:pt x="73193" y="476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50564" y="2612135"/>
            <a:ext cx="249936" cy="34137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788283" y="2619501"/>
            <a:ext cx="194438" cy="286337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944111" y="2531364"/>
            <a:ext cx="137160" cy="34442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90975" y="2546857"/>
            <a:ext cx="64135" cy="27178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36195" y="77977"/>
                </a:moveTo>
                <a:lnTo>
                  <a:pt x="26415" y="78486"/>
                </a:lnTo>
                <a:lnTo>
                  <a:pt x="22351" y="78739"/>
                </a:lnTo>
                <a:lnTo>
                  <a:pt x="19176" y="79375"/>
                </a:lnTo>
                <a:lnTo>
                  <a:pt x="16001" y="79882"/>
                </a:lnTo>
                <a:lnTo>
                  <a:pt x="7651" y="84200"/>
                </a:lnTo>
                <a:lnTo>
                  <a:pt x="6985" y="85089"/>
                </a:lnTo>
                <a:lnTo>
                  <a:pt x="6603" y="86232"/>
                </a:lnTo>
                <a:lnTo>
                  <a:pt x="6603" y="87629"/>
                </a:lnTo>
                <a:lnTo>
                  <a:pt x="13759" y="262254"/>
                </a:lnTo>
                <a:lnTo>
                  <a:pt x="13842" y="265556"/>
                </a:lnTo>
                <a:lnTo>
                  <a:pt x="27050" y="271144"/>
                </a:lnTo>
                <a:lnTo>
                  <a:pt x="30225" y="271399"/>
                </a:lnTo>
                <a:lnTo>
                  <a:pt x="34289" y="271399"/>
                </a:lnTo>
                <a:lnTo>
                  <a:pt x="39115" y="271144"/>
                </a:lnTo>
                <a:lnTo>
                  <a:pt x="44069" y="271017"/>
                </a:lnTo>
                <a:lnTo>
                  <a:pt x="58800" y="268350"/>
                </a:lnTo>
                <a:lnTo>
                  <a:pt x="60705" y="267715"/>
                </a:lnTo>
                <a:lnTo>
                  <a:pt x="61975" y="266826"/>
                </a:lnTo>
                <a:lnTo>
                  <a:pt x="63500" y="264794"/>
                </a:lnTo>
                <a:lnTo>
                  <a:pt x="63880" y="263525"/>
                </a:lnTo>
                <a:lnTo>
                  <a:pt x="63880" y="262254"/>
                </a:lnTo>
                <a:lnTo>
                  <a:pt x="56725" y="87629"/>
                </a:lnTo>
                <a:lnTo>
                  <a:pt x="56641" y="84200"/>
                </a:lnTo>
                <a:lnTo>
                  <a:pt x="40259" y="78104"/>
                </a:lnTo>
                <a:lnTo>
                  <a:pt x="36195" y="77977"/>
                </a:lnTo>
                <a:close/>
              </a:path>
              <a:path w="64135" h="271780">
                <a:moveTo>
                  <a:pt x="39497" y="0"/>
                </a:moveTo>
                <a:lnTo>
                  <a:pt x="28321" y="380"/>
                </a:lnTo>
                <a:lnTo>
                  <a:pt x="17145" y="888"/>
                </a:lnTo>
                <a:lnTo>
                  <a:pt x="9525" y="3175"/>
                </a:lnTo>
                <a:lnTo>
                  <a:pt x="5714" y="7238"/>
                </a:lnTo>
                <a:lnTo>
                  <a:pt x="1777" y="11302"/>
                </a:lnTo>
                <a:lnTo>
                  <a:pt x="0" y="18287"/>
                </a:lnTo>
                <a:lnTo>
                  <a:pt x="508" y="28320"/>
                </a:lnTo>
                <a:lnTo>
                  <a:pt x="888" y="38100"/>
                </a:lnTo>
                <a:lnTo>
                  <a:pt x="3048" y="44703"/>
                </a:lnTo>
                <a:lnTo>
                  <a:pt x="7112" y="48132"/>
                </a:lnTo>
                <a:lnTo>
                  <a:pt x="11175" y="51688"/>
                </a:lnTo>
                <a:lnTo>
                  <a:pt x="18796" y="53339"/>
                </a:lnTo>
                <a:lnTo>
                  <a:pt x="41148" y="52324"/>
                </a:lnTo>
                <a:lnTo>
                  <a:pt x="48767" y="50164"/>
                </a:lnTo>
                <a:lnTo>
                  <a:pt x="52704" y="46100"/>
                </a:lnTo>
                <a:lnTo>
                  <a:pt x="56641" y="42163"/>
                </a:lnTo>
                <a:lnTo>
                  <a:pt x="58420" y="35051"/>
                </a:lnTo>
                <a:lnTo>
                  <a:pt x="58038" y="25018"/>
                </a:lnTo>
                <a:lnTo>
                  <a:pt x="57530" y="15366"/>
                </a:lnTo>
                <a:lnTo>
                  <a:pt x="55372" y="8762"/>
                </a:lnTo>
                <a:lnTo>
                  <a:pt x="47116" y="1524"/>
                </a:lnTo>
                <a:lnTo>
                  <a:pt x="3949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81830" y="2537714"/>
            <a:ext cx="82169" cy="289687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049267" y="2599944"/>
            <a:ext cx="246887" cy="271272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086859" y="2606675"/>
            <a:ext cx="192405" cy="217043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244340" y="2596895"/>
            <a:ext cx="249936" cy="341375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281932" y="2604261"/>
            <a:ext cx="195580" cy="28536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8471" y="2534411"/>
            <a:ext cx="227075" cy="330708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84953" y="2550160"/>
            <a:ext cx="154305" cy="259079"/>
          </a:xfrm>
          <a:custGeom>
            <a:avLst/>
            <a:gdLst/>
            <a:ahLst/>
            <a:cxnLst/>
            <a:rect l="l" t="t" r="r" b="b"/>
            <a:pathLst>
              <a:path w="154304" h="259080">
                <a:moveTo>
                  <a:pt x="13970" y="0"/>
                </a:moveTo>
                <a:lnTo>
                  <a:pt x="2645" y="18287"/>
                </a:lnTo>
                <a:lnTo>
                  <a:pt x="126" y="240537"/>
                </a:lnTo>
                <a:lnTo>
                  <a:pt x="0" y="246379"/>
                </a:lnTo>
                <a:lnTo>
                  <a:pt x="1524" y="250570"/>
                </a:lnTo>
                <a:lnTo>
                  <a:pt x="4445" y="253111"/>
                </a:lnTo>
                <a:lnTo>
                  <a:pt x="7366" y="255777"/>
                </a:lnTo>
                <a:lnTo>
                  <a:pt x="11049" y="257048"/>
                </a:lnTo>
                <a:lnTo>
                  <a:pt x="15367" y="257175"/>
                </a:lnTo>
                <a:lnTo>
                  <a:pt x="144525" y="258572"/>
                </a:lnTo>
                <a:lnTo>
                  <a:pt x="145669" y="258699"/>
                </a:lnTo>
                <a:lnTo>
                  <a:pt x="146812" y="258317"/>
                </a:lnTo>
                <a:lnTo>
                  <a:pt x="147828" y="257555"/>
                </a:lnTo>
                <a:lnTo>
                  <a:pt x="148844" y="256920"/>
                </a:lnTo>
                <a:lnTo>
                  <a:pt x="152526" y="242062"/>
                </a:lnTo>
                <a:lnTo>
                  <a:pt x="152400" y="231266"/>
                </a:lnTo>
                <a:lnTo>
                  <a:pt x="152146" y="228600"/>
                </a:lnTo>
                <a:lnTo>
                  <a:pt x="151765" y="226060"/>
                </a:lnTo>
                <a:lnTo>
                  <a:pt x="151384" y="223900"/>
                </a:lnTo>
                <a:lnTo>
                  <a:pt x="150749" y="222376"/>
                </a:lnTo>
                <a:lnTo>
                  <a:pt x="150113" y="220725"/>
                </a:lnTo>
                <a:lnTo>
                  <a:pt x="149225" y="219582"/>
                </a:lnTo>
                <a:lnTo>
                  <a:pt x="148209" y="218820"/>
                </a:lnTo>
                <a:lnTo>
                  <a:pt x="147320" y="218059"/>
                </a:lnTo>
                <a:lnTo>
                  <a:pt x="146176" y="217677"/>
                </a:lnTo>
                <a:lnTo>
                  <a:pt x="52450" y="216662"/>
                </a:lnTo>
                <a:lnTo>
                  <a:pt x="53212" y="144144"/>
                </a:lnTo>
                <a:lnTo>
                  <a:pt x="134035" y="144144"/>
                </a:lnTo>
                <a:lnTo>
                  <a:pt x="135255" y="143382"/>
                </a:lnTo>
                <a:lnTo>
                  <a:pt x="138937" y="125222"/>
                </a:lnTo>
                <a:lnTo>
                  <a:pt x="138811" y="118363"/>
                </a:lnTo>
                <a:lnTo>
                  <a:pt x="138557" y="115824"/>
                </a:lnTo>
                <a:lnTo>
                  <a:pt x="138175" y="113156"/>
                </a:lnTo>
                <a:lnTo>
                  <a:pt x="137795" y="111125"/>
                </a:lnTo>
                <a:lnTo>
                  <a:pt x="137033" y="109600"/>
                </a:lnTo>
                <a:lnTo>
                  <a:pt x="136398" y="108076"/>
                </a:lnTo>
                <a:lnTo>
                  <a:pt x="53721" y="104139"/>
                </a:lnTo>
                <a:lnTo>
                  <a:pt x="54483" y="41401"/>
                </a:lnTo>
                <a:lnTo>
                  <a:pt x="149351" y="41401"/>
                </a:lnTo>
                <a:lnTo>
                  <a:pt x="150368" y="40639"/>
                </a:lnTo>
                <a:lnTo>
                  <a:pt x="151130" y="39497"/>
                </a:lnTo>
                <a:lnTo>
                  <a:pt x="151765" y="37973"/>
                </a:lnTo>
                <a:lnTo>
                  <a:pt x="152526" y="36322"/>
                </a:lnTo>
                <a:lnTo>
                  <a:pt x="153035" y="34289"/>
                </a:lnTo>
                <a:lnTo>
                  <a:pt x="153797" y="29082"/>
                </a:lnTo>
                <a:lnTo>
                  <a:pt x="154050" y="22351"/>
                </a:lnTo>
                <a:lnTo>
                  <a:pt x="153924" y="14986"/>
                </a:lnTo>
                <a:lnTo>
                  <a:pt x="153543" y="12445"/>
                </a:lnTo>
                <a:lnTo>
                  <a:pt x="153288" y="9905"/>
                </a:lnTo>
                <a:lnTo>
                  <a:pt x="18287" y="126"/>
                </a:lnTo>
                <a:lnTo>
                  <a:pt x="13970" y="0"/>
                </a:lnTo>
                <a:close/>
              </a:path>
              <a:path w="154304" h="259080">
                <a:moveTo>
                  <a:pt x="134035" y="144144"/>
                </a:moveTo>
                <a:lnTo>
                  <a:pt x="53212" y="144144"/>
                </a:lnTo>
                <a:lnTo>
                  <a:pt x="130937" y="145034"/>
                </a:lnTo>
                <a:lnTo>
                  <a:pt x="132080" y="145034"/>
                </a:lnTo>
                <a:lnTo>
                  <a:pt x="133223" y="144652"/>
                </a:lnTo>
                <a:lnTo>
                  <a:pt x="134035" y="144144"/>
                </a:lnTo>
                <a:close/>
              </a:path>
              <a:path w="154304" h="259080">
                <a:moveTo>
                  <a:pt x="149351" y="41401"/>
                </a:moveTo>
                <a:lnTo>
                  <a:pt x="54483" y="41401"/>
                </a:lnTo>
                <a:lnTo>
                  <a:pt x="146176" y="42417"/>
                </a:lnTo>
                <a:lnTo>
                  <a:pt x="147447" y="42544"/>
                </a:lnTo>
                <a:lnTo>
                  <a:pt x="148462" y="42163"/>
                </a:lnTo>
                <a:lnTo>
                  <a:pt x="149351" y="4140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84953" y="2550160"/>
            <a:ext cx="154305" cy="259079"/>
          </a:xfrm>
          <a:custGeom>
            <a:avLst/>
            <a:gdLst/>
            <a:ahLst/>
            <a:cxnLst/>
            <a:rect l="l" t="t" r="r" b="b"/>
            <a:pathLst>
              <a:path w="154304" h="259080">
                <a:moveTo>
                  <a:pt x="18287" y="126"/>
                </a:moveTo>
                <a:lnTo>
                  <a:pt x="146685" y="1524"/>
                </a:lnTo>
                <a:lnTo>
                  <a:pt x="147828" y="1524"/>
                </a:lnTo>
                <a:lnTo>
                  <a:pt x="148971" y="1904"/>
                </a:lnTo>
                <a:lnTo>
                  <a:pt x="153543" y="12445"/>
                </a:lnTo>
                <a:lnTo>
                  <a:pt x="153924" y="14986"/>
                </a:lnTo>
                <a:lnTo>
                  <a:pt x="154050" y="18287"/>
                </a:lnTo>
                <a:lnTo>
                  <a:pt x="154050" y="22351"/>
                </a:lnTo>
                <a:lnTo>
                  <a:pt x="151765" y="37973"/>
                </a:lnTo>
                <a:lnTo>
                  <a:pt x="151130" y="39497"/>
                </a:lnTo>
                <a:lnTo>
                  <a:pt x="150368" y="40639"/>
                </a:lnTo>
                <a:lnTo>
                  <a:pt x="149351" y="41401"/>
                </a:lnTo>
                <a:lnTo>
                  <a:pt x="148462" y="42163"/>
                </a:lnTo>
                <a:lnTo>
                  <a:pt x="147447" y="42544"/>
                </a:lnTo>
                <a:lnTo>
                  <a:pt x="146176" y="42417"/>
                </a:lnTo>
                <a:lnTo>
                  <a:pt x="54483" y="41401"/>
                </a:lnTo>
                <a:lnTo>
                  <a:pt x="53721" y="104139"/>
                </a:lnTo>
                <a:lnTo>
                  <a:pt x="131445" y="105028"/>
                </a:lnTo>
                <a:lnTo>
                  <a:pt x="132587" y="105155"/>
                </a:lnTo>
                <a:lnTo>
                  <a:pt x="137033" y="109600"/>
                </a:lnTo>
                <a:lnTo>
                  <a:pt x="137795" y="111125"/>
                </a:lnTo>
                <a:lnTo>
                  <a:pt x="138175" y="113156"/>
                </a:lnTo>
                <a:lnTo>
                  <a:pt x="138557" y="115824"/>
                </a:lnTo>
                <a:lnTo>
                  <a:pt x="138811" y="118363"/>
                </a:lnTo>
                <a:lnTo>
                  <a:pt x="138937" y="121538"/>
                </a:lnTo>
                <a:lnTo>
                  <a:pt x="138937" y="125222"/>
                </a:lnTo>
                <a:lnTo>
                  <a:pt x="134238" y="144017"/>
                </a:lnTo>
                <a:lnTo>
                  <a:pt x="133223" y="144652"/>
                </a:lnTo>
                <a:lnTo>
                  <a:pt x="132080" y="145034"/>
                </a:lnTo>
                <a:lnTo>
                  <a:pt x="130937" y="145034"/>
                </a:lnTo>
                <a:lnTo>
                  <a:pt x="53212" y="144144"/>
                </a:lnTo>
                <a:lnTo>
                  <a:pt x="52450" y="216662"/>
                </a:lnTo>
                <a:lnTo>
                  <a:pt x="145034" y="217677"/>
                </a:lnTo>
                <a:lnTo>
                  <a:pt x="146176" y="217677"/>
                </a:lnTo>
                <a:lnTo>
                  <a:pt x="147320" y="218059"/>
                </a:lnTo>
                <a:lnTo>
                  <a:pt x="148209" y="218820"/>
                </a:lnTo>
                <a:lnTo>
                  <a:pt x="149225" y="219582"/>
                </a:lnTo>
                <a:lnTo>
                  <a:pt x="150113" y="220725"/>
                </a:lnTo>
                <a:lnTo>
                  <a:pt x="150749" y="222376"/>
                </a:lnTo>
                <a:lnTo>
                  <a:pt x="151384" y="223900"/>
                </a:lnTo>
                <a:lnTo>
                  <a:pt x="151765" y="226060"/>
                </a:lnTo>
                <a:lnTo>
                  <a:pt x="152146" y="228600"/>
                </a:lnTo>
                <a:lnTo>
                  <a:pt x="152400" y="231266"/>
                </a:lnTo>
                <a:lnTo>
                  <a:pt x="152526" y="234441"/>
                </a:lnTo>
                <a:lnTo>
                  <a:pt x="152526" y="238251"/>
                </a:lnTo>
                <a:lnTo>
                  <a:pt x="152526" y="242062"/>
                </a:lnTo>
                <a:lnTo>
                  <a:pt x="147828" y="257555"/>
                </a:lnTo>
                <a:lnTo>
                  <a:pt x="146812" y="258317"/>
                </a:lnTo>
                <a:lnTo>
                  <a:pt x="145669" y="258699"/>
                </a:lnTo>
                <a:lnTo>
                  <a:pt x="144525" y="258572"/>
                </a:lnTo>
                <a:lnTo>
                  <a:pt x="15367" y="257175"/>
                </a:lnTo>
                <a:lnTo>
                  <a:pt x="11049" y="257048"/>
                </a:lnTo>
                <a:lnTo>
                  <a:pt x="7366" y="255777"/>
                </a:lnTo>
                <a:lnTo>
                  <a:pt x="4445" y="253111"/>
                </a:lnTo>
                <a:lnTo>
                  <a:pt x="1524" y="250570"/>
                </a:lnTo>
                <a:lnTo>
                  <a:pt x="0" y="246379"/>
                </a:lnTo>
                <a:lnTo>
                  <a:pt x="126" y="240537"/>
                </a:lnTo>
                <a:lnTo>
                  <a:pt x="2667" y="16382"/>
                </a:lnTo>
                <a:lnTo>
                  <a:pt x="2667" y="10540"/>
                </a:lnTo>
                <a:lnTo>
                  <a:pt x="4318" y="6350"/>
                </a:lnTo>
                <a:lnTo>
                  <a:pt x="7238" y="3810"/>
                </a:lnTo>
                <a:lnTo>
                  <a:pt x="10287" y="1269"/>
                </a:lnTo>
                <a:lnTo>
                  <a:pt x="13970" y="0"/>
                </a:lnTo>
                <a:lnTo>
                  <a:pt x="18287" y="126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25923" y="2601467"/>
            <a:ext cx="359663" cy="27432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73676" y="2617216"/>
            <a:ext cx="285750" cy="201930"/>
          </a:xfrm>
          <a:custGeom>
            <a:avLst/>
            <a:gdLst/>
            <a:ahLst/>
            <a:cxnLst/>
            <a:rect l="l" t="t" r="r" b="b"/>
            <a:pathLst>
              <a:path w="285750" h="201930">
                <a:moveTo>
                  <a:pt x="282073" y="46609"/>
                </a:moveTo>
                <a:lnTo>
                  <a:pt x="202564" y="46609"/>
                </a:lnTo>
                <a:lnTo>
                  <a:pt x="208534" y="46736"/>
                </a:lnTo>
                <a:lnTo>
                  <a:pt x="213487" y="46989"/>
                </a:lnTo>
                <a:lnTo>
                  <a:pt x="235531" y="80899"/>
                </a:lnTo>
                <a:lnTo>
                  <a:pt x="235458" y="87630"/>
                </a:lnTo>
                <a:lnTo>
                  <a:pt x="231986" y="194310"/>
                </a:lnTo>
                <a:lnTo>
                  <a:pt x="232283" y="195199"/>
                </a:lnTo>
                <a:lnTo>
                  <a:pt x="244475" y="200533"/>
                </a:lnTo>
                <a:lnTo>
                  <a:pt x="247650" y="201041"/>
                </a:lnTo>
                <a:lnTo>
                  <a:pt x="251713" y="201295"/>
                </a:lnTo>
                <a:lnTo>
                  <a:pt x="256666" y="201422"/>
                </a:lnTo>
                <a:lnTo>
                  <a:pt x="261620" y="201675"/>
                </a:lnTo>
                <a:lnTo>
                  <a:pt x="281923" y="191008"/>
                </a:lnTo>
                <a:lnTo>
                  <a:pt x="285524" y="83820"/>
                </a:lnTo>
                <a:lnTo>
                  <a:pt x="285512" y="71247"/>
                </a:lnTo>
                <a:lnTo>
                  <a:pt x="285241" y="66024"/>
                </a:lnTo>
                <a:lnTo>
                  <a:pt x="284479" y="58842"/>
                </a:lnTo>
                <a:lnTo>
                  <a:pt x="283337" y="51816"/>
                </a:lnTo>
                <a:lnTo>
                  <a:pt x="282073" y="46609"/>
                </a:lnTo>
                <a:close/>
              </a:path>
              <a:path w="285750" h="201930">
                <a:moveTo>
                  <a:pt x="280903" y="42799"/>
                </a:moveTo>
                <a:lnTo>
                  <a:pt x="86740" y="42799"/>
                </a:lnTo>
                <a:lnTo>
                  <a:pt x="92837" y="42925"/>
                </a:lnTo>
                <a:lnTo>
                  <a:pt x="97536" y="43180"/>
                </a:lnTo>
                <a:lnTo>
                  <a:pt x="113664" y="54737"/>
                </a:lnTo>
                <a:lnTo>
                  <a:pt x="115824" y="58293"/>
                </a:lnTo>
                <a:lnTo>
                  <a:pt x="117348" y="62484"/>
                </a:lnTo>
                <a:lnTo>
                  <a:pt x="118363" y="67437"/>
                </a:lnTo>
                <a:lnTo>
                  <a:pt x="119252" y="72389"/>
                </a:lnTo>
                <a:lnTo>
                  <a:pt x="119518" y="76200"/>
                </a:lnTo>
                <a:lnTo>
                  <a:pt x="119507" y="83820"/>
                </a:lnTo>
                <a:lnTo>
                  <a:pt x="116079" y="185038"/>
                </a:lnTo>
                <a:lnTo>
                  <a:pt x="116065" y="190500"/>
                </a:lnTo>
                <a:lnTo>
                  <a:pt x="116332" y="191388"/>
                </a:lnTo>
                <a:lnTo>
                  <a:pt x="117856" y="193421"/>
                </a:lnTo>
                <a:lnTo>
                  <a:pt x="119125" y="194310"/>
                </a:lnTo>
                <a:lnTo>
                  <a:pt x="121031" y="194945"/>
                </a:lnTo>
                <a:lnTo>
                  <a:pt x="122936" y="195707"/>
                </a:lnTo>
                <a:lnTo>
                  <a:pt x="125475" y="196342"/>
                </a:lnTo>
                <a:lnTo>
                  <a:pt x="131825" y="197104"/>
                </a:lnTo>
                <a:lnTo>
                  <a:pt x="135889" y="197485"/>
                </a:lnTo>
                <a:lnTo>
                  <a:pt x="145541" y="197738"/>
                </a:lnTo>
                <a:lnTo>
                  <a:pt x="149478" y="197738"/>
                </a:lnTo>
                <a:lnTo>
                  <a:pt x="152653" y="197485"/>
                </a:lnTo>
                <a:lnTo>
                  <a:pt x="155828" y="197358"/>
                </a:lnTo>
                <a:lnTo>
                  <a:pt x="169799" y="72771"/>
                </a:lnTo>
                <a:lnTo>
                  <a:pt x="175226" y="66676"/>
                </a:lnTo>
                <a:lnTo>
                  <a:pt x="202564" y="46609"/>
                </a:lnTo>
                <a:lnTo>
                  <a:pt x="282073" y="46609"/>
                </a:lnTo>
                <a:lnTo>
                  <a:pt x="281719" y="45150"/>
                </a:lnTo>
                <a:lnTo>
                  <a:pt x="280903" y="42799"/>
                </a:lnTo>
                <a:close/>
              </a:path>
              <a:path w="285750" h="201930">
                <a:moveTo>
                  <a:pt x="23495" y="508"/>
                </a:moveTo>
                <a:lnTo>
                  <a:pt x="20065" y="508"/>
                </a:lnTo>
                <a:lnTo>
                  <a:pt x="14604" y="1016"/>
                </a:lnTo>
                <a:lnTo>
                  <a:pt x="0" y="185038"/>
                </a:lnTo>
                <a:lnTo>
                  <a:pt x="126" y="186689"/>
                </a:lnTo>
                <a:lnTo>
                  <a:pt x="29718" y="193929"/>
                </a:lnTo>
                <a:lnTo>
                  <a:pt x="33782" y="193929"/>
                </a:lnTo>
                <a:lnTo>
                  <a:pt x="40132" y="193421"/>
                </a:lnTo>
                <a:lnTo>
                  <a:pt x="42672" y="193039"/>
                </a:lnTo>
                <a:lnTo>
                  <a:pt x="44576" y="192405"/>
                </a:lnTo>
                <a:lnTo>
                  <a:pt x="46609" y="191897"/>
                </a:lnTo>
                <a:lnTo>
                  <a:pt x="50093" y="185038"/>
                </a:lnTo>
                <a:lnTo>
                  <a:pt x="53975" y="68961"/>
                </a:lnTo>
                <a:lnTo>
                  <a:pt x="86740" y="42799"/>
                </a:lnTo>
                <a:lnTo>
                  <a:pt x="280903" y="42799"/>
                </a:lnTo>
                <a:lnTo>
                  <a:pt x="279542" y="38877"/>
                </a:lnTo>
                <a:lnTo>
                  <a:pt x="277353" y="34162"/>
                </a:lnTo>
                <a:lnTo>
                  <a:pt x="163068" y="34162"/>
                </a:lnTo>
                <a:lnTo>
                  <a:pt x="161244" y="29718"/>
                </a:lnTo>
                <a:lnTo>
                  <a:pt x="47878" y="29718"/>
                </a:lnTo>
                <a:lnTo>
                  <a:pt x="48617" y="9906"/>
                </a:lnTo>
                <a:lnTo>
                  <a:pt x="48612" y="7874"/>
                </a:lnTo>
                <a:lnTo>
                  <a:pt x="38100" y="1524"/>
                </a:lnTo>
                <a:lnTo>
                  <a:pt x="35306" y="1016"/>
                </a:lnTo>
                <a:lnTo>
                  <a:pt x="31876" y="762"/>
                </a:lnTo>
                <a:lnTo>
                  <a:pt x="23495" y="508"/>
                </a:lnTo>
                <a:close/>
              </a:path>
              <a:path w="285750" h="201930">
                <a:moveTo>
                  <a:pt x="219710" y="3683"/>
                </a:moveTo>
                <a:lnTo>
                  <a:pt x="214629" y="4063"/>
                </a:lnTo>
                <a:lnTo>
                  <a:pt x="209676" y="5207"/>
                </a:lnTo>
                <a:lnTo>
                  <a:pt x="204597" y="6223"/>
                </a:lnTo>
                <a:lnTo>
                  <a:pt x="199644" y="8000"/>
                </a:lnTo>
                <a:lnTo>
                  <a:pt x="189484" y="12826"/>
                </a:lnTo>
                <a:lnTo>
                  <a:pt x="184403" y="16001"/>
                </a:lnTo>
                <a:lnTo>
                  <a:pt x="179197" y="19938"/>
                </a:lnTo>
                <a:lnTo>
                  <a:pt x="173862" y="23875"/>
                </a:lnTo>
                <a:lnTo>
                  <a:pt x="168528" y="28701"/>
                </a:lnTo>
                <a:lnTo>
                  <a:pt x="163068" y="34162"/>
                </a:lnTo>
                <a:lnTo>
                  <a:pt x="277353" y="34162"/>
                </a:lnTo>
                <a:lnTo>
                  <a:pt x="248169" y="7935"/>
                </a:lnTo>
                <a:lnTo>
                  <a:pt x="224916" y="3810"/>
                </a:lnTo>
                <a:lnTo>
                  <a:pt x="219710" y="3683"/>
                </a:lnTo>
                <a:close/>
              </a:path>
              <a:path w="285750" h="201930">
                <a:moveTo>
                  <a:pt x="108712" y="0"/>
                </a:moveTo>
                <a:lnTo>
                  <a:pt x="70524" y="11072"/>
                </a:lnTo>
                <a:lnTo>
                  <a:pt x="47878" y="29718"/>
                </a:lnTo>
                <a:lnTo>
                  <a:pt x="161244" y="29718"/>
                </a:lnTo>
                <a:lnTo>
                  <a:pt x="128270" y="2921"/>
                </a:lnTo>
                <a:lnTo>
                  <a:pt x="122554" y="1143"/>
                </a:lnTo>
                <a:lnTo>
                  <a:pt x="116077" y="254"/>
                </a:lnTo>
                <a:lnTo>
                  <a:pt x="10871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73676" y="2617216"/>
            <a:ext cx="285750" cy="201930"/>
          </a:xfrm>
          <a:custGeom>
            <a:avLst/>
            <a:gdLst/>
            <a:ahLst/>
            <a:cxnLst/>
            <a:rect l="l" t="t" r="r" b="b"/>
            <a:pathLst>
              <a:path w="285750" h="201930">
                <a:moveTo>
                  <a:pt x="108712" y="0"/>
                </a:moveTo>
                <a:lnTo>
                  <a:pt x="116077" y="254"/>
                </a:lnTo>
                <a:lnTo>
                  <a:pt x="122554" y="1143"/>
                </a:lnTo>
                <a:lnTo>
                  <a:pt x="128270" y="2921"/>
                </a:lnTo>
                <a:lnTo>
                  <a:pt x="134112" y="4572"/>
                </a:lnTo>
                <a:lnTo>
                  <a:pt x="155194" y="20574"/>
                </a:lnTo>
                <a:lnTo>
                  <a:pt x="158369" y="24637"/>
                </a:lnTo>
                <a:lnTo>
                  <a:pt x="161036" y="29210"/>
                </a:lnTo>
                <a:lnTo>
                  <a:pt x="163068" y="34162"/>
                </a:lnTo>
                <a:lnTo>
                  <a:pt x="168528" y="28701"/>
                </a:lnTo>
                <a:lnTo>
                  <a:pt x="173862" y="23875"/>
                </a:lnTo>
                <a:lnTo>
                  <a:pt x="179197" y="19938"/>
                </a:lnTo>
                <a:lnTo>
                  <a:pt x="184403" y="16001"/>
                </a:lnTo>
                <a:lnTo>
                  <a:pt x="209676" y="5207"/>
                </a:lnTo>
                <a:lnTo>
                  <a:pt x="214629" y="4063"/>
                </a:lnTo>
                <a:lnTo>
                  <a:pt x="219710" y="3683"/>
                </a:lnTo>
                <a:lnTo>
                  <a:pt x="224916" y="3810"/>
                </a:lnTo>
                <a:lnTo>
                  <a:pt x="233398" y="4454"/>
                </a:lnTo>
                <a:lnTo>
                  <a:pt x="268732" y="20574"/>
                </a:lnTo>
                <a:lnTo>
                  <a:pt x="284479" y="58842"/>
                </a:lnTo>
                <a:lnTo>
                  <a:pt x="285623" y="73372"/>
                </a:lnTo>
                <a:lnTo>
                  <a:pt x="285623" y="80899"/>
                </a:lnTo>
                <a:lnTo>
                  <a:pt x="281813" y="194310"/>
                </a:lnTo>
                <a:lnTo>
                  <a:pt x="281813" y="195707"/>
                </a:lnTo>
                <a:lnTo>
                  <a:pt x="276478" y="200151"/>
                </a:lnTo>
                <a:lnTo>
                  <a:pt x="274574" y="200787"/>
                </a:lnTo>
                <a:lnTo>
                  <a:pt x="272034" y="201168"/>
                </a:lnTo>
                <a:lnTo>
                  <a:pt x="268859" y="201422"/>
                </a:lnTo>
                <a:lnTo>
                  <a:pt x="265684" y="201549"/>
                </a:lnTo>
                <a:lnTo>
                  <a:pt x="261620" y="201675"/>
                </a:lnTo>
                <a:lnTo>
                  <a:pt x="256666" y="201422"/>
                </a:lnTo>
                <a:lnTo>
                  <a:pt x="251713" y="201295"/>
                </a:lnTo>
                <a:lnTo>
                  <a:pt x="247650" y="201041"/>
                </a:lnTo>
                <a:lnTo>
                  <a:pt x="244475" y="200533"/>
                </a:lnTo>
                <a:lnTo>
                  <a:pt x="241300" y="200151"/>
                </a:lnTo>
                <a:lnTo>
                  <a:pt x="231901" y="194056"/>
                </a:lnTo>
                <a:lnTo>
                  <a:pt x="232028" y="192659"/>
                </a:lnTo>
                <a:lnTo>
                  <a:pt x="235458" y="87630"/>
                </a:lnTo>
                <a:lnTo>
                  <a:pt x="221107" y="50037"/>
                </a:lnTo>
                <a:lnTo>
                  <a:pt x="202564" y="46609"/>
                </a:lnTo>
                <a:lnTo>
                  <a:pt x="196469" y="48768"/>
                </a:lnTo>
                <a:lnTo>
                  <a:pt x="165862" y="190500"/>
                </a:lnTo>
                <a:lnTo>
                  <a:pt x="165735" y="191770"/>
                </a:lnTo>
                <a:lnTo>
                  <a:pt x="152653" y="197485"/>
                </a:lnTo>
                <a:lnTo>
                  <a:pt x="149478" y="197738"/>
                </a:lnTo>
                <a:lnTo>
                  <a:pt x="145541" y="197738"/>
                </a:lnTo>
                <a:lnTo>
                  <a:pt x="140715" y="197612"/>
                </a:lnTo>
                <a:lnTo>
                  <a:pt x="135889" y="197485"/>
                </a:lnTo>
                <a:lnTo>
                  <a:pt x="131825" y="197104"/>
                </a:lnTo>
                <a:lnTo>
                  <a:pt x="128650" y="196723"/>
                </a:lnTo>
                <a:lnTo>
                  <a:pt x="125475" y="196342"/>
                </a:lnTo>
                <a:lnTo>
                  <a:pt x="122936" y="195707"/>
                </a:lnTo>
                <a:lnTo>
                  <a:pt x="121031" y="194945"/>
                </a:lnTo>
                <a:lnTo>
                  <a:pt x="119125" y="194310"/>
                </a:lnTo>
                <a:lnTo>
                  <a:pt x="117856" y="193421"/>
                </a:lnTo>
                <a:lnTo>
                  <a:pt x="117094" y="192405"/>
                </a:lnTo>
                <a:lnTo>
                  <a:pt x="116332" y="191388"/>
                </a:lnTo>
                <a:lnTo>
                  <a:pt x="115950" y="190119"/>
                </a:lnTo>
                <a:lnTo>
                  <a:pt x="115950" y="188849"/>
                </a:lnTo>
                <a:lnTo>
                  <a:pt x="119507" y="83820"/>
                </a:lnTo>
                <a:lnTo>
                  <a:pt x="119634" y="77850"/>
                </a:lnTo>
                <a:lnTo>
                  <a:pt x="113664" y="54737"/>
                </a:lnTo>
                <a:lnTo>
                  <a:pt x="111506" y="51054"/>
                </a:lnTo>
                <a:lnTo>
                  <a:pt x="86740" y="42799"/>
                </a:lnTo>
                <a:lnTo>
                  <a:pt x="80518" y="44831"/>
                </a:lnTo>
                <a:lnTo>
                  <a:pt x="50037" y="186689"/>
                </a:lnTo>
                <a:lnTo>
                  <a:pt x="50037" y="187960"/>
                </a:lnTo>
                <a:lnTo>
                  <a:pt x="49529" y="189103"/>
                </a:lnTo>
                <a:lnTo>
                  <a:pt x="48768" y="190119"/>
                </a:lnTo>
                <a:lnTo>
                  <a:pt x="47878" y="191008"/>
                </a:lnTo>
                <a:lnTo>
                  <a:pt x="46609" y="191897"/>
                </a:lnTo>
                <a:lnTo>
                  <a:pt x="44576" y="192405"/>
                </a:lnTo>
                <a:lnTo>
                  <a:pt x="42672" y="193039"/>
                </a:lnTo>
                <a:lnTo>
                  <a:pt x="40132" y="193421"/>
                </a:lnTo>
                <a:lnTo>
                  <a:pt x="36957" y="193675"/>
                </a:lnTo>
                <a:lnTo>
                  <a:pt x="33782" y="193929"/>
                </a:lnTo>
                <a:lnTo>
                  <a:pt x="29718" y="193929"/>
                </a:lnTo>
                <a:lnTo>
                  <a:pt x="24764" y="193801"/>
                </a:lnTo>
                <a:lnTo>
                  <a:pt x="1143" y="188468"/>
                </a:lnTo>
                <a:lnTo>
                  <a:pt x="381" y="187451"/>
                </a:lnTo>
                <a:lnTo>
                  <a:pt x="0" y="186309"/>
                </a:lnTo>
                <a:lnTo>
                  <a:pt x="0" y="185038"/>
                </a:lnTo>
                <a:lnTo>
                  <a:pt x="5841" y="7874"/>
                </a:lnTo>
                <a:lnTo>
                  <a:pt x="17399" y="762"/>
                </a:lnTo>
                <a:lnTo>
                  <a:pt x="20065" y="508"/>
                </a:lnTo>
                <a:lnTo>
                  <a:pt x="23495" y="508"/>
                </a:lnTo>
                <a:lnTo>
                  <a:pt x="27559" y="635"/>
                </a:lnTo>
                <a:lnTo>
                  <a:pt x="31876" y="762"/>
                </a:lnTo>
                <a:lnTo>
                  <a:pt x="35306" y="1016"/>
                </a:lnTo>
                <a:lnTo>
                  <a:pt x="38100" y="1524"/>
                </a:lnTo>
                <a:lnTo>
                  <a:pt x="40894" y="1905"/>
                </a:lnTo>
                <a:lnTo>
                  <a:pt x="47751" y="5842"/>
                </a:lnTo>
                <a:lnTo>
                  <a:pt x="48387" y="6858"/>
                </a:lnTo>
                <a:lnTo>
                  <a:pt x="48640" y="8000"/>
                </a:lnTo>
                <a:lnTo>
                  <a:pt x="48640" y="9271"/>
                </a:lnTo>
                <a:lnTo>
                  <a:pt x="47878" y="29718"/>
                </a:lnTo>
                <a:lnTo>
                  <a:pt x="55475" y="22502"/>
                </a:lnTo>
                <a:lnTo>
                  <a:pt x="93106" y="1428"/>
                </a:lnTo>
                <a:lnTo>
                  <a:pt x="100855" y="214"/>
                </a:lnTo>
                <a:lnTo>
                  <a:pt x="108712" y="0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44440" y="2615183"/>
            <a:ext cx="263651" cy="272796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91574" y="2630594"/>
            <a:ext cx="190500" cy="200025"/>
          </a:xfrm>
          <a:custGeom>
            <a:avLst/>
            <a:gdLst/>
            <a:ahLst/>
            <a:cxnLst/>
            <a:rect l="l" t="t" r="r" b="b"/>
            <a:pathLst>
              <a:path w="190500" h="200025">
                <a:moveTo>
                  <a:pt x="91291" y="0"/>
                </a:moveTo>
                <a:lnTo>
                  <a:pt x="51276" y="8584"/>
                </a:lnTo>
                <a:lnTo>
                  <a:pt x="17285" y="38215"/>
                </a:lnTo>
                <a:lnTo>
                  <a:pt x="3077" y="74616"/>
                </a:lnTo>
                <a:lnTo>
                  <a:pt x="0" y="107574"/>
                </a:lnTo>
                <a:lnTo>
                  <a:pt x="410" y="118367"/>
                </a:lnTo>
                <a:lnTo>
                  <a:pt x="9523" y="155388"/>
                </a:lnTo>
                <a:lnTo>
                  <a:pt x="38423" y="186437"/>
                </a:lnTo>
                <a:lnTo>
                  <a:pt x="75844" y="198423"/>
                </a:lnTo>
                <a:lnTo>
                  <a:pt x="99085" y="199737"/>
                </a:lnTo>
                <a:lnTo>
                  <a:pt x="110249" y="199012"/>
                </a:lnTo>
                <a:lnTo>
                  <a:pt x="147587" y="186741"/>
                </a:lnTo>
                <a:lnTo>
                  <a:pt x="174003" y="160230"/>
                </a:lnTo>
                <a:lnTo>
                  <a:pt x="98915" y="160230"/>
                </a:lnTo>
                <a:lnTo>
                  <a:pt x="83167" y="159214"/>
                </a:lnTo>
                <a:lnTo>
                  <a:pt x="58529" y="140672"/>
                </a:lnTo>
                <a:lnTo>
                  <a:pt x="55608" y="135084"/>
                </a:lnTo>
                <a:lnTo>
                  <a:pt x="53570" y="128565"/>
                </a:lnTo>
                <a:lnTo>
                  <a:pt x="51544" y="113748"/>
                </a:lnTo>
                <a:lnTo>
                  <a:pt x="51351" y="107574"/>
                </a:lnTo>
                <a:lnTo>
                  <a:pt x="51469" y="102572"/>
                </a:lnTo>
                <a:lnTo>
                  <a:pt x="52306" y="87586"/>
                </a:lnTo>
                <a:lnTo>
                  <a:pt x="53703" y="79204"/>
                </a:lnTo>
                <a:lnTo>
                  <a:pt x="55989" y="71965"/>
                </a:lnTo>
                <a:lnTo>
                  <a:pt x="58148" y="64726"/>
                </a:lnTo>
                <a:lnTo>
                  <a:pt x="91676" y="39199"/>
                </a:lnTo>
                <a:lnTo>
                  <a:pt x="178212" y="39199"/>
                </a:lnTo>
                <a:lnTo>
                  <a:pt x="176766" y="36581"/>
                </a:lnTo>
                <a:lnTo>
                  <a:pt x="144000" y="8973"/>
                </a:lnTo>
                <a:lnTo>
                  <a:pt x="103106" y="210"/>
                </a:lnTo>
                <a:lnTo>
                  <a:pt x="91291" y="0"/>
                </a:lnTo>
                <a:close/>
              </a:path>
              <a:path w="190500" h="200025">
                <a:moveTo>
                  <a:pt x="178212" y="39199"/>
                </a:moveTo>
                <a:lnTo>
                  <a:pt x="91676" y="39199"/>
                </a:lnTo>
                <a:lnTo>
                  <a:pt x="107424" y="40088"/>
                </a:lnTo>
                <a:lnTo>
                  <a:pt x="114282" y="41993"/>
                </a:lnTo>
                <a:lnTo>
                  <a:pt x="138024" y="79204"/>
                </a:lnTo>
                <a:lnTo>
                  <a:pt x="138920" y="85808"/>
                </a:lnTo>
                <a:lnTo>
                  <a:pt x="132443" y="134703"/>
                </a:lnTo>
                <a:lnTo>
                  <a:pt x="125585" y="145752"/>
                </a:lnTo>
                <a:lnTo>
                  <a:pt x="121775" y="150705"/>
                </a:lnTo>
                <a:lnTo>
                  <a:pt x="116949" y="154388"/>
                </a:lnTo>
                <a:lnTo>
                  <a:pt x="105519" y="159214"/>
                </a:lnTo>
                <a:lnTo>
                  <a:pt x="98915" y="160230"/>
                </a:lnTo>
                <a:lnTo>
                  <a:pt x="174003" y="160230"/>
                </a:lnTo>
                <a:lnTo>
                  <a:pt x="189097" y="114585"/>
                </a:lnTo>
                <a:lnTo>
                  <a:pt x="190410" y="92088"/>
                </a:lnTo>
                <a:lnTo>
                  <a:pt x="190005" y="81220"/>
                </a:lnTo>
                <a:lnTo>
                  <a:pt x="188877" y="70949"/>
                </a:lnTo>
                <a:lnTo>
                  <a:pt x="187053" y="61424"/>
                </a:lnTo>
                <a:lnTo>
                  <a:pt x="184386" y="52445"/>
                </a:lnTo>
                <a:lnTo>
                  <a:pt x="180957" y="44168"/>
                </a:lnTo>
                <a:lnTo>
                  <a:pt x="178212" y="391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42865" y="2669794"/>
            <a:ext cx="88265" cy="121285"/>
          </a:xfrm>
          <a:custGeom>
            <a:avLst/>
            <a:gdLst/>
            <a:ahLst/>
            <a:cxnLst/>
            <a:rect l="l" t="t" r="r" b="b"/>
            <a:pathLst>
              <a:path w="88264" h="121285">
                <a:moveTo>
                  <a:pt x="47751" y="380"/>
                </a:moveTo>
                <a:lnTo>
                  <a:pt x="40386" y="0"/>
                </a:lnTo>
                <a:lnTo>
                  <a:pt x="33909" y="888"/>
                </a:lnTo>
                <a:lnTo>
                  <a:pt x="28194" y="3301"/>
                </a:lnTo>
                <a:lnTo>
                  <a:pt x="22479" y="5714"/>
                </a:lnTo>
                <a:lnTo>
                  <a:pt x="4699" y="32765"/>
                </a:lnTo>
                <a:lnTo>
                  <a:pt x="2412" y="40004"/>
                </a:lnTo>
                <a:lnTo>
                  <a:pt x="1015" y="48386"/>
                </a:lnTo>
                <a:lnTo>
                  <a:pt x="508" y="57784"/>
                </a:lnTo>
                <a:lnTo>
                  <a:pt x="0" y="66420"/>
                </a:lnTo>
                <a:lnTo>
                  <a:pt x="254" y="74548"/>
                </a:lnTo>
                <a:lnTo>
                  <a:pt x="1270" y="81914"/>
                </a:lnTo>
                <a:lnTo>
                  <a:pt x="2286" y="89407"/>
                </a:lnTo>
                <a:lnTo>
                  <a:pt x="4318" y="95884"/>
                </a:lnTo>
                <a:lnTo>
                  <a:pt x="7238" y="101472"/>
                </a:lnTo>
                <a:lnTo>
                  <a:pt x="10160" y="107187"/>
                </a:lnTo>
                <a:lnTo>
                  <a:pt x="40132" y="120522"/>
                </a:lnTo>
                <a:lnTo>
                  <a:pt x="47625" y="121030"/>
                </a:lnTo>
                <a:lnTo>
                  <a:pt x="54229" y="120014"/>
                </a:lnTo>
                <a:lnTo>
                  <a:pt x="59944" y="117601"/>
                </a:lnTo>
                <a:lnTo>
                  <a:pt x="65659" y="115188"/>
                </a:lnTo>
                <a:lnTo>
                  <a:pt x="70485" y="111505"/>
                </a:lnTo>
                <a:lnTo>
                  <a:pt x="74295" y="106552"/>
                </a:lnTo>
                <a:lnTo>
                  <a:pt x="78232" y="101600"/>
                </a:lnTo>
                <a:lnTo>
                  <a:pt x="81152" y="95503"/>
                </a:lnTo>
                <a:lnTo>
                  <a:pt x="83312" y="88264"/>
                </a:lnTo>
                <a:lnTo>
                  <a:pt x="85471" y="81025"/>
                </a:lnTo>
                <a:lnTo>
                  <a:pt x="86868" y="72770"/>
                </a:lnTo>
                <a:lnTo>
                  <a:pt x="87375" y="63372"/>
                </a:lnTo>
                <a:lnTo>
                  <a:pt x="87884" y="54609"/>
                </a:lnTo>
                <a:lnTo>
                  <a:pt x="87630" y="46608"/>
                </a:lnTo>
                <a:lnTo>
                  <a:pt x="86613" y="39115"/>
                </a:lnTo>
                <a:lnTo>
                  <a:pt x="85725" y="31750"/>
                </a:lnTo>
                <a:lnTo>
                  <a:pt x="56134" y="888"/>
                </a:lnTo>
                <a:lnTo>
                  <a:pt x="47751" y="380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91574" y="2630594"/>
            <a:ext cx="190500" cy="200025"/>
          </a:xfrm>
          <a:custGeom>
            <a:avLst/>
            <a:gdLst/>
            <a:ahLst/>
            <a:cxnLst/>
            <a:rect l="l" t="t" r="r" b="b"/>
            <a:pathLst>
              <a:path w="190500" h="200025">
                <a:moveTo>
                  <a:pt x="103106" y="210"/>
                </a:moveTo>
                <a:lnTo>
                  <a:pt x="144000" y="8973"/>
                </a:lnTo>
                <a:lnTo>
                  <a:pt x="176766" y="36581"/>
                </a:lnTo>
                <a:lnTo>
                  <a:pt x="190005" y="81220"/>
                </a:lnTo>
                <a:lnTo>
                  <a:pt x="190410" y="92088"/>
                </a:lnTo>
                <a:lnTo>
                  <a:pt x="190101" y="103588"/>
                </a:lnTo>
                <a:lnTo>
                  <a:pt x="181846" y="144482"/>
                </a:lnTo>
                <a:lnTo>
                  <a:pt x="155092" y="181574"/>
                </a:lnTo>
                <a:lnTo>
                  <a:pt x="110249" y="199012"/>
                </a:lnTo>
                <a:lnTo>
                  <a:pt x="99085" y="199737"/>
                </a:lnTo>
                <a:lnTo>
                  <a:pt x="87231" y="199473"/>
                </a:lnTo>
                <a:lnTo>
                  <a:pt x="46591" y="190583"/>
                </a:lnTo>
                <a:lnTo>
                  <a:pt x="13751" y="162974"/>
                </a:lnTo>
                <a:lnTo>
                  <a:pt x="410" y="118367"/>
                </a:lnTo>
                <a:lnTo>
                  <a:pt x="0" y="107574"/>
                </a:lnTo>
                <a:lnTo>
                  <a:pt x="363" y="96222"/>
                </a:lnTo>
                <a:lnTo>
                  <a:pt x="8745" y="55201"/>
                </a:lnTo>
                <a:lnTo>
                  <a:pt x="35516" y="18109"/>
                </a:lnTo>
                <a:lnTo>
                  <a:pt x="80214" y="718"/>
                </a:lnTo>
                <a:lnTo>
                  <a:pt x="91291" y="0"/>
                </a:lnTo>
                <a:lnTo>
                  <a:pt x="103106" y="210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256276" y="2581655"/>
            <a:ext cx="199644" cy="31851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03752" y="2597911"/>
            <a:ext cx="126364" cy="245745"/>
          </a:xfrm>
          <a:custGeom>
            <a:avLst/>
            <a:gdLst/>
            <a:ahLst/>
            <a:cxnLst/>
            <a:rect l="l" t="t" r="r" b="b"/>
            <a:pathLst>
              <a:path w="126364" h="245744">
                <a:moveTo>
                  <a:pt x="8530" y="44703"/>
                </a:moveTo>
                <a:lnTo>
                  <a:pt x="7387" y="44958"/>
                </a:lnTo>
                <a:lnTo>
                  <a:pt x="6371" y="45592"/>
                </a:lnTo>
                <a:lnTo>
                  <a:pt x="5355" y="46100"/>
                </a:lnTo>
                <a:lnTo>
                  <a:pt x="0" y="73913"/>
                </a:lnTo>
                <a:lnTo>
                  <a:pt x="148" y="76962"/>
                </a:lnTo>
                <a:lnTo>
                  <a:pt x="1291" y="80137"/>
                </a:lnTo>
                <a:lnTo>
                  <a:pt x="2307" y="83312"/>
                </a:lnTo>
                <a:lnTo>
                  <a:pt x="4085" y="85089"/>
                </a:lnTo>
                <a:lnTo>
                  <a:pt x="6625" y="85216"/>
                </a:lnTo>
                <a:lnTo>
                  <a:pt x="27834" y="86867"/>
                </a:lnTo>
                <a:lnTo>
                  <a:pt x="20976" y="177418"/>
                </a:lnTo>
                <a:lnTo>
                  <a:pt x="20672" y="183261"/>
                </a:lnTo>
                <a:lnTo>
                  <a:pt x="20659" y="192627"/>
                </a:lnTo>
                <a:lnTo>
                  <a:pt x="21226" y="199457"/>
                </a:lnTo>
                <a:lnTo>
                  <a:pt x="22246" y="205739"/>
                </a:lnTo>
                <a:lnTo>
                  <a:pt x="23897" y="213867"/>
                </a:lnTo>
                <a:lnTo>
                  <a:pt x="26818" y="220725"/>
                </a:lnTo>
                <a:lnTo>
                  <a:pt x="31263" y="226313"/>
                </a:lnTo>
                <a:lnTo>
                  <a:pt x="35581" y="231901"/>
                </a:lnTo>
                <a:lnTo>
                  <a:pt x="73808" y="244983"/>
                </a:lnTo>
                <a:lnTo>
                  <a:pt x="81174" y="245363"/>
                </a:lnTo>
                <a:lnTo>
                  <a:pt x="88540" y="245110"/>
                </a:lnTo>
                <a:lnTo>
                  <a:pt x="91969" y="244728"/>
                </a:lnTo>
                <a:lnTo>
                  <a:pt x="95144" y="244221"/>
                </a:lnTo>
                <a:lnTo>
                  <a:pt x="98319" y="243839"/>
                </a:lnTo>
                <a:lnTo>
                  <a:pt x="114702" y="216026"/>
                </a:lnTo>
                <a:lnTo>
                  <a:pt x="114702" y="212978"/>
                </a:lnTo>
                <a:lnTo>
                  <a:pt x="114448" y="208152"/>
                </a:lnTo>
                <a:lnTo>
                  <a:pt x="114194" y="206248"/>
                </a:lnTo>
                <a:lnTo>
                  <a:pt x="113848" y="204342"/>
                </a:lnTo>
                <a:lnTo>
                  <a:pt x="92477" y="204342"/>
                </a:lnTo>
                <a:lnTo>
                  <a:pt x="89810" y="204088"/>
                </a:lnTo>
                <a:lnTo>
                  <a:pt x="70506" y="183261"/>
                </a:lnTo>
                <a:lnTo>
                  <a:pt x="71268" y="173609"/>
                </a:lnTo>
                <a:lnTo>
                  <a:pt x="77618" y="90550"/>
                </a:lnTo>
                <a:lnTo>
                  <a:pt x="121634" y="90550"/>
                </a:lnTo>
                <a:lnTo>
                  <a:pt x="122322" y="89280"/>
                </a:lnTo>
                <a:lnTo>
                  <a:pt x="123846" y="86360"/>
                </a:lnTo>
                <a:lnTo>
                  <a:pt x="124862" y="81152"/>
                </a:lnTo>
                <a:lnTo>
                  <a:pt x="125497" y="73913"/>
                </a:lnTo>
                <a:lnTo>
                  <a:pt x="125751" y="70103"/>
                </a:lnTo>
                <a:lnTo>
                  <a:pt x="125751" y="64135"/>
                </a:lnTo>
                <a:lnTo>
                  <a:pt x="80666" y="50164"/>
                </a:lnTo>
                <a:lnTo>
                  <a:pt x="80939" y="46482"/>
                </a:lnTo>
                <a:lnTo>
                  <a:pt x="30882" y="46482"/>
                </a:lnTo>
                <a:lnTo>
                  <a:pt x="9927" y="44830"/>
                </a:lnTo>
                <a:lnTo>
                  <a:pt x="8530" y="44703"/>
                </a:lnTo>
                <a:close/>
              </a:path>
              <a:path w="126364" h="245744">
                <a:moveTo>
                  <a:pt x="110257" y="201040"/>
                </a:moveTo>
                <a:lnTo>
                  <a:pt x="109241" y="201040"/>
                </a:lnTo>
                <a:lnTo>
                  <a:pt x="108225" y="201167"/>
                </a:lnTo>
                <a:lnTo>
                  <a:pt x="105939" y="201929"/>
                </a:lnTo>
                <a:lnTo>
                  <a:pt x="102764" y="202818"/>
                </a:lnTo>
                <a:lnTo>
                  <a:pt x="101113" y="203326"/>
                </a:lnTo>
                <a:lnTo>
                  <a:pt x="99208" y="203708"/>
                </a:lnTo>
                <a:lnTo>
                  <a:pt x="94890" y="204215"/>
                </a:lnTo>
                <a:lnTo>
                  <a:pt x="92477" y="204342"/>
                </a:lnTo>
                <a:lnTo>
                  <a:pt x="113848" y="204342"/>
                </a:lnTo>
                <a:lnTo>
                  <a:pt x="113732" y="203708"/>
                </a:lnTo>
                <a:lnTo>
                  <a:pt x="113623" y="203326"/>
                </a:lnTo>
                <a:lnTo>
                  <a:pt x="113178" y="202437"/>
                </a:lnTo>
                <a:lnTo>
                  <a:pt x="112416" y="201929"/>
                </a:lnTo>
                <a:lnTo>
                  <a:pt x="111781" y="201422"/>
                </a:lnTo>
                <a:lnTo>
                  <a:pt x="111019" y="201167"/>
                </a:lnTo>
                <a:lnTo>
                  <a:pt x="110257" y="201040"/>
                </a:lnTo>
                <a:close/>
              </a:path>
              <a:path w="126364" h="245744">
                <a:moveTo>
                  <a:pt x="121634" y="90550"/>
                </a:moveTo>
                <a:lnTo>
                  <a:pt x="77618" y="90550"/>
                </a:lnTo>
                <a:lnTo>
                  <a:pt x="116226" y="93599"/>
                </a:lnTo>
                <a:lnTo>
                  <a:pt x="118639" y="93725"/>
                </a:lnTo>
                <a:lnTo>
                  <a:pt x="120671" y="92328"/>
                </a:lnTo>
                <a:lnTo>
                  <a:pt x="121634" y="90550"/>
                </a:lnTo>
                <a:close/>
              </a:path>
              <a:path w="126364" h="245744">
                <a:moveTo>
                  <a:pt x="50567" y="0"/>
                </a:moveTo>
                <a:lnTo>
                  <a:pt x="33832" y="8254"/>
                </a:lnTo>
                <a:lnTo>
                  <a:pt x="30882" y="46482"/>
                </a:lnTo>
                <a:lnTo>
                  <a:pt x="80939" y="46482"/>
                </a:lnTo>
                <a:lnTo>
                  <a:pt x="83587" y="10795"/>
                </a:lnTo>
                <a:lnTo>
                  <a:pt x="83714" y="9398"/>
                </a:lnTo>
                <a:lnTo>
                  <a:pt x="83460" y="8254"/>
                </a:lnTo>
                <a:lnTo>
                  <a:pt x="81936" y="5968"/>
                </a:lnTo>
                <a:lnTo>
                  <a:pt x="80666" y="4952"/>
                </a:lnTo>
                <a:lnTo>
                  <a:pt x="78888" y="4190"/>
                </a:lnTo>
                <a:lnTo>
                  <a:pt x="77110" y="3301"/>
                </a:lnTo>
                <a:lnTo>
                  <a:pt x="74697" y="2539"/>
                </a:lnTo>
                <a:lnTo>
                  <a:pt x="71395" y="2032"/>
                </a:lnTo>
                <a:lnTo>
                  <a:pt x="68220" y="1397"/>
                </a:lnTo>
                <a:lnTo>
                  <a:pt x="64156" y="888"/>
                </a:lnTo>
                <a:lnTo>
                  <a:pt x="59330" y="508"/>
                </a:lnTo>
                <a:lnTo>
                  <a:pt x="54504" y="253"/>
                </a:lnTo>
                <a:lnTo>
                  <a:pt x="5056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03646" y="2597911"/>
            <a:ext cx="126364" cy="245745"/>
          </a:xfrm>
          <a:custGeom>
            <a:avLst/>
            <a:gdLst/>
            <a:ahLst/>
            <a:cxnLst/>
            <a:rect l="l" t="t" r="r" b="b"/>
            <a:pathLst>
              <a:path w="126364" h="245744">
                <a:moveTo>
                  <a:pt x="59436" y="508"/>
                </a:moveTo>
                <a:lnTo>
                  <a:pt x="64262" y="888"/>
                </a:lnTo>
                <a:lnTo>
                  <a:pt x="68325" y="1397"/>
                </a:lnTo>
                <a:lnTo>
                  <a:pt x="71500" y="2032"/>
                </a:lnTo>
                <a:lnTo>
                  <a:pt x="74802" y="2539"/>
                </a:lnTo>
                <a:lnTo>
                  <a:pt x="77215" y="3301"/>
                </a:lnTo>
                <a:lnTo>
                  <a:pt x="78993" y="4190"/>
                </a:lnTo>
                <a:lnTo>
                  <a:pt x="80772" y="4952"/>
                </a:lnTo>
                <a:lnTo>
                  <a:pt x="82041" y="5968"/>
                </a:lnTo>
                <a:lnTo>
                  <a:pt x="82803" y="7112"/>
                </a:lnTo>
                <a:lnTo>
                  <a:pt x="83565" y="8254"/>
                </a:lnTo>
                <a:lnTo>
                  <a:pt x="83819" y="9398"/>
                </a:lnTo>
                <a:lnTo>
                  <a:pt x="83692" y="10795"/>
                </a:lnTo>
                <a:lnTo>
                  <a:pt x="80772" y="50164"/>
                </a:lnTo>
                <a:lnTo>
                  <a:pt x="119125" y="53086"/>
                </a:lnTo>
                <a:lnTo>
                  <a:pt x="120523" y="53212"/>
                </a:lnTo>
                <a:lnTo>
                  <a:pt x="121665" y="53593"/>
                </a:lnTo>
                <a:lnTo>
                  <a:pt x="122554" y="54355"/>
                </a:lnTo>
                <a:lnTo>
                  <a:pt x="123443" y="55117"/>
                </a:lnTo>
                <a:lnTo>
                  <a:pt x="125983" y="66801"/>
                </a:lnTo>
                <a:lnTo>
                  <a:pt x="125856" y="70103"/>
                </a:lnTo>
                <a:lnTo>
                  <a:pt x="118744" y="93725"/>
                </a:lnTo>
                <a:lnTo>
                  <a:pt x="116331" y="93599"/>
                </a:lnTo>
                <a:lnTo>
                  <a:pt x="77724" y="90550"/>
                </a:lnTo>
                <a:lnTo>
                  <a:pt x="71374" y="173609"/>
                </a:lnTo>
                <a:lnTo>
                  <a:pt x="89915" y="204088"/>
                </a:lnTo>
                <a:lnTo>
                  <a:pt x="92582" y="204342"/>
                </a:lnTo>
                <a:lnTo>
                  <a:pt x="94995" y="204215"/>
                </a:lnTo>
                <a:lnTo>
                  <a:pt x="97154" y="203962"/>
                </a:lnTo>
                <a:lnTo>
                  <a:pt x="99313" y="203708"/>
                </a:lnTo>
                <a:lnTo>
                  <a:pt x="101218" y="203326"/>
                </a:lnTo>
                <a:lnTo>
                  <a:pt x="102869" y="202818"/>
                </a:lnTo>
                <a:lnTo>
                  <a:pt x="104648" y="202311"/>
                </a:lnTo>
                <a:lnTo>
                  <a:pt x="106044" y="201929"/>
                </a:lnTo>
                <a:lnTo>
                  <a:pt x="107187" y="201549"/>
                </a:lnTo>
                <a:lnTo>
                  <a:pt x="108330" y="201167"/>
                </a:lnTo>
                <a:lnTo>
                  <a:pt x="109347" y="201040"/>
                </a:lnTo>
                <a:lnTo>
                  <a:pt x="110362" y="201040"/>
                </a:lnTo>
                <a:lnTo>
                  <a:pt x="111125" y="201167"/>
                </a:lnTo>
                <a:lnTo>
                  <a:pt x="111887" y="201422"/>
                </a:lnTo>
                <a:lnTo>
                  <a:pt x="112522" y="201929"/>
                </a:lnTo>
                <a:lnTo>
                  <a:pt x="113283" y="202437"/>
                </a:lnTo>
                <a:lnTo>
                  <a:pt x="113791" y="203453"/>
                </a:lnTo>
                <a:lnTo>
                  <a:pt x="114045" y="204850"/>
                </a:lnTo>
                <a:lnTo>
                  <a:pt x="114300" y="206248"/>
                </a:lnTo>
                <a:lnTo>
                  <a:pt x="114553" y="208152"/>
                </a:lnTo>
                <a:lnTo>
                  <a:pt x="114680" y="210565"/>
                </a:lnTo>
                <a:lnTo>
                  <a:pt x="114807" y="212978"/>
                </a:lnTo>
                <a:lnTo>
                  <a:pt x="114807" y="216026"/>
                </a:lnTo>
                <a:lnTo>
                  <a:pt x="114553" y="219710"/>
                </a:lnTo>
                <a:lnTo>
                  <a:pt x="114045" y="225551"/>
                </a:lnTo>
                <a:lnTo>
                  <a:pt x="113411" y="229997"/>
                </a:lnTo>
                <a:lnTo>
                  <a:pt x="112394" y="233045"/>
                </a:lnTo>
                <a:lnTo>
                  <a:pt x="111378" y="236092"/>
                </a:lnTo>
                <a:lnTo>
                  <a:pt x="103504" y="242315"/>
                </a:lnTo>
                <a:lnTo>
                  <a:pt x="101091" y="243077"/>
                </a:lnTo>
                <a:lnTo>
                  <a:pt x="98425" y="243839"/>
                </a:lnTo>
                <a:lnTo>
                  <a:pt x="95250" y="244221"/>
                </a:lnTo>
                <a:lnTo>
                  <a:pt x="92075" y="244728"/>
                </a:lnTo>
                <a:lnTo>
                  <a:pt x="88645" y="245110"/>
                </a:lnTo>
                <a:lnTo>
                  <a:pt x="84962" y="245237"/>
                </a:lnTo>
                <a:lnTo>
                  <a:pt x="81279" y="245363"/>
                </a:lnTo>
                <a:lnTo>
                  <a:pt x="77597" y="245237"/>
                </a:lnTo>
                <a:lnTo>
                  <a:pt x="35687" y="231901"/>
                </a:lnTo>
                <a:lnTo>
                  <a:pt x="31368" y="226313"/>
                </a:lnTo>
                <a:lnTo>
                  <a:pt x="26924" y="220725"/>
                </a:lnTo>
                <a:lnTo>
                  <a:pt x="20673" y="185273"/>
                </a:lnTo>
                <a:lnTo>
                  <a:pt x="21081" y="177418"/>
                </a:lnTo>
                <a:lnTo>
                  <a:pt x="27939" y="86867"/>
                </a:lnTo>
                <a:lnTo>
                  <a:pt x="6730" y="85216"/>
                </a:lnTo>
                <a:lnTo>
                  <a:pt x="4190" y="85089"/>
                </a:lnTo>
                <a:lnTo>
                  <a:pt x="2412" y="83312"/>
                </a:lnTo>
                <a:lnTo>
                  <a:pt x="1397" y="80137"/>
                </a:lnTo>
                <a:lnTo>
                  <a:pt x="253" y="76962"/>
                </a:lnTo>
                <a:lnTo>
                  <a:pt x="3682" y="48640"/>
                </a:lnTo>
                <a:lnTo>
                  <a:pt x="4444" y="47116"/>
                </a:lnTo>
                <a:lnTo>
                  <a:pt x="5461" y="46100"/>
                </a:lnTo>
                <a:lnTo>
                  <a:pt x="6476" y="45592"/>
                </a:lnTo>
                <a:lnTo>
                  <a:pt x="7492" y="44958"/>
                </a:lnTo>
                <a:lnTo>
                  <a:pt x="8636" y="44703"/>
                </a:lnTo>
                <a:lnTo>
                  <a:pt x="10032" y="44830"/>
                </a:lnTo>
                <a:lnTo>
                  <a:pt x="30987" y="46482"/>
                </a:lnTo>
                <a:lnTo>
                  <a:pt x="34036" y="6985"/>
                </a:lnTo>
                <a:lnTo>
                  <a:pt x="34036" y="5714"/>
                </a:lnTo>
                <a:lnTo>
                  <a:pt x="34543" y="4572"/>
                </a:lnTo>
                <a:lnTo>
                  <a:pt x="50673" y="0"/>
                </a:lnTo>
                <a:lnTo>
                  <a:pt x="54610" y="253"/>
                </a:lnTo>
                <a:lnTo>
                  <a:pt x="59436" y="508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404103" y="2561844"/>
            <a:ext cx="147827" cy="344424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50332" y="2577338"/>
            <a:ext cx="76200" cy="271780"/>
          </a:xfrm>
          <a:custGeom>
            <a:avLst/>
            <a:gdLst/>
            <a:ahLst/>
            <a:cxnLst/>
            <a:rect l="l" t="t" r="r" b="b"/>
            <a:pathLst>
              <a:path w="76200" h="271780">
                <a:moveTo>
                  <a:pt x="32638" y="77850"/>
                </a:moveTo>
                <a:lnTo>
                  <a:pt x="126" y="260731"/>
                </a:lnTo>
                <a:lnTo>
                  <a:pt x="0" y="262000"/>
                </a:lnTo>
                <a:lnTo>
                  <a:pt x="253" y="263271"/>
                </a:lnTo>
                <a:lnTo>
                  <a:pt x="1015" y="264287"/>
                </a:lnTo>
                <a:lnTo>
                  <a:pt x="1650" y="265302"/>
                </a:lnTo>
                <a:lnTo>
                  <a:pt x="2920" y="266319"/>
                </a:lnTo>
                <a:lnTo>
                  <a:pt x="4825" y="267081"/>
                </a:lnTo>
                <a:lnTo>
                  <a:pt x="6730" y="267970"/>
                </a:lnTo>
                <a:lnTo>
                  <a:pt x="9143" y="268732"/>
                </a:lnTo>
                <a:lnTo>
                  <a:pt x="12318" y="269239"/>
                </a:lnTo>
                <a:lnTo>
                  <a:pt x="15493" y="269875"/>
                </a:lnTo>
                <a:lnTo>
                  <a:pt x="19430" y="270383"/>
                </a:lnTo>
                <a:lnTo>
                  <a:pt x="24383" y="270890"/>
                </a:lnTo>
                <a:lnTo>
                  <a:pt x="29209" y="271272"/>
                </a:lnTo>
                <a:lnTo>
                  <a:pt x="33273" y="271525"/>
                </a:lnTo>
                <a:lnTo>
                  <a:pt x="36448" y="271399"/>
                </a:lnTo>
                <a:lnTo>
                  <a:pt x="39623" y="271399"/>
                </a:lnTo>
                <a:lnTo>
                  <a:pt x="42290" y="271145"/>
                </a:lnTo>
                <a:lnTo>
                  <a:pt x="44195" y="270637"/>
                </a:lnTo>
                <a:lnTo>
                  <a:pt x="46227" y="270128"/>
                </a:lnTo>
                <a:lnTo>
                  <a:pt x="47625" y="269494"/>
                </a:lnTo>
                <a:lnTo>
                  <a:pt x="48513" y="268477"/>
                </a:lnTo>
                <a:lnTo>
                  <a:pt x="49402" y="267588"/>
                </a:lnTo>
                <a:lnTo>
                  <a:pt x="49910" y="266446"/>
                </a:lnTo>
                <a:lnTo>
                  <a:pt x="50432" y="260731"/>
                </a:lnTo>
                <a:lnTo>
                  <a:pt x="65658" y="89026"/>
                </a:lnTo>
                <a:lnTo>
                  <a:pt x="65785" y="87757"/>
                </a:lnTo>
                <a:lnTo>
                  <a:pt x="65531" y="86487"/>
                </a:lnTo>
                <a:lnTo>
                  <a:pt x="64769" y="85471"/>
                </a:lnTo>
                <a:lnTo>
                  <a:pt x="64134" y="84454"/>
                </a:lnTo>
                <a:lnTo>
                  <a:pt x="62864" y="83438"/>
                </a:lnTo>
                <a:lnTo>
                  <a:pt x="60959" y="82550"/>
                </a:lnTo>
                <a:lnTo>
                  <a:pt x="59181" y="81661"/>
                </a:lnTo>
                <a:lnTo>
                  <a:pt x="36575" y="78104"/>
                </a:lnTo>
                <a:lnTo>
                  <a:pt x="32638" y="77850"/>
                </a:lnTo>
                <a:close/>
              </a:path>
              <a:path w="76200" h="271780">
                <a:moveTo>
                  <a:pt x="37464" y="0"/>
                </a:moveTo>
                <a:lnTo>
                  <a:pt x="29590" y="1142"/>
                </a:lnTo>
                <a:lnTo>
                  <a:pt x="25272" y="4699"/>
                </a:lnTo>
                <a:lnTo>
                  <a:pt x="20827" y="8254"/>
                </a:lnTo>
                <a:lnTo>
                  <a:pt x="18287" y="15112"/>
                </a:lnTo>
                <a:lnTo>
                  <a:pt x="16509" y="34671"/>
                </a:lnTo>
                <a:lnTo>
                  <a:pt x="17906" y="41528"/>
                </a:lnTo>
                <a:lnTo>
                  <a:pt x="25018" y="49657"/>
                </a:lnTo>
                <a:lnTo>
                  <a:pt x="32384" y="52197"/>
                </a:lnTo>
                <a:lnTo>
                  <a:pt x="43560" y="53212"/>
                </a:lnTo>
                <a:lnTo>
                  <a:pt x="54609" y="54101"/>
                </a:lnTo>
                <a:lnTo>
                  <a:pt x="62356" y="52959"/>
                </a:lnTo>
                <a:lnTo>
                  <a:pt x="66801" y="49402"/>
                </a:lnTo>
                <a:lnTo>
                  <a:pt x="71246" y="45974"/>
                </a:lnTo>
                <a:lnTo>
                  <a:pt x="73913" y="39242"/>
                </a:lnTo>
                <a:lnTo>
                  <a:pt x="74802" y="29210"/>
                </a:lnTo>
                <a:lnTo>
                  <a:pt x="75691" y="19558"/>
                </a:lnTo>
                <a:lnTo>
                  <a:pt x="74294" y="12700"/>
                </a:lnTo>
                <a:lnTo>
                  <a:pt x="67055" y="4445"/>
                </a:lnTo>
                <a:lnTo>
                  <a:pt x="59689" y="1904"/>
                </a:lnTo>
                <a:lnTo>
                  <a:pt x="48640" y="888"/>
                </a:lnTo>
                <a:lnTo>
                  <a:pt x="3746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50332" y="2655189"/>
            <a:ext cx="66040" cy="193675"/>
          </a:xfrm>
          <a:custGeom>
            <a:avLst/>
            <a:gdLst/>
            <a:ahLst/>
            <a:cxnLst/>
            <a:rect l="l" t="t" r="r" b="b"/>
            <a:pathLst>
              <a:path w="66039" h="193675">
                <a:moveTo>
                  <a:pt x="41528" y="635"/>
                </a:moveTo>
                <a:lnTo>
                  <a:pt x="60959" y="4699"/>
                </a:lnTo>
                <a:lnTo>
                  <a:pt x="62864" y="5587"/>
                </a:lnTo>
                <a:lnTo>
                  <a:pt x="64134" y="6603"/>
                </a:lnTo>
                <a:lnTo>
                  <a:pt x="64769" y="7620"/>
                </a:lnTo>
                <a:lnTo>
                  <a:pt x="65531" y="8636"/>
                </a:lnTo>
                <a:lnTo>
                  <a:pt x="65785" y="9906"/>
                </a:lnTo>
                <a:lnTo>
                  <a:pt x="65658" y="11175"/>
                </a:lnTo>
                <a:lnTo>
                  <a:pt x="50037" y="187325"/>
                </a:lnTo>
                <a:lnTo>
                  <a:pt x="49910" y="188595"/>
                </a:lnTo>
                <a:lnTo>
                  <a:pt x="49402" y="189737"/>
                </a:lnTo>
                <a:lnTo>
                  <a:pt x="48513" y="190626"/>
                </a:lnTo>
                <a:lnTo>
                  <a:pt x="47625" y="191643"/>
                </a:lnTo>
                <a:lnTo>
                  <a:pt x="46227" y="192277"/>
                </a:lnTo>
                <a:lnTo>
                  <a:pt x="44195" y="192786"/>
                </a:lnTo>
                <a:lnTo>
                  <a:pt x="42290" y="193294"/>
                </a:lnTo>
                <a:lnTo>
                  <a:pt x="39623" y="193548"/>
                </a:lnTo>
                <a:lnTo>
                  <a:pt x="36448" y="193548"/>
                </a:lnTo>
                <a:lnTo>
                  <a:pt x="33273" y="193675"/>
                </a:lnTo>
                <a:lnTo>
                  <a:pt x="12318" y="191388"/>
                </a:lnTo>
                <a:lnTo>
                  <a:pt x="9143" y="190881"/>
                </a:lnTo>
                <a:lnTo>
                  <a:pt x="6730" y="190119"/>
                </a:lnTo>
                <a:lnTo>
                  <a:pt x="4825" y="189230"/>
                </a:lnTo>
                <a:lnTo>
                  <a:pt x="2920" y="188468"/>
                </a:lnTo>
                <a:lnTo>
                  <a:pt x="1650" y="187451"/>
                </a:lnTo>
                <a:lnTo>
                  <a:pt x="1015" y="186436"/>
                </a:lnTo>
                <a:lnTo>
                  <a:pt x="253" y="185420"/>
                </a:lnTo>
                <a:lnTo>
                  <a:pt x="0" y="184150"/>
                </a:lnTo>
                <a:lnTo>
                  <a:pt x="126" y="182880"/>
                </a:lnTo>
                <a:lnTo>
                  <a:pt x="15875" y="6731"/>
                </a:lnTo>
                <a:lnTo>
                  <a:pt x="32638" y="0"/>
                </a:lnTo>
                <a:lnTo>
                  <a:pt x="36575" y="253"/>
                </a:lnTo>
                <a:lnTo>
                  <a:pt x="41528" y="635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66841" y="257733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89" h="54610">
                <a:moveTo>
                  <a:pt x="32131" y="888"/>
                </a:moveTo>
                <a:lnTo>
                  <a:pt x="59182" y="19558"/>
                </a:lnTo>
                <a:lnTo>
                  <a:pt x="58293" y="29210"/>
                </a:lnTo>
                <a:lnTo>
                  <a:pt x="57404" y="39242"/>
                </a:lnTo>
                <a:lnTo>
                  <a:pt x="54737" y="45974"/>
                </a:lnTo>
                <a:lnTo>
                  <a:pt x="50292" y="49402"/>
                </a:lnTo>
                <a:lnTo>
                  <a:pt x="45847" y="52959"/>
                </a:lnTo>
                <a:lnTo>
                  <a:pt x="38100" y="54101"/>
                </a:lnTo>
                <a:lnTo>
                  <a:pt x="27050" y="53212"/>
                </a:lnTo>
                <a:lnTo>
                  <a:pt x="15875" y="52197"/>
                </a:lnTo>
                <a:lnTo>
                  <a:pt x="8509" y="49657"/>
                </a:lnTo>
                <a:lnTo>
                  <a:pt x="4953" y="45592"/>
                </a:lnTo>
                <a:lnTo>
                  <a:pt x="1397" y="41528"/>
                </a:lnTo>
                <a:lnTo>
                  <a:pt x="0" y="34671"/>
                </a:lnTo>
                <a:lnTo>
                  <a:pt x="888" y="25019"/>
                </a:lnTo>
                <a:lnTo>
                  <a:pt x="1778" y="15112"/>
                </a:lnTo>
                <a:lnTo>
                  <a:pt x="4318" y="8254"/>
                </a:lnTo>
                <a:lnTo>
                  <a:pt x="8762" y="4699"/>
                </a:lnTo>
                <a:lnTo>
                  <a:pt x="13081" y="1142"/>
                </a:lnTo>
                <a:lnTo>
                  <a:pt x="20955" y="0"/>
                </a:lnTo>
                <a:lnTo>
                  <a:pt x="32131" y="888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497067" y="2651760"/>
            <a:ext cx="265175" cy="272796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44354" y="2667563"/>
            <a:ext cx="191770" cy="200025"/>
          </a:xfrm>
          <a:custGeom>
            <a:avLst/>
            <a:gdLst/>
            <a:ahLst/>
            <a:cxnLst/>
            <a:rect l="l" t="t" r="r" b="b"/>
            <a:pathLst>
              <a:path w="191770" h="200025">
                <a:moveTo>
                  <a:pt x="96832" y="0"/>
                </a:moveTo>
                <a:lnTo>
                  <a:pt x="56393" y="6594"/>
                </a:lnTo>
                <a:lnTo>
                  <a:pt x="20975" y="34409"/>
                </a:lnTo>
                <a:lnTo>
                  <a:pt x="4831" y="70175"/>
                </a:lnTo>
                <a:lnTo>
                  <a:pt x="0" y="114244"/>
                </a:lnTo>
                <a:lnTo>
                  <a:pt x="580" y="123781"/>
                </a:lnTo>
                <a:lnTo>
                  <a:pt x="15578" y="165933"/>
                </a:lnTo>
                <a:lnTo>
                  <a:pt x="51164" y="191918"/>
                </a:lnTo>
                <a:lnTo>
                  <a:pt x="94346" y="199913"/>
                </a:lnTo>
                <a:lnTo>
                  <a:pt x="105494" y="199747"/>
                </a:lnTo>
                <a:lnTo>
                  <a:pt x="143451" y="189380"/>
                </a:lnTo>
                <a:lnTo>
                  <a:pt x="173650" y="160345"/>
                </a:lnTo>
                <a:lnTo>
                  <a:pt x="96223" y="160345"/>
                </a:lnTo>
                <a:lnTo>
                  <a:pt x="80475" y="158694"/>
                </a:lnTo>
                <a:lnTo>
                  <a:pt x="52535" y="126563"/>
                </a:lnTo>
                <a:lnTo>
                  <a:pt x="51432" y="113545"/>
                </a:lnTo>
                <a:lnTo>
                  <a:pt x="51489" y="102739"/>
                </a:lnTo>
                <a:lnTo>
                  <a:pt x="52408" y="94813"/>
                </a:lnTo>
                <a:lnTo>
                  <a:pt x="53424" y="85542"/>
                </a:lnTo>
                <a:lnTo>
                  <a:pt x="67902" y="52268"/>
                </a:lnTo>
                <a:lnTo>
                  <a:pt x="71966" y="47442"/>
                </a:lnTo>
                <a:lnTo>
                  <a:pt x="76919" y="44013"/>
                </a:lnTo>
                <a:lnTo>
                  <a:pt x="82761" y="41854"/>
                </a:lnTo>
                <a:lnTo>
                  <a:pt x="88603" y="39822"/>
                </a:lnTo>
                <a:lnTo>
                  <a:pt x="95207" y="39187"/>
                </a:lnTo>
                <a:lnTo>
                  <a:pt x="179196" y="39187"/>
                </a:lnTo>
                <a:lnTo>
                  <a:pt x="175725" y="33726"/>
                </a:lnTo>
                <a:lnTo>
                  <a:pt x="140244" y="7941"/>
                </a:lnTo>
                <a:lnTo>
                  <a:pt x="108669" y="833"/>
                </a:lnTo>
                <a:lnTo>
                  <a:pt x="96832" y="0"/>
                </a:lnTo>
                <a:close/>
              </a:path>
              <a:path w="191770" h="200025">
                <a:moveTo>
                  <a:pt x="179196" y="39187"/>
                </a:moveTo>
                <a:lnTo>
                  <a:pt x="95207" y="39187"/>
                </a:lnTo>
                <a:lnTo>
                  <a:pt x="110828" y="40838"/>
                </a:lnTo>
                <a:lnTo>
                  <a:pt x="117559" y="43124"/>
                </a:lnTo>
                <a:lnTo>
                  <a:pt x="127846" y="50363"/>
                </a:lnTo>
                <a:lnTo>
                  <a:pt x="131783" y="55062"/>
                </a:lnTo>
                <a:lnTo>
                  <a:pt x="134450" y="60904"/>
                </a:lnTo>
                <a:lnTo>
                  <a:pt x="137117" y="66619"/>
                </a:lnTo>
                <a:lnTo>
                  <a:pt x="138768" y="73223"/>
                </a:lnTo>
                <a:lnTo>
                  <a:pt x="139821" y="85542"/>
                </a:lnTo>
                <a:lnTo>
                  <a:pt x="139935" y="91384"/>
                </a:lnTo>
                <a:lnTo>
                  <a:pt x="139784" y="96210"/>
                </a:lnTo>
                <a:lnTo>
                  <a:pt x="131021" y="136723"/>
                </a:lnTo>
                <a:lnTo>
                  <a:pt x="96223" y="160345"/>
                </a:lnTo>
                <a:lnTo>
                  <a:pt x="173650" y="160345"/>
                </a:lnTo>
                <a:lnTo>
                  <a:pt x="188629" y="119483"/>
                </a:lnTo>
                <a:lnTo>
                  <a:pt x="191244" y="88082"/>
                </a:lnTo>
                <a:lnTo>
                  <a:pt x="191222" y="85542"/>
                </a:lnTo>
                <a:lnTo>
                  <a:pt x="180245" y="40838"/>
                </a:lnTo>
                <a:lnTo>
                  <a:pt x="179196" y="3918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95620" y="2706751"/>
            <a:ext cx="88900" cy="121285"/>
          </a:xfrm>
          <a:custGeom>
            <a:avLst/>
            <a:gdLst/>
            <a:ahLst/>
            <a:cxnLst/>
            <a:rect l="l" t="t" r="r" b="b"/>
            <a:pathLst>
              <a:path w="88900" h="121285">
                <a:moveTo>
                  <a:pt x="51307" y="762"/>
                </a:moveTo>
                <a:lnTo>
                  <a:pt x="43941" y="0"/>
                </a:lnTo>
                <a:lnTo>
                  <a:pt x="37337" y="635"/>
                </a:lnTo>
                <a:lnTo>
                  <a:pt x="31495" y="2666"/>
                </a:lnTo>
                <a:lnTo>
                  <a:pt x="25653" y="4825"/>
                </a:lnTo>
                <a:lnTo>
                  <a:pt x="20700" y="8254"/>
                </a:lnTo>
                <a:lnTo>
                  <a:pt x="16637" y="13081"/>
                </a:lnTo>
                <a:lnTo>
                  <a:pt x="12445" y="17907"/>
                </a:lnTo>
                <a:lnTo>
                  <a:pt x="1142" y="55625"/>
                </a:lnTo>
                <a:lnTo>
                  <a:pt x="126" y="64388"/>
                </a:lnTo>
                <a:lnTo>
                  <a:pt x="5587" y="99695"/>
                </a:lnTo>
                <a:lnTo>
                  <a:pt x="8254" y="105410"/>
                </a:lnTo>
                <a:lnTo>
                  <a:pt x="12191" y="110109"/>
                </a:lnTo>
                <a:lnTo>
                  <a:pt x="17399" y="113664"/>
                </a:lnTo>
                <a:lnTo>
                  <a:pt x="22605" y="117221"/>
                </a:lnTo>
                <a:lnTo>
                  <a:pt x="29209" y="119507"/>
                </a:lnTo>
                <a:lnTo>
                  <a:pt x="37464" y="120396"/>
                </a:lnTo>
                <a:lnTo>
                  <a:pt x="44957" y="121158"/>
                </a:lnTo>
                <a:lnTo>
                  <a:pt x="51562" y="120523"/>
                </a:lnTo>
                <a:lnTo>
                  <a:pt x="82295" y="90424"/>
                </a:lnTo>
                <a:lnTo>
                  <a:pt x="84835" y="83312"/>
                </a:lnTo>
                <a:lnTo>
                  <a:pt x="86613" y="75057"/>
                </a:lnTo>
                <a:lnTo>
                  <a:pt x="87629" y="65659"/>
                </a:lnTo>
                <a:lnTo>
                  <a:pt x="88518" y="57023"/>
                </a:lnTo>
                <a:lnTo>
                  <a:pt x="88772" y="48895"/>
                </a:lnTo>
                <a:lnTo>
                  <a:pt x="88137" y="41528"/>
                </a:lnTo>
                <a:lnTo>
                  <a:pt x="87502" y="34036"/>
                </a:lnTo>
                <a:lnTo>
                  <a:pt x="85851" y="27432"/>
                </a:lnTo>
                <a:lnTo>
                  <a:pt x="83184" y="21716"/>
                </a:lnTo>
                <a:lnTo>
                  <a:pt x="80517" y="15875"/>
                </a:lnTo>
                <a:lnTo>
                  <a:pt x="76580" y="11175"/>
                </a:lnTo>
                <a:lnTo>
                  <a:pt x="71500" y="7620"/>
                </a:lnTo>
                <a:lnTo>
                  <a:pt x="66293" y="3937"/>
                </a:lnTo>
                <a:lnTo>
                  <a:pt x="59562" y="1650"/>
                </a:lnTo>
                <a:lnTo>
                  <a:pt x="51307" y="762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544311" y="2667563"/>
            <a:ext cx="191770" cy="200025"/>
          </a:xfrm>
          <a:custGeom>
            <a:avLst/>
            <a:gdLst/>
            <a:ahLst/>
            <a:cxnLst/>
            <a:rect l="l" t="t" r="r" b="b"/>
            <a:pathLst>
              <a:path w="191770" h="200025">
                <a:moveTo>
                  <a:pt x="108712" y="833"/>
                </a:moveTo>
                <a:lnTo>
                  <a:pt x="149098" y="11755"/>
                </a:lnTo>
                <a:lnTo>
                  <a:pt x="180336" y="40913"/>
                </a:lnTo>
                <a:lnTo>
                  <a:pt x="191309" y="86240"/>
                </a:lnTo>
                <a:lnTo>
                  <a:pt x="191176" y="97099"/>
                </a:lnTo>
                <a:lnTo>
                  <a:pt x="183477" y="139676"/>
                </a:lnTo>
                <a:lnTo>
                  <a:pt x="158368" y="179014"/>
                </a:lnTo>
                <a:lnTo>
                  <a:pt x="116018" y="198580"/>
                </a:lnTo>
                <a:lnTo>
                  <a:pt x="94388" y="199913"/>
                </a:lnTo>
                <a:lnTo>
                  <a:pt x="82550" y="199080"/>
                </a:lnTo>
                <a:lnTo>
                  <a:pt x="42417" y="188031"/>
                </a:lnTo>
                <a:lnTo>
                  <a:pt x="10997" y="158763"/>
                </a:lnTo>
                <a:lnTo>
                  <a:pt x="0" y="113545"/>
                </a:lnTo>
                <a:lnTo>
                  <a:pt x="138" y="102739"/>
                </a:lnTo>
                <a:lnTo>
                  <a:pt x="7891" y="60184"/>
                </a:lnTo>
                <a:lnTo>
                  <a:pt x="33147" y="20899"/>
                </a:lnTo>
                <a:lnTo>
                  <a:pt x="75297" y="1333"/>
                </a:lnTo>
                <a:lnTo>
                  <a:pt x="96875" y="0"/>
                </a:lnTo>
                <a:lnTo>
                  <a:pt x="108712" y="833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10428" y="2673095"/>
            <a:ext cx="259079" cy="28346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757926" y="2688970"/>
            <a:ext cx="185420" cy="211454"/>
          </a:xfrm>
          <a:custGeom>
            <a:avLst/>
            <a:gdLst/>
            <a:ahLst/>
            <a:cxnLst/>
            <a:rect l="l" t="t" r="r" b="b"/>
            <a:pathLst>
              <a:path w="185420" h="211455">
                <a:moveTo>
                  <a:pt x="181859" y="49529"/>
                </a:moveTo>
                <a:lnTo>
                  <a:pt x="103377" y="49529"/>
                </a:lnTo>
                <a:lnTo>
                  <a:pt x="109600" y="50418"/>
                </a:lnTo>
                <a:lnTo>
                  <a:pt x="114553" y="51180"/>
                </a:lnTo>
                <a:lnTo>
                  <a:pt x="134365" y="82930"/>
                </a:lnTo>
                <a:lnTo>
                  <a:pt x="134112" y="89662"/>
                </a:lnTo>
                <a:lnTo>
                  <a:pt x="132841" y="98170"/>
                </a:lnTo>
                <a:lnTo>
                  <a:pt x="118363" y="198246"/>
                </a:lnTo>
                <a:lnTo>
                  <a:pt x="118363" y="200787"/>
                </a:lnTo>
                <a:lnTo>
                  <a:pt x="118999" y="201929"/>
                </a:lnTo>
                <a:lnTo>
                  <a:pt x="141986" y="209676"/>
                </a:lnTo>
                <a:lnTo>
                  <a:pt x="146685" y="210438"/>
                </a:lnTo>
                <a:lnTo>
                  <a:pt x="150749" y="210819"/>
                </a:lnTo>
                <a:lnTo>
                  <a:pt x="157225" y="211074"/>
                </a:lnTo>
                <a:lnTo>
                  <a:pt x="159893" y="210946"/>
                </a:lnTo>
                <a:lnTo>
                  <a:pt x="183387" y="97027"/>
                </a:lnTo>
                <a:lnTo>
                  <a:pt x="185191" y="71239"/>
                </a:lnTo>
                <a:lnTo>
                  <a:pt x="184785" y="63880"/>
                </a:lnTo>
                <a:lnTo>
                  <a:pt x="183810" y="57074"/>
                </a:lnTo>
                <a:lnTo>
                  <a:pt x="182229" y="50577"/>
                </a:lnTo>
                <a:lnTo>
                  <a:pt x="181859" y="49529"/>
                </a:lnTo>
                <a:close/>
              </a:path>
              <a:path w="185420" h="211455">
                <a:moveTo>
                  <a:pt x="37719" y="0"/>
                </a:moveTo>
                <a:lnTo>
                  <a:pt x="34925" y="0"/>
                </a:lnTo>
                <a:lnTo>
                  <a:pt x="32765" y="126"/>
                </a:lnTo>
                <a:lnTo>
                  <a:pt x="30861" y="507"/>
                </a:lnTo>
                <a:lnTo>
                  <a:pt x="29083" y="1015"/>
                </a:lnTo>
                <a:lnTo>
                  <a:pt x="27812" y="1650"/>
                </a:lnTo>
                <a:lnTo>
                  <a:pt x="27050" y="2539"/>
                </a:lnTo>
                <a:lnTo>
                  <a:pt x="26162" y="3428"/>
                </a:lnTo>
                <a:lnTo>
                  <a:pt x="25781" y="4444"/>
                </a:lnTo>
                <a:lnTo>
                  <a:pt x="25472" y="6223"/>
                </a:lnTo>
                <a:lnTo>
                  <a:pt x="253" y="181228"/>
                </a:lnTo>
                <a:lnTo>
                  <a:pt x="0" y="182499"/>
                </a:lnTo>
                <a:lnTo>
                  <a:pt x="253" y="183768"/>
                </a:lnTo>
                <a:lnTo>
                  <a:pt x="888" y="184784"/>
                </a:lnTo>
                <a:lnTo>
                  <a:pt x="1524" y="185927"/>
                </a:lnTo>
                <a:lnTo>
                  <a:pt x="2794" y="186943"/>
                </a:lnTo>
                <a:lnTo>
                  <a:pt x="4572" y="187832"/>
                </a:lnTo>
                <a:lnTo>
                  <a:pt x="6350" y="188849"/>
                </a:lnTo>
                <a:lnTo>
                  <a:pt x="39115" y="194055"/>
                </a:lnTo>
                <a:lnTo>
                  <a:pt x="41656" y="193928"/>
                </a:lnTo>
                <a:lnTo>
                  <a:pt x="66548" y="71754"/>
                </a:lnTo>
                <a:lnTo>
                  <a:pt x="72622" y="66325"/>
                </a:lnTo>
                <a:lnTo>
                  <a:pt x="103377" y="49529"/>
                </a:lnTo>
                <a:lnTo>
                  <a:pt x="181859" y="49529"/>
                </a:lnTo>
                <a:lnTo>
                  <a:pt x="180052" y="44414"/>
                </a:lnTo>
                <a:lnTo>
                  <a:pt x="177291" y="38607"/>
                </a:lnTo>
                <a:lnTo>
                  <a:pt x="173910" y="33277"/>
                </a:lnTo>
                <a:lnTo>
                  <a:pt x="172967" y="32130"/>
                </a:lnTo>
                <a:lnTo>
                  <a:pt x="64897" y="32130"/>
                </a:lnTo>
                <a:lnTo>
                  <a:pt x="67818" y="11937"/>
                </a:lnTo>
                <a:lnTo>
                  <a:pt x="67706" y="9175"/>
                </a:lnTo>
                <a:lnTo>
                  <a:pt x="67310" y="8381"/>
                </a:lnTo>
                <a:lnTo>
                  <a:pt x="66801" y="7238"/>
                </a:lnTo>
                <a:lnTo>
                  <a:pt x="65786" y="6223"/>
                </a:lnTo>
                <a:lnTo>
                  <a:pt x="64388" y="5461"/>
                </a:lnTo>
                <a:lnTo>
                  <a:pt x="62991" y="4571"/>
                </a:lnTo>
                <a:lnTo>
                  <a:pt x="60960" y="3682"/>
                </a:lnTo>
                <a:lnTo>
                  <a:pt x="58293" y="3048"/>
                </a:lnTo>
                <a:lnTo>
                  <a:pt x="55499" y="2286"/>
                </a:lnTo>
                <a:lnTo>
                  <a:pt x="52070" y="1650"/>
                </a:lnTo>
                <a:lnTo>
                  <a:pt x="43814" y="380"/>
                </a:lnTo>
                <a:lnTo>
                  <a:pt x="40386" y="126"/>
                </a:lnTo>
                <a:lnTo>
                  <a:pt x="37719" y="0"/>
                </a:lnTo>
                <a:close/>
              </a:path>
              <a:path w="185420" h="211455">
                <a:moveTo>
                  <a:pt x="122259" y="8862"/>
                </a:moveTo>
                <a:lnTo>
                  <a:pt x="81549" y="20526"/>
                </a:lnTo>
                <a:lnTo>
                  <a:pt x="64897" y="32130"/>
                </a:lnTo>
                <a:lnTo>
                  <a:pt x="172967" y="32130"/>
                </a:lnTo>
                <a:lnTo>
                  <a:pt x="138977" y="11096"/>
                </a:lnTo>
                <a:lnTo>
                  <a:pt x="122259" y="886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57926" y="2688970"/>
            <a:ext cx="185420" cy="211454"/>
          </a:xfrm>
          <a:custGeom>
            <a:avLst/>
            <a:gdLst/>
            <a:ahLst/>
            <a:cxnLst/>
            <a:rect l="l" t="t" r="r" b="b"/>
            <a:pathLst>
              <a:path w="185420" h="211455">
                <a:moveTo>
                  <a:pt x="130428" y="9525"/>
                </a:moveTo>
                <a:lnTo>
                  <a:pt x="169862" y="28352"/>
                </a:lnTo>
                <a:lnTo>
                  <a:pt x="184785" y="63880"/>
                </a:lnTo>
                <a:lnTo>
                  <a:pt x="185191" y="71239"/>
                </a:lnTo>
                <a:lnTo>
                  <a:pt x="185086" y="79216"/>
                </a:lnTo>
                <a:lnTo>
                  <a:pt x="167766" y="205358"/>
                </a:lnTo>
                <a:lnTo>
                  <a:pt x="157225" y="211074"/>
                </a:lnTo>
                <a:lnTo>
                  <a:pt x="153924" y="210946"/>
                </a:lnTo>
                <a:lnTo>
                  <a:pt x="150749" y="210819"/>
                </a:lnTo>
                <a:lnTo>
                  <a:pt x="146685" y="210438"/>
                </a:lnTo>
                <a:lnTo>
                  <a:pt x="141986" y="209676"/>
                </a:lnTo>
                <a:lnTo>
                  <a:pt x="137160" y="209041"/>
                </a:lnTo>
                <a:lnTo>
                  <a:pt x="133223" y="208279"/>
                </a:lnTo>
                <a:lnTo>
                  <a:pt x="130048" y="207517"/>
                </a:lnTo>
                <a:lnTo>
                  <a:pt x="126873" y="206755"/>
                </a:lnTo>
                <a:lnTo>
                  <a:pt x="118237" y="199643"/>
                </a:lnTo>
                <a:lnTo>
                  <a:pt x="118363" y="198246"/>
                </a:lnTo>
                <a:lnTo>
                  <a:pt x="132841" y="98170"/>
                </a:lnTo>
                <a:lnTo>
                  <a:pt x="134112" y="89662"/>
                </a:lnTo>
                <a:lnTo>
                  <a:pt x="134365" y="82930"/>
                </a:lnTo>
                <a:lnTo>
                  <a:pt x="122300" y="55244"/>
                </a:lnTo>
                <a:lnTo>
                  <a:pt x="118872" y="52831"/>
                </a:lnTo>
                <a:lnTo>
                  <a:pt x="114553" y="51180"/>
                </a:lnTo>
                <a:lnTo>
                  <a:pt x="109600" y="50418"/>
                </a:lnTo>
                <a:lnTo>
                  <a:pt x="103377" y="49529"/>
                </a:lnTo>
                <a:lnTo>
                  <a:pt x="96647" y="50926"/>
                </a:lnTo>
                <a:lnTo>
                  <a:pt x="49784" y="188340"/>
                </a:lnTo>
                <a:lnTo>
                  <a:pt x="49529" y="189737"/>
                </a:lnTo>
                <a:lnTo>
                  <a:pt x="39115" y="194055"/>
                </a:lnTo>
                <a:lnTo>
                  <a:pt x="35940" y="193928"/>
                </a:lnTo>
                <a:lnTo>
                  <a:pt x="32765" y="193801"/>
                </a:lnTo>
                <a:lnTo>
                  <a:pt x="28701" y="193420"/>
                </a:lnTo>
                <a:lnTo>
                  <a:pt x="23875" y="192658"/>
                </a:lnTo>
                <a:lnTo>
                  <a:pt x="18923" y="191896"/>
                </a:lnTo>
                <a:lnTo>
                  <a:pt x="4572" y="187832"/>
                </a:lnTo>
                <a:lnTo>
                  <a:pt x="2794" y="186943"/>
                </a:lnTo>
                <a:lnTo>
                  <a:pt x="1524" y="185927"/>
                </a:lnTo>
                <a:lnTo>
                  <a:pt x="888" y="184784"/>
                </a:lnTo>
                <a:lnTo>
                  <a:pt x="253" y="183768"/>
                </a:lnTo>
                <a:lnTo>
                  <a:pt x="0" y="182499"/>
                </a:lnTo>
                <a:lnTo>
                  <a:pt x="253" y="181228"/>
                </a:lnTo>
                <a:lnTo>
                  <a:pt x="25526" y="5841"/>
                </a:lnTo>
                <a:lnTo>
                  <a:pt x="25781" y="4444"/>
                </a:lnTo>
                <a:lnTo>
                  <a:pt x="26162" y="3428"/>
                </a:lnTo>
                <a:lnTo>
                  <a:pt x="27050" y="2539"/>
                </a:lnTo>
                <a:lnTo>
                  <a:pt x="27812" y="1650"/>
                </a:lnTo>
                <a:lnTo>
                  <a:pt x="29083" y="1015"/>
                </a:lnTo>
                <a:lnTo>
                  <a:pt x="30861" y="507"/>
                </a:lnTo>
                <a:lnTo>
                  <a:pt x="32765" y="126"/>
                </a:lnTo>
                <a:lnTo>
                  <a:pt x="34925" y="0"/>
                </a:lnTo>
                <a:lnTo>
                  <a:pt x="37719" y="0"/>
                </a:lnTo>
                <a:lnTo>
                  <a:pt x="40386" y="126"/>
                </a:lnTo>
                <a:lnTo>
                  <a:pt x="43814" y="380"/>
                </a:lnTo>
                <a:lnTo>
                  <a:pt x="47878" y="1015"/>
                </a:lnTo>
                <a:lnTo>
                  <a:pt x="52070" y="1650"/>
                </a:lnTo>
                <a:lnTo>
                  <a:pt x="55499" y="2286"/>
                </a:lnTo>
                <a:lnTo>
                  <a:pt x="58293" y="3048"/>
                </a:lnTo>
                <a:lnTo>
                  <a:pt x="60960" y="3682"/>
                </a:lnTo>
                <a:lnTo>
                  <a:pt x="62991" y="4571"/>
                </a:lnTo>
                <a:lnTo>
                  <a:pt x="64388" y="5461"/>
                </a:lnTo>
                <a:lnTo>
                  <a:pt x="65786" y="6223"/>
                </a:lnTo>
                <a:lnTo>
                  <a:pt x="66801" y="7238"/>
                </a:lnTo>
                <a:lnTo>
                  <a:pt x="67310" y="8381"/>
                </a:lnTo>
                <a:lnTo>
                  <a:pt x="67818" y="9398"/>
                </a:lnTo>
                <a:lnTo>
                  <a:pt x="67945" y="10667"/>
                </a:lnTo>
                <a:lnTo>
                  <a:pt x="67818" y="11937"/>
                </a:lnTo>
                <a:lnTo>
                  <a:pt x="64897" y="32130"/>
                </a:lnTo>
                <a:lnTo>
                  <a:pt x="73253" y="25846"/>
                </a:lnTo>
                <a:lnTo>
                  <a:pt x="114125" y="9175"/>
                </a:lnTo>
                <a:lnTo>
                  <a:pt x="122259" y="8862"/>
                </a:lnTo>
                <a:lnTo>
                  <a:pt x="130428" y="9525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913120" y="2709672"/>
            <a:ext cx="224027" cy="271272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960109" y="2726013"/>
            <a:ext cx="151130" cy="198120"/>
          </a:xfrm>
          <a:custGeom>
            <a:avLst/>
            <a:gdLst/>
            <a:ahLst/>
            <a:cxnLst/>
            <a:rect l="l" t="t" r="r" b="b"/>
            <a:pathLst>
              <a:path w="151129" h="198119">
                <a:moveTo>
                  <a:pt x="10160" y="134407"/>
                </a:moveTo>
                <a:lnTo>
                  <a:pt x="9143" y="134407"/>
                </a:lnTo>
                <a:lnTo>
                  <a:pt x="8254" y="134661"/>
                </a:lnTo>
                <a:lnTo>
                  <a:pt x="1524" y="151298"/>
                </a:lnTo>
                <a:lnTo>
                  <a:pt x="380" y="157013"/>
                </a:lnTo>
                <a:lnTo>
                  <a:pt x="0" y="161458"/>
                </a:lnTo>
                <a:lnTo>
                  <a:pt x="253" y="164506"/>
                </a:lnTo>
                <a:lnTo>
                  <a:pt x="380" y="167554"/>
                </a:lnTo>
                <a:lnTo>
                  <a:pt x="8381" y="177333"/>
                </a:lnTo>
                <a:lnTo>
                  <a:pt x="11175" y="179492"/>
                </a:lnTo>
                <a:lnTo>
                  <a:pt x="46227" y="194478"/>
                </a:lnTo>
                <a:lnTo>
                  <a:pt x="76156" y="197909"/>
                </a:lnTo>
                <a:lnTo>
                  <a:pt x="83565" y="197526"/>
                </a:lnTo>
                <a:lnTo>
                  <a:pt x="123825" y="181524"/>
                </a:lnTo>
                <a:lnTo>
                  <a:pt x="136279" y="160950"/>
                </a:lnTo>
                <a:lnTo>
                  <a:pt x="66928" y="160950"/>
                </a:lnTo>
                <a:lnTo>
                  <a:pt x="62991" y="160696"/>
                </a:lnTo>
                <a:lnTo>
                  <a:pt x="58547" y="159807"/>
                </a:lnTo>
                <a:lnTo>
                  <a:pt x="51435" y="158537"/>
                </a:lnTo>
                <a:lnTo>
                  <a:pt x="45338" y="156505"/>
                </a:lnTo>
                <a:lnTo>
                  <a:pt x="40131" y="153711"/>
                </a:lnTo>
                <a:lnTo>
                  <a:pt x="34925" y="151044"/>
                </a:lnTo>
                <a:lnTo>
                  <a:pt x="30479" y="148250"/>
                </a:lnTo>
                <a:lnTo>
                  <a:pt x="14731" y="136058"/>
                </a:lnTo>
                <a:lnTo>
                  <a:pt x="12700" y="134788"/>
                </a:lnTo>
                <a:lnTo>
                  <a:pt x="11302" y="134534"/>
                </a:lnTo>
                <a:lnTo>
                  <a:pt x="10160" y="134407"/>
                </a:lnTo>
                <a:close/>
              </a:path>
              <a:path w="151129" h="198119">
                <a:moveTo>
                  <a:pt x="80650" y="0"/>
                </a:moveTo>
                <a:lnTo>
                  <a:pt x="42037" y="11598"/>
                </a:lnTo>
                <a:lnTo>
                  <a:pt x="22350" y="45761"/>
                </a:lnTo>
                <a:lnTo>
                  <a:pt x="20931" y="52746"/>
                </a:lnTo>
                <a:lnTo>
                  <a:pt x="35813" y="93005"/>
                </a:lnTo>
                <a:lnTo>
                  <a:pt x="40386" y="96815"/>
                </a:lnTo>
                <a:lnTo>
                  <a:pt x="44830" y="100625"/>
                </a:lnTo>
                <a:lnTo>
                  <a:pt x="49402" y="104054"/>
                </a:lnTo>
                <a:lnTo>
                  <a:pt x="54355" y="107229"/>
                </a:lnTo>
                <a:lnTo>
                  <a:pt x="59181" y="110531"/>
                </a:lnTo>
                <a:lnTo>
                  <a:pt x="63880" y="113452"/>
                </a:lnTo>
                <a:lnTo>
                  <a:pt x="73278" y="119040"/>
                </a:lnTo>
                <a:lnTo>
                  <a:pt x="77342" y="121834"/>
                </a:lnTo>
                <a:lnTo>
                  <a:pt x="81025" y="124628"/>
                </a:lnTo>
                <a:lnTo>
                  <a:pt x="84581" y="127422"/>
                </a:lnTo>
                <a:lnTo>
                  <a:pt x="87249" y="130470"/>
                </a:lnTo>
                <a:lnTo>
                  <a:pt x="89763" y="134788"/>
                </a:lnTo>
                <a:lnTo>
                  <a:pt x="91059" y="136947"/>
                </a:lnTo>
                <a:lnTo>
                  <a:pt x="91693" y="140503"/>
                </a:lnTo>
                <a:lnTo>
                  <a:pt x="90908" y="144567"/>
                </a:lnTo>
                <a:lnTo>
                  <a:pt x="90297" y="147869"/>
                </a:lnTo>
                <a:lnTo>
                  <a:pt x="89026" y="150663"/>
                </a:lnTo>
                <a:lnTo>
                  <a:pt x="85470" y="155489"/>
                </a:lnTo>
                <a:lnTo>
                  <a:pt x="83185" y="157267"/>
                </a:lnTo>
                <a:lnTo>
                  <a:pt x="80263" y="158410"/>
                </a:lnTo>
                <a:lnTo>
                  <a:pt x="77469" y="159680"/>
                </a:lnTo>
                <a:lnTo>
                  <a:pt x="74167" y="160442"/>
                </a:lnTo>
                <a:lnTo>
                  <a:pt x="66928" y="160950"/>
                </a:lnTo>
                <a:lnTo>
                  <a:pt x="136279" y="160950"/>
                </a:lnTo>
                <a:lnTo>
                  <a:pt x="137783" y="156664"/>
                </a:lnTo>
                <a:lnTo>
                  <a:pt x="139445" y="149520"/>
                </a:lnTo>
                <a:lnTo>
                  <a:pt x="140847" y="142281"/>
                </a:lnTo>
                <a:lnTo>
                  <a:pt x="140942" y="134407"/>
                </a:lnTo>
                <a:lnTo>
                  <a:pt x="139573" y="128184"/>
                </a:lnTo>
                <a:lnTo>
                  <a:pt x="138302" y="121961"/>
                </a:lnTo>
                <a:lnTo>
                  <a:pt x="111505" y="90973"/>
                </a:lnTo>
                <a:lnTo>
                  <a:pt x="106679" y="87925"/>
                </a:lnTo>
                <a:lnTo>
                  <a:pt x="101853" y="84750"/>
                </a:lnTo>
                <a:lnTo>
                  <a:pt x="97027" y="81829"/>
                </a:lnTo>
                <a:lnTo>
                  <a:pt x="87375" y="76241"/>
                </a:lnTo>
                <a:lnTo>
                  <a:pt x="83185" y="73447"/>
                </a:lnTo>
                <a:lnTo>
                  <a:pt x="79501" y="70526"/>
                </a:lnTo>
                <a:lnTo>
                  <a:pt x="75818" y="67732"/>
                </a:lnTo>
                <a:lnTo>
                  <a:pt x="73025" y="64684"/>
                </a:lnTo>
                <a:lnTo>
                  <a:pt x="71119" y="61509"/>
                </a:lnTo>
                <a:lnTo>
                  <a:pt x="69087" y="58334"/>
                </a:lnTo>
                <a:lnTo>
                  <a:pt x="68632" y="55032"/>
                </a:lnTo>
                <a:lnTo>
                  <a:pt x="68604" y="54524"/>
                </a:lnTo>
                <a:lnTo>
                  <a:pt x="69360" y="50587"/>
                </a:lnTo>
                <a:lnTo>
                  <a:pt x="69723" y="48047"/>
                </a:lnTo>
                <a:lnTo>
                  <a:pt x="70738" y="45761"/>
                </a:lnTo>
                <a:lnTo>
                  <a:pt x="72262" y="43602"/>
                </a:lnTo>
                <a:lnTo>
                  <a:pt x="73660" y="41570"/>
                </a:lnTo>
                <a:lnTo>
                  <a:pt x="90169" y="35855"/>
                </a:lnTo>
                <a:lnTo>
                  <a:pt x="150534" y="35855"/>
                </a:lnTo>
                <a:lnTo>
                  <a:pt x="150622" y="34458"/>
                </a:lnTo>
                <a:lnTo>
                  <a:pt x="150875" y="32426"/>
                </a:lnTo>
                <a:lnTo>
                  <a:pt x="150749" y="26584"/>
                </a:lnTo>
                <a:lnTo>
                  <a:pt x="150367" y="25568"/>
                </a:lnTo>
                <a:lnTo>
                  <a:pt x="150113" y="24425"/>
                </a:lnTo>
                <a:lnTo>
                  <a:pt x="149351" y="23282"/>
                </a:lnTo>
                <a:lnTo>
                  <a:pt x="148336" y="22139"/>
                </a:lnTo>
                <a:lnTo>
                  <a:pt x="147319" y="20869"/>
                </a:lnTo>
                <a:lnTo>
                  <a:pt x="132968" y="11725"/>
                </a:lnTo>
                <a:lnTo>
                  <a:pt x="129031" y="9693"/>
                </a:lnTo>
                <a:lnTo>
                  <a:pt x="88090" y="57"/>
                </a:lnTo>
                <a:lnTo>
                  <a:pt x="80650" y="0"/>
                </a:lnTo>
                <a:close/>
              </a:path>
              <a:path w="151129" h="198119">
                <a:moveTo>
                  <a:pt x="150534" y="35855"/>
                </a:moveTo>
                <a:lnTo>
                  <a:pt x="90169" y="35855"/>
                </a:lnTo>
                <a:lnTo>
                  <a:pt x="94106" y="36109"/>
                </a:lnTo>
                <a:lnTo>
                  <a:pt x="98551" y="36998"/>
                </a:lnTo>
                <a:lnTo>
                  <a:pt x="104775" y="38141"/>
                </a:lnTo>
                <a:lnTo>
                  <a:pt x="110236" y="39792"/>
                </a:lnTo>
                <a:lnTo>
                  <a:pt x="114807" y="42078"/>
                </a:lnTo>
                <a:lnTo>
                  <a:pt x="119506" y="44364"/>
                </a:lnTo>
                <a:lnTo>
                  <a:pt x="123570" y="46650"/>
                </a:lnTo>
                <a:lnTo>
                  <a:pt x="126873" y="48936"/>
                </a:lnTo>
                <a:lnTo>
                  <a:pt x="130301" y="51222"/>
                </a:lnTo>
                <a:lnTo>
                  <a:pt x="133223" y="53254"/>
                </a:lnTo>
                <a:lnTo>
                  <a:pt x="135381" y="55032"/>
                </a:lnTo>
                <a:lnTo>
                  <a:pt x="137540" y="56937"/>
                </a:lnTo>
                <a:lnTo>
                  <a:pt x="139318" y="57953"/>
                </a:lnTo>
                <a:lnTo>
                  <a:pt x="140462" y="58207"/>
                </a:lnTo>
                <a:lnTo>
                  <a:pt x="141477" y="58334"/>
                </a:lnTo>
                <a:lnTo>
                  <a:pt x="142493" y="58334"/>
                </a:lnTo>
                <a:lnTo>
                  <a:pt x="143382" y="57953"/>
                </a:lnTo>
                <a:lnTo>
                  <a:pt x="144144" y="57699"/>
                </a:lnTo>
                <a:lnTo>
                  <a:pt x="145034" y="56937"/>
                </a:lnTo>
                <a:lnTo>
                  <a:pt x="145668" y="55667"/>
                </a:lnTo>
                <a:lnTo>
                  <a:pt x="146430" y="54524"/>
                </a:lnTo>
                <a:lnTo>
                  <a:pt x="150494" y="36490"/>
                </a:lnTo>
                <a:lnTo>
                  <a:pt x="150534" y="3585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960109" y="2726013"/>
            <a:ext cx="151130" cy="198120"/>
          </a:xfrm>
          <a:custGeom>
            <a:avLst/>
            <a:gdLst/>
            <a:ahLst/>
            <a:cxnLst/>
            <a:rect l="l" t="t" r="r" b="b"/>
            <a:pathLst>
              <a:path w="151129" h="198119">
                <a:moveTo>
                  <a:pt x="103886" y="1946"/>
                </a:moveTo>
                <a:lnTo>
                  <a:pt x="132968" y="11725"/>
                </a:lnTo>
                <a:lnTo>
                  <a:pt x="136905" y="13630"/>
                </a:lnTo>
                <a:lnTo>
                  <a:pt x="148336" y="22139"/>
                </a:lnTo>
                <a:lnTo>
                  <a:pt x="149351" y="23282"/>
                </a:lnTo>
                <a:lnTo>
                  <a:pt x="150113" y="24425"/>
                </a:lnTo>
                <a:lnTo>
                  <a:pt x="150367" y="25568"/>
                </a:lnTo>
                <a:lnTo>
                  <a:pt x="150749" y="26584"/>
                </a:lnTo>
                <a:lnTo>
                  <a:pt x="150875" y="27854"/>
                </a:lnTo>
                <a:lnTo>
                  <a:pt x="150875" y="29251"/>
                </a:lnTo>
                <a:lnTo>
                  <a:pt x="150875" y="30648"/>
                </a:lnTo>
                <a:lnTo>
                  <a:pt x="150875" y="32426"/>
                </a:lnTo>
                <a:lnTo>
                  <a:pt x="150622" y="34458"/>
                </a:lnTo>
                <a:lnTo>
                  <a:pt x="150494" y="36490"/>
                </a:lnTo>
                <a:lnTo>
                  <a:pt x="145668" y="55667"/>
                </a:lnTo>
                <a:lnTo>
                  <a:pt x="145034" y="56937"/>
                </a:lnTo>
                <a:lnTo>
                  <a:pt x="144144" y="57699"/>
                </a:lnTo>
                <a:lnTo>
                  <a:pt x="143382" y="57953"/>
                </a:lnTo>
                <a:lnTo>
                  <a:pt x="142493" y="58334"/>
                </a:lnTo>
                <a:lnTo>
                  <a:pt x="141477" y="58334"/>
                </a:lnTo>
                <a:lnTo>
                  <a:pt x="140462" y="58207"/>
                </a:lnTo>
                <a:lnTo>
                  <a:pt x="139318" y="57953"/>
                </a:lnTo>
                <a:lnTo>
                  <a:pt x="137540" y="56937"/>
                </a:lnTo>
                <a:lnTo>
                  <a:pt x="135381" y="55032"/>
                </a:lnTo>
                <a:lnTo>
                  <a:pt x="133223" y="53254"/>
                </a:lnTo>
                <a:lnTo>
                  <a:pt x="130301" y="51222"/>
                </a:lnTo>
                <a:lnTo>
                  <a:pt x="126873" y="48936"/>
                </a:lnTo>
                <a:lnTo>
                  <a:pt x="123570" y="46650"/>
                </a:lnTo>
                <a:lnTo>
                  <a:pt x="119506" y="44364"/>
                </a:lnTo>
                <a:lnTo>
                  <a:pt x="114807" y="42078"/>
                </a:lnTo>
                <a:lnTo>
                  <a:pt x="110236" y="39792"/>
                </a:lnTo>
                <a:lnTo>
                  <a:pt x="104775" y="38141"/>
                </a:lnTo>
                <a:lnTo>
                  <a:pt x="98551" y="36998"/>
                </a:lnTo>
                <a:lnTo>
                  <a:pt x="94106" y="36109"/>
                </a:lnTo>
                <a:lnTo>
                  <a:pt x="90169" y="35855"/>
                </a:lnTo>
                <a:lnTo>
                  <a:pt x="86740" y="36109"/>
                </a:lnTo>
                <a:lnTo>
                  <a:pt x="83312" y="36490"/>
                </a:lnTo>
                <a:lnTo>
                  <a:pt x="72262" y="43602"/>
                </a:lnTo>
                <a:lnTo>
                  <a:pt x="70738" y="45761"/>
                </a:lnTo>
                <a:lnTo>
                  <a:pt x="69723" y="48047"/>
                </a:lnTo>
                <a:lnTo>
                  <a:pt x="69341" y="50714"/>
                </a:lnTo>
                <a:lnTo>
                  <a:pt x="68579" y="54651"/>
                </a:lnTo>
                <a:lnTo>
                  <a:pt x="69087" y="58334"/>
                </a:lnTo>
                <a:lnTo>
                  <a:pt x="71119" y="61509"/>
                </a:lnTo>
                <a:lnTo>
                  <a:pt x="73025" y="64684"/>
                </a:lnTo>
                <a:lnTo>
                  <a:pt x="75818" y="67732"/>
                </a:lnTo>
                <a:lnTo>
                  <a:pt x="79501" y="70526"/>
                </a:lnTo>
                <a:lnTo>
                  <a:pt x="83185" y="73447"/>
                </a:lnTo>
                <a:lnTo>
                  <a:pt x="87375" y="76241"/>
                </a:lnTo>
                <a:lnTo>
                  <a:pt x="92201" y="79035"/>
                </a:lnTo>
                <a:lnTo>
                  <a:pt x="97027" y="81829"/>
                </a:lnTo>
                <a:lnTo>
                  <a:pt x="101853" y="84750"/>
                </a:lnTo>
                <a:lnTo>
                  <a:pt x="106679" y="87925"/>
                </a:lnTo>
                <a:lnTo>
                  <a:pt x="111505" y="90973"/>
                </a:lnTo>
                <a:lnTo>
                  <a:pt x="116331" y="94529"/>
                </a:lnTo>
                <a:lnTo>
                  <a:pt x="120903" y="98339"/>
                </a:lnTo>
                <a:lnTo>
                  <a:pt x="125475" y="102149"/>
                </a:lnTo>
                <a:lnTo>
                  <a:pt x="129412" y="106594"/>
                </a:lnTo>
                <a:lnTo>
                  <a:pt x="132714" y="111420"/>
                </a:lnTo>
                <a:lnTo>
                  <a:pt x="135889" y="116373"/>
                </a:lnTo>
                <a:lnTo>
                  <a:pt x="138302" y="121961"/>
                </a:lnTo>
                <a:lnTo>
                  <a:pt x="139573" y="128184"/>
                </a:lnTo>
                <a:lnTo>
                  <a:pt x="140969" y="134534"/>
                </a:lnTo>
                <a:lnTo>
                  <a:pt x="140969" y="141646"/>
                </a:lnTo>
                <a:lnTo>
                  <a:pt x="139445" y="149520"/>
                </a:lnTo>
                <a:lnTo>
                  <a:pt x="117475" y="186858"/>
                </a:lnTo>
                <a:lnTo>
                  <a:pt x="76156" y="197909"/>
                </a:lnTo>
                <a:lnTo>
                  <a:pt x="68579" y="197733"/>
                </a:lnTo>
                <a:lnTo>
                  <a:pt x="28701" y="188636"/>
                </a:lnTo>
                <a:lnTo>
                  <a:pt x="19176" y="184064"/>
                </a:lnTo>
                <a:lnTo>
                  <a:pt x="14731" y="181651"/>
                </a:lnTo>
                <a:lnTo>
                  <a:pt x="11175" y="179492"/>
                </a:lnTo>
                <a:lnTo>
                  <a:pt x="8381" y="177333"/>
                </a:lnTo>
                <a:lnTo>
                  <a:pt x="5461" y="175174"/>
                </a:lnTo>
                <a:lnTo>
                  <a:pt x="253" y="164506"/>
                </a:lnTo>
                <a:lnTo>
                  <a:pt x="0" y="161458"/>
                </a:lnTo>
                <a:lnTo>
                  <a:pt x="380" y="157013"/>
                </a:lnTo>
                <a:lnTo>
                  <a:pt x="1524" y="151298"/>
                </a:lnTo>
                <a:lnTo>
                  <a:pt x="2159" y="147615"/>
                </a:lnTo>
                <a:lnTo>
                  <a:pt x="9143" y="134407"/>
                </a:lnTo>
                <a:lnTo>
                  <a:pt x="10160" y="134407"/>
                </a:lnTo>
                <a:lnTo>
                  <a:pt x="11302" y="134534"/>
                </a:lnTo>
                <a:lnTo>
                  <a:pt x="12700" y="134788"/>
                </a:lnTo>
                <a:lnTo>
                  <a:pt x="14731" y="136058"/>
                </a:lnTo>
                <a:lnTo>
                  <a:pt x="17144" y="138217"/>
                </a:lnTo>
                <a:lnTo>
                  <a:pt x="19685" y="140376"/>
                </a:lnTo>
                <a:lnTo>
                  <a:pt x="40131" y="153711"/>
                </a:lnTo>
                <a:lnTo>
                  <a:pt x="45338" y="156505"/>
                </a:lnTo>
                <a:lnTo>
                  <a:pt x="51435" y="158537"/>
                </a:lnTo>
                <a:lnTo>
                  <a:pt x="58547" y="159807"/>
                </a:lnTo>
                <a:lnTo>
                  <a:pt x="62991" y="160696"/>
                </a:lnTo>
                <a:lnTo>
                  <a:pt x="66928" y="160950"/>
                </a:lnTo>
                <a:lnTo>
                  <a:pt x="70612" y="160696"/>
                </a:lnTo>
                <a:lnTo>
                  <a:pt x="74167" y="160442"/>
                </a:lnTo>
                <a:lnTo>
                  <a:pt x="77469" y="159680"/>
                </a:lnTo>
                <a:lnTo>
                  <a:pt x="80263" y="158410"/>
                </a:lnTo>
                <a:lnTo>
                  <a:pt x="83185" y="157267"/>
                </a:lnTo>
                <a:lnTo>
                  <a:pt x="90931" y="144440"/>
                </a:lnTo>
                <a:lnTo>
                  <a:pt x="91693" y="140503"/>
                </a:lnTo>
                <a:lnTo>
                  <a:pt x="91059" y="136947"/>
                </a:lnTo>
                <a:lnTo>
                  <a:pt x="89153" y="133772"/>
                </a:lnTo>
                <a:lnTo>
                  <a:pt x="87249" y="130470"/>
                </a:lnTo>
                <a:lnTo>
                  <a:pt x="68579" y="116246"/>
                </a:lnTo>
                <a:lnTo>
                  <a:pt x="63880" y="113452"/>
                </a:lnTo>
                <a:lnTo>
                  <a:pt x="59181" y="110531"/>
                </a:lnTo>
                <a:lnTo>
                  <a:pt x="54355" y="107229"/>
                </a:lnTo>
                <a:lnTo>
                  <a:pt x="49402" y="104054"/>
                </a:lnTo>
                <a:lnTo>
                  <a:pt x="44830" y="100625"/>
                </a:lnTo>
                <a:lnTo>
                  <a:pt x="40386" y="96815"/>
                </a:lnTo>
                <a:lnTo>
                  <a:pt x="35813" y="93005"/>
                </a:lnTo>
                <a:lnTo>
                  <a:pt x="22098" y="66843"/>
                </a:lnTo>
                <a:lnTo>
                  <a:pt x="20827" y="60493"/>
                </a:lnTo>
                <a:lnTo>
                  <a:pt x="20827" y="53254"/>
                </a:lnTo>
                <a:lnTo>
                  <a:pt x="22478" y="45126"/>
                </a:lnTo>
                <a:lnTo>
                  <a:pt x="24002" y="36744"/>
                </a:lnTo>
                <a:lnTo>
                  <a:pt x="27050" y="29378"/>
                </a:lnTo>
                <a:lnTo>
                  <a:pt x="31623" y="23028"/>
                </a:lnTo>
                <a:lnTo>
                  <a:pt x="36194" y="16678"/>
                </a:lnTo>
                <a:lnTo>
                  <a:pt x="73532" y="549"/>
                </a:lnTo>
                <a:lnTo>
                  <a:pt x="80650" y="0"/>
                </a:lnTo>
                <a:lnTo>
                  <a:pt x="88090" y="57"/>
                </a:lnTo>
                <a:lnTo>
                  <a:pt x="95839" y="710"/>
                </a:lnTo>
                <a:lnTo>
                  <a:pt x="103886" y="1946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063239" y="4728971"/>
            <a:ext cx="422148" cy="391668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109595" y="4744720"/>
            <a:ext cx="349885" cy="319405"/>
          </a:xfrm>
          <a:custGeom>
            <a:avLst/>
            <a:gdLst/>
            <a:ahLst/>
            <a:cxnLst/>
            <a:rect l="l" t="t" r="r" b="b"/>
            <a:pathLst>
              <a:path w="349885" h="319404">
                <a:moveTo>
                  <a:pt x="346656" y="99440"/>
                </a:moveTo>
                <a:lnTo>
                  <a:pt x="295147" y="99440"/>
                </a:lnTo>
                <a:lnTo>
                  <a:pt x="295529" y="99567"/>
                </a:lnTo>
                <a:lnTo>
                  <a:pt x="242316" y="301878"/>
                </a:lnTo>
                <a:lnTo>
                  <a:pt x="241934" y="303148"/>
                </a:lnTo>
                <a:lnTo>
                  <a:pt x="242062" y="304418"/>
                </a:lnTo>
                <a:lnTo>
                  <a:pt x="242569" y="305688"/>
                </a:lnTo>
                <a:lnTo>
                  <a:pt x="242951" y="306831"/>
                </a:lnTo>
                <a:lnTo>
                  <a:pt x="244094" y="308101"/>
                </a:lnTo>
                <a:lnTo>
                  <a:pt x="245744" y="309117"/>
                </a:lnTo>
                <a:lnTo>
                  <a:pt x="247269" y="310260"/>
                </a:lnTo>
                <a:lnTo>
                  <a:pt x="281558" y="319277"/>
                </a:lnTo>
                <a:lnTo>
                  <a:pt x="285622" y="319023"/>
                </a:lnTo>
                <a:lnTo>
                  <a:pt x="287146" y="318515"/>
                </a:lnTo>
                <a:lnTo>
                  <a:pt x="289052" y="316864"/>
                </a:lnTo>
                <a:lnTo>
                  <a:pt x="289814" y="315721"/>
                </a:lnTo>
                <a:lnTo>
                  <a:pt x="290068" y="314451"/>
                </a:lnTo>
                <a:lnTo>
                  <a:pt x="346656" y="99440"/>
                </a:lnTo>
                <a:close/>
              </a:path>
              <a:path w="349885" h="319404">
                <a:moveTo>
                  <a:pt x="147686" y="48513"/>
                </a:moveTo>
                <a:lnTo>
                  <a:pt x="101473" y="48513"/>
                </a:lnTo>
                <a:lnTo>
                  <a:pt x="101854" y="48640"/>
                </a:lnTo>
                <a:lnTo>
                  <a:pt x="118237" y="268985"/>
                </a:lnTo>
                <a:lnTo>
                  <a:pt x="118237" y="270509"/>
                </a:lnTo>
                <a:lnTo>
                  <a:pt x="118618" y="271906"/>
                </a:lnTo>
                <a:lnTo>
                  <a:pt x="156082" y="287273"/>
                </a:lnTo>
                <a:lnTo>
                  <a:pt x="158750" y="287527"/>
                </a:lnTo>
                <a:lnTo>
                  <a:pt x="160908" y="287527"/>
                </a:lnTo>
                <a:lnTo>
                  <a:pt x="163068" y="287400"/>
                </a:lnTo>
                <a:lnTo>
                  <a:pt x="164845" y="286892"/>
                </a:lnTo>
                <a:lnTo>
                  <a:pt x="166243" y="286130"/>
                </a:lnTo>
                <a:lnTo>
                  <a:pt x="167767" y="285368"/>
                </a:lnTo>
                <a:lnTo>
                  <a:pt x="168909" y="284225"/>
                </a:lnTo>
                <a:lnTo>
                  <a:pt x="169926" y="282701"/>
                </a:lnTo>
                <a:lnTo>
                  <a:pt x="218435" y="211708"/>
                </a:lnTo>
                <a:lnTo>
                  <a:pt x="163321" y="211708"/>
                </a:lnTo>
                <a:lnTo>
                  <a:pt x="162559" y="211454"/>
                </a:lnTo>
                <a:lnTo>
                  <a:pt x="147701" y="49148"/>
                </a:lnTo>
                <a:lnTo>
                  <a:pt x="147686" y="48513"/>
                </a:lnTo>
                <a:close/>
              </a:path>
              <a:path w="349885" h="319404">
                <a:moveTo>
                  <a:pt x="77216" y="0"/>
                </a:moveTo>
                <a:lnTo>
                  <a:pt x="72136" y="507"/>
                </a:lnTo>
                <a:lnTo>
                  <a:pt x="67818" y="3047"/>
                </a:lnTo>
                <a:lnTo>
                  <a:pt x="63373" y="5587"/>
                </a:lnTo>
                <a:lnTo>
                  <a:pt x="60325" y="10159"/>
                </a:lnTo>
                <a:lnTo>
                  <a:pt x="58674" y="16636"/>
                </a:lnTo>
                <a:lnTo>
                  <a:pt x="381" y="238251"/>
                </a:lnTo>
                <a:lnTo>
                  <a:pt x="0" y="239521"/>
                </a:lnTo>
                <a:lnTo>
                  <a:pt x="127" y="240791"/>
                </a:lnTo>
                <a:lnTo>
                  <a:pt x="507" y="241934"/>
                </a:lnTo>
                <a:lnTo>
                  <a:pt x="888" y="243204"/>
                </a:lnTo>
                <a:lnTo>
                  <a:pt x="2031" y="244347"/>
                </a:lnTo>
                <a:lnTo>
                  <a:pt x="5334" y="246633"/>
                </a:lnTo>
                <a:lnTo>
                  <a:pt x="7747" y="247776"/>
                </a:lnTo>
                <a:lnTo>
                  <a:pt x="10668" y="248919"/>
                </a:lnTo>
                <a:lnTo>
                  <a:pt x="13588" y="250189"/>
                </a:lnTo>
                <a:lnTo>
                  <a:pt x="17399" y="251332"/>
                </a:lnTo>
                <a:lnTo>
                  <a:pt x="26797" y="253872"/>
                </a:lnTo>
                <a:lnTo>
                  <a:pt x="30734" y="254634"/>
                </a:lnTo>
                <a:lnTo>
                  <a:pt x="33781" y="255015"/>
                </a:lnTo>
                <a:lnTo>
                  <a:pt x="36956" y="255523"/>
                </a:lnTo>
                <a:lnTo>
                  <a:pt x="101473" y="48513"/>
                </a:lnTo>
                <a:lnTo>
                  <a:pt x="147686" y="48513"/>
                </a:lnTo>
                <a:lnTo>
                  <a:pt x="140462" y="23367"/>
                </a:lnTo>
                <a:lnTo>
                  <a:pt x="138049" y="20319"/>
                </a:lnTo>
                <a:lnTo>
                  <a:pt x="116078" y="10159"/>
                </a:lnTo>
                <a:lnTo>
                  <a:pt x="77216" y="0"/>
                </a:lnTo>
                <a:close/>
              </a:path>
              <a:path w="349885" h="319404">
                <a:moveTo>
                  <a:pt x="290703" y="56641"/>
                </a:moveTo>
                <a:lnTo>
                  <a:pt x="286893" y="56768"/>
                </a:lnTo>
                <a:lnTo>
                  <a:pt x="282956" y="56768"/>
                </a:lnTo>
                <a:lnTo>
                  <a:pt x="279527" y="57530"/>
                </a:lnTo>
                <a:lnTo>
                  <a:pt x="276225" y="59181"/>
                </a:lnTo>
                <a:lnTo>
                  <a:pt x="273050" y="60832"/>
                </a:lnTo>
                <a:lnTo>
                  <a:pt x="269875" y="63118"/>
                </a:lnTo>
                <a:lnTo>
                  <a:pt x="266954" y="66420"/>
                </a:lnTo>
                <a:lnTo>
                  <a:pt x="264032" y="69595"/>
                </a:lnTo>
                <a:lnTo>
                  <a:pt x="260984" y="73659"/>
                </a:lnTo>
                <a:lnTo>
                  <a:pt x="257937" y="78612"/>
                </a:lnTo>
                <a:lnTo>
                  <a:pt x="163321" y="211708"/>
                </a:lnTo>
                <a:lnTo>
                  <a:pt x="218435" y="211708"/>
                </a:lnTo>
                <a:lnTo>
                  <a:pt x="295147" y="99440"/>
                </a:lnTo>
                <a:lnTo>
                  <a:pt x="346656" y="99440"/>
                </a:lnTo>
                <a:lnTo>
                  <a:pt x="348360" y="92963"/>
                </a:lnTo>
                <a:lnTo>
                  <a:pt x="349250" y="89788"/>
                </a:lnTo>
                <a:lnTo>
                  <a:pt x="349631" y="86740"/>
                </a:lnTo>
                <a:lnTo>
                  <a:pt x="349377" y="84073"/>
                </a:lnTo>
                <a:lnTo>
                  <a:pt x="349250" y="81279"/>
                </a:lnTo>
                <a:lnTo>
                  <a:pt x="348615" y="78866"/>
                </a:lnTo>
                <a:lnTo>
                  <a:pt x="346329" y="74548"/>
                </a:lnTo>
                <a:lnTo>
                  <a:pt x="344551" y="72770"/>
                </a:lnTo>
                <a:lnTo>
                  <a:pt x="342265" y="71246"/>
                </a:lnTo>
                <a:lnTo>
                  <a:pt x="340106" y="69595"/>
                </a:lnTo>
                <a:lnTo>
                  <a:pt x="337184" y="68452"/>
                </a:lnTo>
                <a:lnTo>
                  <a:pt x="295020" y="57276"/>
                </a:lnTo>
                <a:lnTo>
                  <a:pt x="290703" y="5664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109595" y="4744720"/>
            <a:ext cx="349885" cy="319405"/>
          </a:xfrm>
          <a:custGeom>
            <a:avLst/>
            <a:gdLst/>
            <a:ahLst/>
            <a:cxnLst/>
            <a:rect l="l" t="t" r="r" b="b"/>
            <a:pathLst>
              <a:path w="349885" h="319404">
                <a:moveTo>
                  <a:pt x="82931" y="1523"/>
                </a:moveTo>
                <a:lnTo>
                  <a:pt x="121919" y="11810"/>
                </a:lnTo>
                <a:lnTo>
                  <a:pt x="140462" y="23367"/>
                </a:lnTo>
                <a:lnTo>
                  <a:pt x="143002" y="26415"/>
                </a:lnTo>
                <a:lnTo>
                  <a:pt x="147701" y="49148"/>
                </a:lnTo>
                <a:lnTo>
                  <a:pt x="162559" y="211454"/>
                </a:lnTo>
                <a:lnTo>
                  <a:pt x="163321" y="211708"/>
                </a:lnTo>
                <a:lnTo>
                  <a:pt x="257937" y="78612"/>
                </a:lnTo>
                <a:lnTo>
                  <a:pt x="260984" y="73659"/>
                </a:lnTo>
                <a:lnTo>
                  <a:pt x="264032" y="69595"/>
                </a:lnTo>
                <a:lnTo>
                  <a:pt x="266954" y="66420"/>
                </a:lnTo>
                <a:lnTo>
                  <a:pt x="269875" y="63118"/>
                </a:lnTo>
                <a:lnTo>
                  <a:pt x="273050" y="60832"/>
                </a:lnTo>
                <a:lnTo>
                  <a:pt x="276225" y="59181"/>
                </a:lnTo>
                <a:lnTo>
                  <a:pt x="279527" y="57530"/>
                </a:lnTo>
                <a:lnTo>
                  <a:pt x="282956" y="56768"/>
                </a:lnTo>
                <a:lnTo>
                  <a:pt x="286893" y="56768"/>
                </a:lnTo>
                <a:lnTo>
                  <a:pt x="290703" y="56641"/>
                </a:lnTo>
                <a:lnTo>
                  <a:pt x="295020" y="57276"/>
                </a:lnTo>
                <a:lnTo>
                  <a:pt x="299719" y="58546"/>
                </a:lnTo>
                <a:lnTo>
                  <a:pt x="333756" y="67563"/>
                </a:lnTo>
                <a:lnTo>
                  <a:pt x="337184" y="68452"/>
                </a:lnTo>
                <a:lnTo>
                  <a:pt x="340106" y="69595"/>
                </a:lnTo>
                <a:lnTo>
                  <a:pt x="342265" y="71246"/>
                </a:lnTo>
                <a:lnTo>
                  <a:pt x="344551" y="72770"/>
                </a:lnTo>
                <a:lnTo>
                  <a:pt x="346329" y="74548"/>
                </a:lnTo>
                <a:lnTo>
                  <a:pt x="347471" y="76707"/>
                </a:lnTo>
                <a:lnTo>
                  <a:pt x="348615" y="78866"/>
                </a:lnTo>
                <a:lnTo>
                  <a:pt x="349250" y="81279"/>
                </a:lnTo>
                <a:lnTo>
                  <a:pt x="349377" y="84073"/>
                </a:lnTo>
                <a:lnTo>
                  <a:pt x="349631" y="86740"/>
                </a:lnTo>
                <a:lnTo>
                  <a:pt x="349250" y="89788"/>
                </a:lnTo>
                <a:lnTo>
                  <a:pt x="348360" y="92963"/>
                </a:lnTo>
                <a:lnTo>
                  <a:pt x="290068" y="314451"/>
                </a:lnTo>
                <a:lnTo>
                  <a:pt x="289814" y="315721"/>
                </a:lnTo>
                <a:lnTo>
                  <a:pt x="289052" y="316864"/>
                </a:lnTo>
                <a:lnTo>
                  <a:pt x="288163" y="317626"/>
                </a:lnTo>
                <a:lnTo>
                  <a:pt x="287146" y="318515"/>
                </a:lnTo>
                <a:lnTo>
                  <a:pt x="285622" y="319023"/>
                </a:lnTo>
                <a:lnTo>
                  <a:pt x="283591" y="319150"/>
                </a:lnTo>
                <a:lnTo>
                  <a:pt x="281558" y="319277"/>
                </a:lnTo>
                <a:lnTo>
                  <a:pt x="245744" y="309117"/>
                </a:lnTo>
                <a:lnTo>
                  <a:pt x="244094" y="308101"/>
                </a:lnTo>
                <a:lnTo>
                  <a:pt x="242951" y="306831"/>
                </a:lnTo>
                <a:lnTo>
                  <a:pt x="242569" y="305688"/>
                </a:lnTo>
                <a:lnTo>
                  <a:pt x="242062" y="304418"/>
                </a:lnTo>
                <a:lnTo>
                  <a:pt x="241934" y="303148"/>
                </a:lnTo>
                <a:lnTo>
                  <a:pt x="242316" y="301878"/>
                </a:lnTo>
                <a:lnTo>
                  <a:pt x="295529" y="99567"/>
                </a:lnTo>
                <a:lnTo>
                  <a:pt x="295147" y="99440"/>
                </a:lnTo>
                <a:lnTo>
                  <a:pt x="169926" y="282701"/>
                </a:lnTo>
                <a:lnTo>
                  <a:pt x="168909" y="284225"/>
                </a:lnTo>
                <a:lnTo>
                  <a:pt x="167767" y="285368"/>
                </a:lnTo>
                <a:lnTo>
                  <a:pt x="166243" y="286130"/>
                </a:lnTo>
                <a:lnTo>
                  <a:pt x="164845" y="286892"/>
                </a:lnTo>
                <a:lnTo>
                  <a:pt x="163068" y="287400"/>
                </a:lnTo>
                <a:lnTo>
                  <a:pt x="160908" y="287527"/>
                </a:lnTo>
                <a:lnTo>
                  <a:pt x="158750" y="287527"/>
                </a:lnTo>
                <a:lnTo>
                  <a:pt x="123571" y="277113"/>
                </a:lnTo>
                <a:lnTo>
                  <a:pt x="121793" y="275843"/>
                </a:lnTo>
                <a:lnTo>
                  <a:pt x="120396" y="274573"/>
                </a:lnTo>
                <a:lnTo>
                  <a:pt x="119506" y="273303"/>
                </a:lnTo>
                <a:lnTo>
                  <a:pt x="118618" y="271906"/>
                </a:lnTo>
                <a:lnTo>
                  <a:pt x="118237" y="270509"/>
                </a:lnTo>
                <a:lnTo>
                  <a:pt x="118237" y="268985"/>
                </a:lnTo>
                <a:lnTo>
                  <a:pt x="101854" y="48640"/>
                </a:lnTo>
                <a:lnTo>
                  <a:pt x="101473" y="48513"/>
                </a:lnTo>
                <a:lnTo>
                  <a:pt x="48260" y="250824"/>
                </a:lnTo>
                <a:lnTo>
                  <a:pt x="47879" y="252094"/>
                </a:lnTo>
                <a:lnTo>
                  <a:pt x="39497" y="255650"/>
                </a:lnTo>
                <a:lnTo>
                  <a:pt x="36956" y="255523"/>
                </a:lnTo>
                <a:lnTo>
                  <a:pt x="33781" y="255015"/>
                </a:lnTo>
                <a:lnTo>
                  <a:pt x="30734" y="254634"/>
                </a:lnTo>
                <a:lnTo>
                  <a:pt x="10668" y="248919"/>
                </a:lnTo>
                <a:lnTo>
                  <a:pt x="7747" y="247776"/>
                </a:lnTo>
                <a:lnTo>
                  <a:pt x="507" y="241934"/>
                </a:lnTo>
                <a:lnTo>
                  <a:pt x="127" y="240791"/>
                </a:lnTo>
                <a:lnTo>
                  <a:pt x="0" y="239521"/>
                </a:lnTo>
                <a:lnTo>
                  <a:pt x="381" y="238251"/>
                </a:lnTo>
                <a:lnTo>
                  <a:pt x="58674" y="16636"/>
                </a:lnTo>
                <a:lnTo>
                  <a:pt x="60325" y="10159"/>
                </a:lnTo>
                <a:lnTo>
                  <a:pt x="63373" y="5587"/>
                </a:lnTo>
                <a:lnTo>
                  <a:pt x="67818" y="3047"/>
                </a:lnTo>
                <a:lnTo>
                  <a:pt x="72136" y="507"/>
                </a:lnTo>
                <a:lnTo>
                  <a:pt x="77216" y="0"/>
                </a:lnTo>
                <a:lnTo>
                  <a:pt x="82931" y="1523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412235" y="4875276"/>
            <a:ext cx="251460" cy="27431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459035" y="4890674"/>
            <a:ext cx="177800" cy="201930"/>
          </a:xfrm>
          <a:custGeom>
            <a:avLst/>
            <a:gdLst/>
            <a:ahLst/>
            <a:cxnLst/>
            <a:rect l="l" t="t" r="r" b="b"/>
            <a:pathLst>
              <a:path w="177800" h="201929">
                <a:moveTo>
                  <a:pt x="86820" y="0"/>
                </a:moveTo>
                <a:lnTo>
                  <a:pt x="44172" y="12811"/>
                </a:lnTo>
                <a:lnTo>
                  <a:pt x="14541" y="47212"/>
                </a:lnTo>
                <a:lnTo>
                  <a:pt x="2095" y="88360"/>
                </a:lnTo>
                <a:lnTo>
                  <a:pt x="0" y="111537"/>
                </a:lnTo>
                <a:lnTo>
                  <a:pt x="213" y="120999"/>
                </a:lnTo>
                <a:lnTo>
                  <a:pt x="14287" y="164941"/>
                </a:lnTo>
                <a:lnTo>
                  <a:pt x="49619" y="191323"/>
                </a:lnTo>
                <a:lnTo>
                  <a:pt x="89598" y="200882"/>
                </a:lnTo>
                <a:lnTo>
                  <a:pt x="97726" y="201517"/>
                </a:lnTo>
                <a:lnTo>
                  <a:pt x="105473" y="201517"/>
                </a:lnTo>
                <a:lnTo>
                  <a:pt x="113220" y="201644"/>
                </a:lnTo>
                <a:lnTo>
                  <a:pt x="150939" y="194024"/>
                </a:lnTo>
                <a:lnTo>
                  <a:pt x="151574" y="193135"/>
                </a:lnTo>
                <a:lnTo>
                  <a:pt x="152336" y="192246"/>
                </a:lnTo>
                <a:lnTo>
                  <a:pt x="152844" y="191103"/>
                </a:lnTo>
                <a:lnTo>
                  <a:pt x="153860" y="188309"/>
                </a:lnTo>
                <a:lnTo>
                  <a:pt x="154241" y="186658"/>
                </a:lnTo>
                <a:lnTo>
                  <a:pt x="154749" y="184626"/>
                </a:lnTo>
                <a:lnTo>
                  <a:pt x="155130" y="182594"/>
                </a:lnTo>
                <a:lnTo>
                  <a:pt x="155638" y="180181"/>
                </a:lnTo>
                <a:lnTo>
                  <a:pt x="156019" y="177260"/>
                </a:lnTo>
                <a:lnTo>
                  <a:pt x="156527" y="173958"/>
                </a:lnTo>
                <a:lnTo>
                  <a:pt x="156908" y="171291"/>
                </a:lnTo>
                <a:lnTo>
                  <a:pt x="156921" y="164814"/>
                </a:lnTo>
                <a:lnTo>
                  <a:pt x="107505" y="164814"/>
                </a:lnTo>
                <a:lnTo>
                  <a:pt x="99758" y="164179"/>
                </a:lnTo>
                <a:lnTo>
                  <a:pt x="82613" y="161639"/>
                </a:lnTo>
                <a:lnTo>
                  <a:pt x="75501" y="159353"/>
                </a:lnTo>
                <a:lnTo>
                  <a:pt x="69786" y="156178"/>
                </a:lnTo>
                <a:lnTo>
                  <a:pt x="63944" y="153003"/>
                </a:lnTo>
                <a:lnTo>
                  <a:pt x="49600" y="122114"/>
                </a:lnTo>
                <a:lnTo>
                  <a:pt x="49670" y="113633"/>
                </a:lnTo>
                <a:lnTo>
                  <a:pt x="50736" y="106648"/>
                </a:lnTo>
                <a:lnTo>
                  <a:pt x="175332" y="106648"/>
                </a:lnTo>
                <a:lnTo>
                  <a:pt x="176339" y="99790"/>
                </a:lnTo>
                <a:lnTo>
                  <a:pt x="177454" y="90672"/>
                </a:lnTo>
                <a:lnTo>
                  <a:pt x="177692" y="86201"/>
                </a:lnTo>
                <a:lnTo>
                  <a:pt x="129476" y="86201"/>
                </a:lnTo>
                <a:lnTo>
                  <a:pt x="55562" y="74898"/>
                </a:lnTo>
                <a:lnTo>
                  <a:pt x="73977" y="41370"/>
                </a:lnTo>
                <a:lnTo>
                  <a:pt x="94043" y="35147"/>
                </a:lnTo>
                <a:lnTo>
                  <a:pt x="166123" y="35147"/>
                </a:lnTo>
                <a:lnTo>
                  <a:pt x="161805" y="29166"/>
                </a:lnTo>
                <a:lnTo>
                  <a:pt x="126968" y="6016"/>
                </a:lnTo>
                <a:lnTo>
                  <a:pt x="96625" y="166"/>
                </a:lnTo>
                <a:lnTo>
                  <a:pt x="86820" y="0"/>
                </a:lnTo>
                <a:close/>
              </a:path>
              <a:path w="177800" h="201929">
                <a:moveTo>
                  <a:pt x="150304" y="159734"/>
                </a:moveTo>
                <a:lnTo>
                  <a:pt x="147637" y="159988"/>
                </a:lnTo>
                <a:lnTo>
                  <a:pt x="141033" y="161512"/>
                </a:lnTo>
                <a:lnTo>
                  <a:pt x="136842" y="162274"/>
                </a:lnTo>
                <a:lnTo>
                  <a:pt x="126809" y="163798"/>
                </a:lnTo>
                <a:lnTo>
                  <a:pt x="120967" y="164306"/>
                </a:lnTo>
                <a:lnTo>
                  <a:pt x="107505" y="164814"/>
                </a:lnTo>
                <a:lnTo>
                  <a:pt x="156921" y="164814"/>
                </a:lnTo>
                <a:lnTo>
                  <a:pt x="156629" y="163798"/>
                </a:lnTo>
                <a:lnTo>
                  <a:pt x="156400" y="162655"/>
                </a:lnTo>
                <a:lnTo>
                  <a:pt x="155892" y="161766"/>
                </a:lnTo>
                <a:lnTo>
                  <a:pt x="154368" y="160496"/>
                </a:lnTo>
                <a:lnTo>
                  <a:pt x="153479" y="160115"/>
                </a:lnTo>
                <a:lnTo>
                  <a:pt x="150304" y="159734"/>
                </a:lnTo>
                <a:close/>
              </a:path>
              <a:path w="177800" h="201929">
                <a:moveTo>
                  <a:pt x="175332" y="106648"/>
                </a:moveTo>
                <a:lnTo>
                  <a:pt x="50736" y="106648"/>
                </a:lnTo>
                <a:lnTo>
                  <a:pt x="157289" y="123031"/>
                </a:lnTo>
                <a:lnTo>
                  <a:pt x="162115" y="123666"/>
                </a:lnTo>
                <a:lnTo>
                  <a:pt x="165925" y="122777"/>
                </a:lnTo>
                <a:lnTo>
                  <a:pt x="172275" y="117951"/>
                </a:lnTo>
                <a:lnTo>
                  <a:pt x="174307" y="113633"/>
                </a:lnTo>
                <a:lnTo>
                  <a:pt x="175332" y="106648"/>
                </a:lnTo>
                <a:close/>
              </a:path>
              <a:path w="177800" h="201929">
                <a:moveTo>
                  <a:pt x="166123" y="35147"/>
                </a:moveTo>
                <a:lnTo>
                  <a:pt x="94043" y="35147"/>
                </a:lnTo>
                <a:lnTo>
                  <a:pt x="100266" y="36036"/>
                </a:lnTo>
                <a:lnTo>
                  <a:pt x="108884" y="38109"/>
                </a:lnTo>
                <a:lnTo>
                  <a:pt x="130554" y="77001"/>
                </a:lnTo>
                <a:lnTo>
                  <a:pt x="129476" y="86201"/>
                </a:lnTo>
                <a:lnTo>
                  <a:pt x="177692" y="86201"/>
                </a:lnTo>
                <a:lnTo>
                  <a:pt x="170096" y="42112"/>
                </a:lnTo>
                <a:lnTo>
                  <a:pt x="166306" y="35401"/>
                </a:lnTo>
                <a:lnTo>
                  <a:pt x="166123" y="3514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514597" y="4925821"/>
            <a:ext cx="75565" cy="51435"/>
          </a:xfrm>
          <a:custGeom>
            <a:avLst/>
            <a:gdLst/>
            <a:ahLst/>
            <a:cxnLst/>
            <a:rect l="l" t="t" r="r" b="b"/>
            <a:pathLst>
              <a:path w="75564" h="51435">
                <a:moveTo>
                  <a:pt x="44703" y="888"/>
                </a:moveTo>
                <a:lnTo>
                  <a:pt x="38480" y="0"/>
                </a:lnTo>
                <a:lnTo>
                  <a:pt x="32765" y="253"/>
                </a:lnTo>
                <a:lnTo>
                  <a:pt x="27812" y="1904"/>
                </a:lnTo>
                <a:lnTo>
                  <a:pt x="22732" y="3555"/>
                </a:lnTo>
                <a:lnTo>
                  <a:pt x="0" y="39750"/>
                </a:lnTo>
                <a:lnTo>
                  <a:pt x="73913" y="51053"/>
                </a:lnTo>
                <a:lnTo>
                  <a:pt x="75074" y="41146"/>
                </a:lnTo>
                <a:lnTo>
                  <a:pt x="74914" y="32178"/>
                </a:lnTo>
                <a:lnTo>
                  <a:pt x="53322" y="2962"/>
                </a:lnTo>
                <a:lnTo>
                  <a:pt x="44703" y="888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459035" y="4890674"/>
            <a:ext cx="178435" cy="201930"/>
          </a:xfrm>
          <a:custGeom>
            <a:avLst/>
            <a:gdLst/>
            <a:ahLst/>
            <a:cxnLst/>
            <a:rect l="l" t="t" r="r" b="b"/>
            <a:pathLst>
              <a:path w="178435" h="201929">
                <a:moveTo>
                  <a:pt x="106870" y="1238"/>
                </a:moveTo>
                <a:lnTo>
                  <a:pt x="143446" y="13557"/>
                </a:lnTo>
                <a:lnTo>
                  <a:pt x="170096" y="42112"/>
                </a:lnTo>
                <a:lnTo>
                  <a:pt x="177926" y="81803"/>
                </a:lnTo>
                <a:lnTo>
                  <a:pt x="177454" y="90672"/>
                </a:lnTo>
                <a:lnTo>
                  <a:pt x="169100" y="120364"/>
                </a:lnTo>
                <a:lnTo>
                  <a:pt x="165925" y="122777"/>
                </a:lnTo>
                <a:lnTo>
                  <a:pt x="162115" y="123666"/>
                </a:lnTo>
                <a:lnTo>
                  <a:pt x="157289" y="123031"/>
                </a:lnTo>
                <a:lnTo>
                  <a:pt x="50736" y="106648"/>
                </a:lnTo>
                <a:lnTo>
                  <a:pt x="49593" y="114141"/>
                </a:lnTo>
                <a:lnTo>
                  <a:pt x="63944" y="153003"/>
                </a:lnTo>
                <a:lnTo>
                  <a:pt x="69786" y="156178"/>
                </a:lnTo>
                <a:lnTo>
                  <a:pt x="75501" y="159353"/>
                </a:lnTo>
                <a:lnTo>
                  <a:pt x="82613" y="161639"/>
                </a:lnTo>
                <a:lnTo>
                  <a:pt x="91122" y="162909"/>
                </a:lnTo>
                <a:lnTo>
                  <a:pt x="99758" y="164179"/>
                </a:lnTo>
                <a:lnTo>
                  <a:pt x="107505" y="164814"/>
                </a:lnTo>
                <a:lnTo>
                  <a:pt x="114236" y="164560"/>
                </a:lnTo>
                <a:lnTo>
                  <a:pt x="120967" y="164306"/>
                </a:lnTo>
                <a:lnTo>
                  <a:pt x="126809" y="163798"/>
                </a:lnTo>
                <a:lnTo>
                  <a:pt x="131762" y="163036"/>
                </a:lnTo>
                <a:lnTo>
                  <a:pt x="136842" y="162274"/>
                </a:lnTo>
                <a:lnTo>
                  <a:pt x="141033" y="161512"/>
                </a:lnTo>
                <a:lnTo>
                  <a:pt x="144335" y="160750"/>
                </a:lnTo>
                <a:lnTo>
                  <a:pt x="147637" y="159988"/>
                </a:lnTo>
                <a:lnTo>
                  <a:pt x="150304" y="159734"/>
                </a:lnTo>
                <a:lnTo>
                  <a:pt x="152336" y="159988"/>
                </a:lnTo>
                <a:lnTo>
                  <a:pt x="153479" y="160115"/>
                </a:lnTo>
                <a:lnTo>
                  <a:pt x="154368" y="160496"/>
                </a:lnTo>
                <a:lnTo>
                  <a:pt x="155130" y="161131"/>
                </a:lnTo>
                <a:lnTo>
                  <a:pt x="155892" y="161766"/>
                </a:lnTo>
                <a:lnTo>
                  <a:pt x="156400" y="162655"/>
                </a:lnTo>
                <a:lnTo>
                  <a:pt x="156654" y="163925"/>
                </a:lnTo>
                <a:lnTo>
                  <a:pt x="157035" y="165195"/>
                </a:lnTo>
                <a:lnTo>
                  <a:pt x="157162" y="166846"/>
                </a:lnTo>
                <a:lnTo>
                  <a:pt x="157035" y="169005"/>
                </a:lnTo>
                <a:lnTo>
                  <a:pt x="156908" y="171291"/>
                </a:lnTo>
                <a:lnTo>
                  <a:pt x="156527" y="173958"/>
                </a:lnTo>
                <a:lnTo>
                  <a:pt x="156019" y="177260"/>
                </a:lnTo>
                <a:lnTo>
                  <a:pt x="155638" y="180181"/>
                </a:lnTo>
                <a:lnTo>
                  <a:pt x="155130" y="182594"/>
                </a:lnTo>
                <a:lnTo>
                  <a:pt x="154749" y="184626"/>
                </a:lnTo>
                <a:lnTo>
                  <a:pt x="154241" y="186658"/>
                </a:lnTo>
                <a:lnTo>
                  <a:pt x="151574" y="193135"/>
                </a:lnTo>
                <a:lnTo>
                  <a:pt x="150939" y="194024"/>
                </a:lnTo>
                <a:lnTo>
                  <a:pt x="141541" y="198342"/>
                </a:lnTo>
                <a:lnTo>
                  <a:pt x="137604" y="199358"/>
                </a:lnTo>
                <a:lnTo>
                  <a:pt x="132524" y="200120"/>
                </a:lnTo>
                <a:lnTo>
                  <a:pt x="126301" y="200755"/>
                </a:lnTo>
                <a:lnTo>
                  <a:pt x="120205" y="201390"/>
                </a:lnTo>
                <a:lnTo>
                  <a:pt x="113220" y="201644"/>
                </a:lnTo>
                <a:lnTo>
                  <a:pt x="105473" y="201517"/>
                </a:lnTo>
                <a:lnTo>
                  <a:pt x="97726" y="201517"/>
                </a:lnTo>
                <a:lnTo>
                  <a:pt x="59229" y="194675"/>
                </a:lnTo>
                <a:lnTo>
                  <a:pt x="19667" y="171541"/>
                </a:lnTo>
                <a:lnTo>
                  <a:pt x="1333" y="132048"/>
                </a:lnTo>
                <a:lnTo>
                  <a:pt x="0" y="111537"/>
                </a:lnTo>
                <a:lnTo>
                  <a:pt x="619" y="100294"/>
                </a:lnTo>
                <a:lnTo>
                  <a:pt x="10400" y="56427"/>
                </a:lnTo>
                <a:lnTo>
                  <a:pt x="30650" y="24102"/>
                </a:lnTo>
                <a:lnTo>
                  <a:pt x="68389" y="2381"/>
                </a:lnTo>
                <a:lnTo>
                  <a:pt x="86820" y="0"/>
                </a:lnTo>
                <a:lnTo>
                  <a:pt x="96625" y="166"/>
                </a:lnTo>
                <a:lnTo>
                  <a:pt x="106870" y="1238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614928" y="4898135"/>
            <a:ext cx="254508" cy="278892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662553" y="4913757"/>
            <a:ext cx="180975" cy="206375"/>
          </a:xfrm>
          <a:custGeom>
            <a:avLst/>
            <a:gdLst/>
            <a:ahLst/>
            <a:cxnLst/>
            <a:rect l="l" t="t" r="r" b="b"/>
            <a:pathLst>
              <a:path w="180975" h="206375">
                <a:moveTo>
                  <a:pt x="177422" y="46863"/>
                </a:moveTo>
                <a:lnTo>
                  <a:pt x="98044" y="46863"/>
                </a:lnTo>
                <a:lnTo>
                  <a:pt x="104267" y="47625"/>
                </a:lnTo>
                <a:lnTo>
                  <a:pt x="109347" y="48133"/>
                </a:lnTo>
                <a:lnTo>
                  <a:pt x="113537" y="49530"/>
                </a:lnTo>
                <a:lnTo>
                  <a:pt x="130301" y="78994"/>
                </a:lnTo>
                <a:lnTo>
                  <a:pt x="130301" y="85852"/>
                </a:lnTo>
                <a:lnTo>
                  <a:pt x="118745" y="196215"/>
                </a:lnTo>
                <a:lnTo>
                  <a:pt x="118999" y="197485"/>
                </a:lnTo>
                <a:lnTo>
                  <a:pt x="151637" y="206248"/>
                </a:lnTo>
                <a:lnTo>
                  <a:pt x="158242" y="206248"/>
                </a:lnTo>
                <a:lnTo>
                  <a:pt x="160782" y="205994"/>
                </a:lnTo>
                <a:lnTo>
                  <a:pt x="162687" y="205486"/>
                </a:lnTo>
                <a:lnTo>
                  <a:pt x="164592" y="205105"/>
                </a:lnTo>
                <a:lnTo>
                  <a:pt x="179832" y="91313"/>
                </a:lnTo>
                <a:lnTo>
                  <a:pt x="180874" y="74041"/>
                </a:lnTo>
                <a:lnTo>
                  <a:pt x="180771" y="68961"/>
                </a:lnTo>
                <a:lnTo>
                  <a:pt x="180671" y="65399"/>
                </a:lnTo>
                <a:lnTo>
                  <a:pt x="179959" y="58039"/>
                </a:lnTo>
                <a:lnTo>
                  <a:pt x="178700" y="51274"/>
                </a:lnTo>
                <a:lnTo>
                  <a:pt x="177422" y="46863"/>
                </a:lnTo>
                <a:close/>
              </a:path>
              <a:path w="180975" h="206375">
                <a:moveTo>
                  <a:pt x="33274" y="0"/>
                </a:moveTo>
                <a:lnTo>
                  <a:pt x="27812" y="0"/>
                </a:lnTo>
                <a:lnTo>
                  <a:pt x="25526" y="254"/>
                </a:lnTo>
                <a:lnTo>
                  <a:pt x="21971" y="1270"/>
                </a:lnTo>
                <a:lnTo>
                  <a:pt x="20700" y="1905"/>
                </a:lnTo>
                <a:lnTo>
                  <a:pt x="19938" y="2921"/>
                </a:lnTo>
                <a:lnTo>
                  <a:pt x="19176" y="3810"/>
                </a:lnTo>
                <a:lnTo>
                  <a:pt x="18669" y="4953"/>
                </a:lnTo>
                <a:lnTo>
                  <a:pt x="0" y="183769"/>
                </a:lnTo>
                <a:lnTo>
                  <a:pt x="254" y="185039"/>
                </a:lnTo>
                <a:lnTo>
                  <a:pt x="888" y="186055"/>
                </a:lnTo>
                <a:lnTo>
                  <a:pt x="1650" y="187198"/>
                </a:lnTo>
                <a:lnTo>
                  <a:pt x="2794" y="188087"/>
                </a:lnTo>
                <a:lnTo>
                  <a:pt x="4699" y="188976"/>
                </a:lnTo>
                <a:lnTo>
                  <a:pt x="6476" y="189865"/>
                </a:lnTo>
                <a:lnTo>
                  <a:pt x="33020" y="193802"/>
                </a:lnTo>
                <a:lnTo>
                  <a:pt x="39497" y="193802"/>
                </a:lnTo>
                <a:lnTo>
                  <a:pt x="42037" y="193548"/>
                </a:lnTo>
                <a:lnTo>
                  <a:pt x="44069" y="193040"/>
                </a:lnTo>
                <a:lnTo>
                  <a:pt x="45974" y="192659"/>
                </a:lnTo>
                <a:lnTo>
                  <a:pt x="47498" y="191897"/>
                </a:lnTo>
                <a:lnTo>
                  <a:pt x="49275" y="190119"/>
                </a:lnTo>
                <a:lnTo>
                  <a:pt x="49784" y="188976"/>
                </a:lnTo>
                <a:lnTo>
                  <a:pt x="62102" y="70485"/>
                </a:lnTo>
                <a:lnTo>
                  <a:pt x="67988" y="64845"/>
                </a:lnTo>
                <a:lnTo>
                  <a:pt x="98044" y="46863"/>
                </a:lnTo>
                <a:lnTo>
                  <a:pt x="177422" y="46863"/>
                </a:lnTo>
                <a:lnTo>
                  <a:pt x="176847" y="44878"/>
                </a:lnTo>
                <a:lnTo>
                  <a:pt x="174422" y="38840"/>
                </a:lnTo>
                <a:lnTo>
                  <a:pt x="171450" y="33147"/>
                </a:lnTo>
                <a:lnTo>
                  <a:pt x="169985" y="30988"/>
                </a:lnTo>
                <a:lnTo>
                  <a:pt x="58927" y="30988"/>
                </a:lnTo>
                <a:lnTo>
                  <a:pt x="61106" y="10414"/>
                </a:lnTo>
                <a:lnTo>
                  <a:pt x="36575" y="127"/>
                </a:lnTo>
                <a:lnTo>
                  <a:pt x="33274" y="0"/>
                </a:lnTo>
                <a:close/>
              </a:path>
              <a:path w="180975" h="206375">
                <a:moveTo>
                  <a:pt x="115276" y="5484"/>
                </a:moveTo>
                <a:lnTo>
                  <a:pt x="75088" y="18700"/>
                </a:lnTo>
                <a:lnTo>
                  <a:pt x="58927" y="30988"/>
                </a:lnTo>
                <a:lnTo>
                  <a:pt x="169985" y="30988"/>
                </a:lnTo>
                <a:lnTo>
                  <a:pt x="131981" y="7112"/>
                </a:lnTo>
                <a:lnTo>
                  <a:pt x="115276" y="548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662553" y="4913757"/>
            <a:ext cx="180975" cy="206375"/>
          </a:xfrm>
          <a:custGeom>
            <a:avLst/>
            <a:gdLst/>
            <a:ahLst/>
            <a:cxnLst/>
            <a:rect l="l" t="t" r="r" b="b"/>
            <a:pathLst>
              <a:path w="180975" h="206375">
                <a:moveTo>
                  <a:pt x="123444" y="5842"/>
                </a:moveTo>
                <a:lnTo>
                  <a:pt x="163639" y="23114"/>
                </a:lnTo>
                <a:lnTo>
                  <a:pt x="179959" y="58039"/>
                </a:lnTo>
                <a:lnTo>
                  <a:pt x="180895" y="73390"/>
                </a:lnTo>
                <a:lnTo>
                  <a:pt x="180619" y="82024"/>
                </a:lnTo>
                <a:lnTo>
                  <a:pt x="179832" y="91313"/>
                </a:lnTo>
                <a:lnTo>
                  <a:pt x="168401" y="200152"/>
                </a:lnTo>
                <a:lnTo>
                  <a:pt x="168275" y="201422"/>
                </a:lnTo>
                <a:lnTo>
                  <a:pt x="167767" y="202565"/>
                </a:lnTo>
                <a:lnTo>
                  <a:pt x="166877" y="203454"/>
                </a:lnTo>
                <a:lnTo>
                  <a:pt x="165988" y="204343"/>
                </a:lnTo>
                <a:lnTo>
                  <a:pt x="164592" y="205105"/>
                </a:lnTo>
                <a:lnTo>
                  <a:pt x="162687" y="205486"/>
                </a:lnTo>
                <a:lnTo>
                  <a:pt x="160782" y="205994"/>
                </a:lnTo>
                <a:lnTo>
                  <a:pt x="158242" y="206248"/>
                </a:lnTo>
                <a:lnTo>
                  <a:pt x="154939" y="206248"/>
                </a:lnTo>
                <a:lnTo>
                  <a:pt x="151637" y="206248"/>
                </a:lnTo>
                <a:lnTo>
                  <a:pt x="147700" y="205994"/>
                </a:lnTo>
                <a:lnTo>
                  <a:pt x="142875" y="205486"/>
                </a:lnTo>
                <a:lnTo>
                  <a:pt x="138049" y="204978"/>
                </a:lnTo>
                <a:lnTo>
                  <a:pt x="133985" y="204343"/>
                </a:lnTo>
                <a:lnTo>
                  <a:pt x="130810" y="203708"/>
                </a:lnTo>
                <a:lnTo>
                  <a:pt x="127635" y="203073"/>
                </a:lnTo>
                <a:lnTo>
                  <a:pt x="125095" y="202311"/>
                </a:lnTo>
                <a:lnTo>
                  <a:pt x="123317" y="201422"/>
                </a:lnTo>
                <a:lnTo>
                  <a:pt x="121538" y="200533"/>
                </a:lnTo>
                <a:lnTo>
                  <a:pt x="120396" y="199644"/>
                </a:lnTo>
                <a:lnTo>
                  <a:pt x="119634" y="198501"/>
                </a:lnTo>
                <a:lnTo>
                  <a:pt x="118999" y="197485"/>
                </a:lnTo>
                <a:lnTo>
                  <a:pt x="118745" y="196215"/>
                </a:lnTo>
                <a:lnTo>
                  <a:pt x="118872" y="194945"/>
                </a:lnTo>
                <a:lnTo>
                  <a:pt x="129412" y="94361"/>
                </a:lnTo>
                <a:lnTo>
                  <a:pt x="130301" y="85852"/>
                </a:lnTo>
                <a:lnTo>
                  <a:pt x="130301" y="78994"/>
                </a:lnTo>
                <a:lnTo>
                  <a:pt x="129667" y="74041"/>
                </a:lnTo>
                <a:lnTo>
                  <a:pt x="104267" y="47625"/>
                </a:lnTo>
                <a:lnTo>
                  <a:pt x="98044" y="46863"/>
                </a:lnTo>
                <a:lnTo>
                  <a:pt x="62102" y="70485"/>
                </a:lnTo>
                <a:lnTo>
                  <a:pt x="49911" y="187706"/>
                </a:lnTo>
                <a:lnTo>
                  <a:pt x="49784" y="188976"/>
                </a:lnTo>
                <a:lnTo>
                  <a:pt x="49275" y="190119"/>
                </a:lnTo>
                <a:lnTo>
                  <a:pt x="48387" y="191008"/>
                </a:lnTo>
                <a:lnTo>
                  <a:pt x="47498" y="191897"/>
                </a:lnTo>
                <a:lnTo>
                  <a:pt x="45974" y="192659"/>
                </a:lnTo>
                <a:lnTo>
                  <a:pt x="44069" y="193040"/>
                </a:lnTo>
                <a:lnTo>
                  <a:pt x="42037" y="193548"/>
                </a:lnTo>
                <a:lnTo>
                  <a:pt x="39497" y="193802"/>
                </a:lnTo>
                <a:lnTo>
                  <a:pt x="36195" y="193802"/>
                </a:lnTo>
                <a:lnTo>
                  <a:pt x="33020" y="193802"/>
                </a:lnTo>
                <a:lnTo>
                  <a:pt x="29083" y="193548"/>
                </a:lnTo>
                <a:lnTo>
                  <a:pt x="24130" y="193040"/>
                </a:lnTo>
                <a:lnTo>
                  <a:pt x="19304" y="192532"/>
                </a:lnTo>
                <a:lnTo>
                  <a:pt x="15239" y="191897"/>
                </a:lnTo>
                <a:lnTo>
                  <a:pt x="12192" y="191262"/>
                </a:lnTo>
                <a:lnTo>
                  <a:pt x="9017" y="190627"/>
                </a:lnTo>
                <a:lnTo>
                  <a:pt x="6476" y="189865"/>
                </a:lnTo>
                <a:lnTo>
                  <a:pt x="4699" y="188976"/>
                </a:lnTo>
                <a:lnTo>
                  <a:pt x="2794" y="188087"/>
                </a:lnTo>
                <a:lnTo>
                  <a:pt x="1650" y="187198"/>
                </a:lnTo>
                <a:lnTo>
                  <a:pt x="888" y="186055"/>
                </a:lnTo>
                <a:lnTo>
                  <a:pt x="254" y="185039"/>
                </a:lnTo>
                <a:lnTo>
                  <a:pt x="0" y="183769"/>
                </a:lnTo>
                <a:lnTo>
                  <a:pt x="126" y="182499"/>
                </a:lnTo>
                <a:lnTo>
                  <a:pt x="18542" y="6223"/>
                </a:lnTo>
                <a:lnTo>
                  <a:pt x="18669" y="4953"/>
                </a:lnTo>
                <a:lnTo>
                  <a:pt x="19176" y="3810"/>
                </a:lnTo>
                <a:lnTo>
                  <a:pt x="19938" y="2921"/>
                </a:lnTo>
                <a:lnTo>
                  <a:pt x="20700" y="1905"/>
                </a:lnTo>
                <a:lnTo>
                  <a:pt x="21971" y="1270"/>
                </a:lnTo>
                <a:lnTo>
                  <a:pt x="23749" y="762"/>
                </a:lnTo>
                <a:lnTo>
                  <a:pt x="25526" y="254"/>
                </a:lnTo>
                <a:lnTo>
                  <a:pt x="27812" y="0"/>
                </a:lnTo>
                <a:lnTo>
                  <a:pt x="30480" y="0"/>
                </a:lnTo>
                <a:lnTo>
                  <a:pt x="33274" y="0"/>
                </a:lnTo>
                <a:lnTo>
                  <a:pt x="61213" y="9398"/>
                </a:lnTo>
                <a:lnTo>
                  <a:pt x="61087" y="10668"/>
                </a:lnTo>
                <a:lnTo>
                  <a:pt x="58927" y="30988"/>
                </a:lnTo>
                <a:lnTo>
                  <a:pt x="67020" y="24344"/>
                </a:lnTo>
                <a:lnTo>
                  <a:pt x="107156" y="6127"/>
                </a:lnTo>
                <a:lnTo>
                  <a:pt x="115276" y="5484"/>
                </a:lnTo>
                <a:lnTo>
                  <a:pt x="123444" y="5842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822191" y="4872228"/>
            <a:ext cx="198120" cy="318516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868928" y="4888103"/>
            <a:ext cx="126364" cy="245110"/>
          </a:xfrm>
          <a:custGeom>
            <a:avLst/>
            <a:gdLst/>
            <a:ahLst/>
            <a:cxnLst/>
            <a:rect l="l" t="t" r="r" b="b"/>
            <a:pathLst>
              <a:path w="126364" h="245110">
                <a:moveTo>
                  <a:pt x="8636" y="44704"/>
                </a:moveTo>
                <a:lnTo>
                  <a:pt x="0" y="71755"/>
                </a:lnTo>
                <a:lnTo>
                  <a:pt x="254" y="76962"/>
                </a:lnTo>
                <a:lnTo>
                  <a:pt x="1397" y="80137"/>
                </a:lnTo>
                <a:lnTo>
                  <a:pt x="2539" y="83439"/>
                </a:lnTo>
                <a:lnTo>
                  <a:pt x="4318" y="85090"/>
                </a:lnTo>
                <a:lnTo>
                  <a:pt x="6858" y="85217"/>
                </a:lnTo>
                <a:lnTo>
                  <a:pt x="27939" y="86741"/>
                </a:lnTo>
                <a:lnTo>
                  <a:pt x="21462" y="177419"/>
                </a:lnTo>
                <a:lnTo>
                  <a:pt x="21164" y="183134"/>
                </a:lnTo>
                <a:lnTo>
                  <a:pt x="21145" y="192579"/>
                </a:lnTo>
                <a:lnTo>
                  <a:pt x="21713" y="199403"/>
                </a:lnTo>
                <a:lnTo>
                  <a:pt x="22784" y="205994"/>
                </a:lnTo>
                <a:lnTo>
                  <a:pt x="24384" y="213868"/>
                </a:lnTo>
                <a:lnTo>
                  <a:pt x="27432" y="220599"/>
                </a:lnTo>
                <a:lnTo>
                  <a:pt x="31876" y="226187"/>
                </a:lnTo>
                <a:lnTo>
                  <a:pt x="36195" y="231775"/>
                </a:lnTo>
                <a:lnTo>
                  <a:pt x="74549" y="244729"/>
                </a:lnTo>
                <a:lnTo>
                  <a:pt x="81914" y="245110"/>
                </a:lnTo>
                <a:lnTo>
                  <a:pt x="89154" y="244856"/>
                </a:lnTo>
                <a:lnTo>
                  <a:pt x="112902" y="232664"/>
                </a:lnTo>
                <a:lnTo>
                  <a:pt x="113919" y="229616"/>
                </a:lnTo>
                <a:lnTo>
                  <a:pt x="114554" y="225171"/>
                </a:lnTo>
                <a:lnTo>
                  <a:pt x="115188" y="215773"/>
                </a:lnTo>
                <a:lnTo>
                  <a:pt x="115316" y="212725"/>
                </a:lnTo>
                <a:lnTo>
                  <a:pt x="115188" y="210312"/>
                </a:lnTo>
                <a:lnTo>
                  <a:pt x="114935" y="207899"/>
                </a:lnTo>
                <a:lnTo>
                  <a:pt x="114808" y="205994"/>
                </a:lnTo>
                <a:lnTo>
                  <a:pt x="114426" y="204597"/>
                </a:lnTo>
                <a:lnTo>
                  <a:pt x="114342" y="204089"/>
                </a:lnTo>
                <a:lnTo>
                  <a:pt x="93091" y="204089"/>
                </a:lnTo>
                <a:lnTo>
                  <a:pt x="90424" y="203835"/>
                </a:lnTo>
                <a:lnTo>
                  <a:pt x="82676" y="203327"/>
                </a:lnTo>
                <a:lnTo>
                  <a:pt x="77343" y="200533"/>
                </a:lnTo>
                <a:lnTo>
                  <a:pt x="72009" y="190373"/>
                </a:lnTo>
                <a:lnTo>
                  <a:pt x="70993" y="183134"/>
                </a:lnTo>
                <a:lnTo>
                  <a:pt x="71755" y="173482"/>
                </a:lnTo>
                <a:lnTo>
                  <a:pt x="77724" y="90424"/>
                </a:lnTo>
                <a:lnTo>
                  <a:pt x="121699" y="90424"/>
                </a:lnTo>
                <a:lnTo>
                  <a:pt x="122427" y="89027"/>
                </a:lnTo>
                <a:lnTo>
                  <a:pt x="123951" y="85979"/>
                </a:lnTo>
                <a:lnTo>
                  <a:pt x="125095" y="80772"/>
                </a:lnTo>
                <a:lnTo>
                  <a:pt x="125857" y="69723"/>
                </a:lnTo>
                <a:lnTo>
                  <a:pt x="125984" y="66548"/>
                </a:lnTo>
                <a:lnTo>
                  <a:pt x="125730" y="63881"/>
                </a:lnTo>
                <a:lnTo>
                  <a:pt x="125602" y="61214"/>
                </a:lnTo>
                <a:lnTo>
                  <a:pt x="125349" y="59055"/>
                </a:lnTo>
                <a:lnTo>
                  <a:pt x="124674" y="57404"/>
                </a:lnTo>
                <a:lnTo>
                  <a:pt x="124206" y="55880"/>
                </a:lnTo>
                <a:lnTo>
                  <a:pt x="123444" y="54737"/>
                </a:lnTo>
                <a:lnTo>
                  <a:pt x="122555" y="53975"/>
                </a:lnTo>
                <a:lnTo>
                  <a:pt x="121538" y="53340"/>
                </a:lnTo>
                <a:lnTo>
                  <a:pt x="120396" y="52832"/>
                </a:lnTo>
                <a:lnTo>
                  <a:pt x="119125" y="52832"/>
                </a:lnTo>
                <a:lnTo>
                  <a:pt x="80645" y="50038"/>
                </a:lnTo>
                <a:lnTo>
                  <a:pt x="80917" y="46355"/>
                </a:lnTo>
                <a:lnTo>
                  <a:pt x="30987" y="46355"/>
                </a:lnTo>
                <a:lnTo>
                  <a:pt x="9906" y="44831"/>
                </a:lnTo>
                <a:lnTo>
                  <a:pt x="8636" y="44704"/>
                </a:lnTo>
                <a:close/>
              </a:path>
              <a:path w="126364" h="245110">
                <a:moveTo>
                  <a:pt x="109855" y="200660"/>
                </a:moveTo>
                <a:lnTo>
                  <a:pt x="108838" y="200914"/>
                </a:lnTo>
                <a:lnTo>
                  <a:pt x="107696" y="201295"/>
                </a:lnTo>
                <a:lnTo>
                  <a:pt x="106425" y="201676"/>
                </a:lnTo>
                <a:lnTo>
                  <a:pt x="105029" y="202057"/>
                </a:lnTo>
                <a:lnTo>
                  <a:pt x="103377" y="202565"/>
                </a:lnTo>
                <a:lnTo>
                  <a:pt x="101726" y="202946"/>
                </a:lnTo>
                <a:lnTo>
                  <a:pt x="99695" y="203454"/>
                </a:lnTo>
                <a:lnTo>
                  <a:pt x="95504" y="203962"/>
                </a:lnTo>
                <a:lnTo>
                  <a:pt x="93091" y="204089"/>
                </a:lnTo>
                <a:lnTo>
                  <a:pt x="114342" y="204089"/>
                </a:lnTo>
                <a:lnTo>
                  <a:pt x="111506" y="200787"/>
                </a:lnTo>
                <a:lnTo>
                  <a:pt x="110744" y="200787"/>
                </a:lnTo>
                <a:lnTo>
                  <a:pt x="109855" y="200660"/>
                </a:lnTo>
                <a:close/>
              </a:path>
              <a:path w="126364" h="245110">
                <a:moveTo>
                  <a:pt x="121699" y="90424"/>
                </a:moveTo>
                <a:lnTo>
                  <a:pt x="77724" y="90424"/>
                </a:lnTo>
                <a:lnTo>
                  <a:pt x="116332" y="93218"/>
                </a:lnTo>
                <a:lnTo>
                  <a:pt x="118872" y="93345"/>
                </a:lnTo>
                <a:lnTo>
                  <a:pt x="120904" y="91948"/>
                </a:lnTo>
                <a:lnTo>
                  <a:pt x="121699" y="90424"/>
                </a:lnTo>
                <a:close/>
              </a:path>
              <a:path w="126364" h="245110">
                <a:moveTo>
                  <a:pt x="50419" y="0"/>
                </a:moveTo>
                <a:lnTo>
                  <a:pt x="47117" y="0"/>
                </a:lnTo>
                <a:lnTo>
                  <a:pt x="43942" y="127"/>
                </a:lnTo>
                <a:lnTo>
                  <a:pt x="35179" y="3429"/>
                </a:lnTo>
                <a:lnTo>
                  <a:pt x="34289" y="4445"/>
                </a:lnTo>
                <a:lnTo>
                  <a:pt x="33909" y="5588"/>
                </a:lnTo>
                <a:lnTo>
                  <a:pt x="33529" y="10541"/>
                </a:lnTo>
                <a:lnTo>
                  <a:pt x="30987" y="46355"/>
                </a:lnTo>
                <a:lnTo>
                  <a:pt x="80917" y="46355"/>
                </a:lnTo>
                <a:lnTo>
                  <a:pt x="83566" y="10541"/>
                </a:lnTo>
                <a:lnTo>
                  <a:pt x="83693" y="9271"/>
                </a:lnTo>
                <a:lnTo>
                  <a:pt x="83312" y="8001"/>
                </a:lnTo>
                <a:lnTo>
                  <a:pt x="82550" y="6858"/>
                </a:lnTo>
                <a:lnTo>
                  <a:pt x="81914" y="5842"/>
                </a:lnTo>
                <a:lnTo>
                  <a:pt x="54356" y="127"/>
                </a:lnTo>
                <a:lnTo>
                  <a:pt x="504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868928" y="4888103"/>
            <a:ext cx="126364" cy="245110"/>
          </a:xfrm>
          <a:custGeom>
            <a:avLst/>
            <a:gdLst/>
            <a:ahLst/>
            <a:cxnLst/>
            <a:rect l="l" t="t" r="r" b="b"/>
            <a:pathLst>
              <a:path w="126364" h="245110">
                <a:moveTo>
                  <a:pt x="59182" y="381"/>
                </a:moveTo>
                <a:lnTo>
                  <a:pt x="82550" y="6858"/>
                </a:lnTo>
                <a:lnTo>
                  <a:pt x="83312" y="8001"/>
                </a:lnTo>
                <a:lnTo>
                  <a:pt x="83693" y="9271"/>
                </a:lnTo>
                <a:lnTo>
                  <a:pt x="83566" y="10541"/>
                </a:lnTo>
                <a:lnTo>
                  <a:pt x="80645" y="50038"/>
                </a:lnTo>
                <a:lnTo>
                  <a:pt x="119125" y="52832"/>
                </a:lnTo>
                <a:lnTo>
                  <a:pt x="120396" y="52832"/>
                </a:lnTo>
                <a:lnTo>
                  <a:pt x="121538" y="53340"/>
                </a:lnTo>
                <a:lnTo>
                  <a:pt x="122555" y="53975"/>
                </a:lnTo>
                <a:lnTo>
                  <a:pt x="123444" y="54737"/>
                </a:lnTo>
                <a:lnTo>
                  <a:pt x="124206" y="55880"/>
                </a:lnTo>
                <a:lnTo>
                  <a:pt x="124713" y="57531"/>
                </a:lnTo>
                <a:lnTo>
                  <a:pt x="125349" y="59055"/>
                </a:lnTo>
                <a:lnTo>
                  <a:pt x="125602" y="61214"/>
                </a:lnTo>
                <a:lnTo>
                  <a:pt x="125730" y="63881"/>
                </a:lnTo>
                <a:lnTo>
                  <a:pt x="125984" y="66548"/>
                </a:lnTo>
                <a:lnTo>
                  <a:pt x="118872" y="93345"/>
                </a:lnTo>
                <a:lnTo>
                  <a:pt x="116332" y="93218"/>
                </a:lnTo>
                <a:lnTo>
                  <a:pt x="77724" y="90424"/>
                </a:lnTo>
                <a:lnTo>
                  <a:pt x="71755" y="173482"/>
                </a:lnTo>
                <a:lnTo>
                  <a:pt x="90424" y="203835"/>
                </a:lnTo>
                <a:lnTo>
                  <a:pt x="93091" y="204089"/>
                </a:lnTo>
                <a:lnTo>
                  <a:pt x="95504" y="203962"/>
                </a:lnTo>
                <a:lnTo>
                  <a:pt x="97536" y="203708"/>
                </a:lnTo>
                <a:lnTo>
                  <a:pt x="99695" y="203454"/>
                </a:lnTo>
                <a:lnTo>
                  <a:pt x="101726" y="202946"/>
                </a:lnTo>
                <a:lnTo>
                  <a:pt x="103377" y="202565"/>
                </a:lnTo>
                <a:lnTo>
                  <a:pt x="105029" y="202057"/>
                </a:lnTo>
                <a:lnTo>
                  <a:pt x="106425" y="201676"/>
                </a:lnTo>
                <a:lnTo>
                  <a:pt x="107696" y="201295"/>
                </a:lnTo>
                <a:lnTo>
                  <a:pt x="108838" y="200914"/>
                </a:lnTo>
                <a:lnTo>
                  <a:pt x="109855" y="200660"/>
                </a:lnTo>
                <a:lnTo>
                  <a:pt x="110744" y="200787"/>
                </a:lnTo>
                <a:lnTo>
                  <a:pt x="111506" y="200787"/>
                </a:lnTo>
                <a:lnTo>
                  <a:pt x="112268" y="201168"/>
                </a:lnTo>
                <a:lnTo>
                  <a:pt x="113030" y="201676"/>
                </a:lnTo>
                <a:lnTo>
                  <a:pt x="113664" y="202184"/>
                </a:lnTo>
                <a:lnTo>
                  <a:pt x="114173" y="203073"/>
                </a:lnTo>
                <a:lnTo>
                  <a:pt x="114426" y="204597"/>
                </a:lnTo>
                <a:lnTo>
                  <a:pt x="114808" y="205994"/>
                </a:lnTo>
                <a:lnTo>
                  <a:pt x="114935" y="207899"/>
                </a:lnTo>
                <a:lnTo>
                  <a:pt x="115188" y="210312"/>
                </a:lnTo>
                <a:lnTo>
                  <a:pt x="115316" y="212725"/>
                </a:lnTo>
                <a:lnTo>
                  <a:pt x="115188" y="215773"/>
                </a:lnTo>
                <a:lnTo>
                  <a:pt x="114935" y="219456"/>
                </a:lnTo>
                <a:lnTo>
                  <a:pt x="114554" y="225171"/>
                </a:lnTo>
                <a:lnTo>
                  <a:pt x="113919" y="229616"/>
                </a:lnTo>
                <a:lnTo>
                  <a:pt x="112902" y="232664"/>
                </a:lnTo>
                <a:lnTo>
                  <a:pt x="112013" y="235712"/>
                </a:lnTo>
                <a:lnTo>
                  <a:pt x="110871" y="237871"/>
                </a:lnTo>
                <a:lnTo>
                  <a:pt x="109600" y="239014"/>
                </a:lnTo>
                <a:lnTo>
                  <a:pt x="108331" y="240157"/>
                </a:lnTo>
                <a:lnTo>
                  <a:pt x="95758" y="243967"/>
                </a:lnTo>
                <a:lnTo>
                  <a:pt x="92583" y="244475"/>
                </a:lnTo>
                <a:lnTo>
                  <a:pt x="89154" y="244856"/>
                </a:lnTo>
                <a:lnTo>
                  <a:pt x="85598" y="244983"/>
                </a:lnTo>
                <a:lnTo>
                  <a:pt x="81914" y="245110"/>
                </a:lnTo>
                <a:lnTo>
                  <a:pt x="78232" y="244983"/>
                </a:lnTo>
                <a:lnTo>
                  <a:pt x="36195" y="231775"/>
                </a:lnTo>
                <a:lnTo>
                  <a:pt x="31876" y="226187"/>
                </a:lnTo>
                <a:lnTo>
                  <a:pt x="27432" y="220599"/>
                </a:lnTo>
                <a:lnTo>
                  <a:pt x="21054" y="185255"/>
                </a:lnTo>
                <a:lnTo>
                  <a:pt x="21462" y="177419"/>
                </a:lnTo>
                <a:lnTo>
                  <a:pt x="27939" y="86741"/>
                </a:lnTo>
                <a:lnTo>
                  <a:pt x="6858" y="85217"/>
                </a:lnTo>
                <a:lnTo>
                  <a:pt x="4318" y="85090"/>
                </a:lnTo>
                <a:lnTo>
                  <a:pt x="2539" y="83439"/>
                </a:lnTo>
                <a:lnTo>
                  <a:pt x="1397" y="80137"/>
                </a:lnTo>
                <a:lnTo>
                  <a:pt x="254" y="76962"/>
                </a:lnTo>
                <a:lnTo>
                  <a:pt x="0" y="71755"/>
                </a:lnTo>
                <a:lnTo>
                  <a:pt x="508" y="64516"/>
                </a:lnTo>
                <a:lnTo>
                  <a:pt x="762" y="60706"/>
                </a:lnTo>
                <a:lnTo>
                  <a:pt x="1270" y="57404"/>
                </a:lnTo>
                <a:lnTo>
                  <a:pt x="1777" y="54864"/>
                </a:lnTo>
                <a:lnTo>
                  <a:pt x="2286" y="52197"/>
                </a:lnTo>
                <a:lnTo>
                  <a:pt x="8636" y="44704"/>
                </a:lnTo>
                <a:lnTo>
                  <a:pt x="9906" y="44831"/>
                </a:lnTo>
                <a:lnTo>
                  <a:pt x="30987" y="46355"/>
                </a:lnTo>
                <a:lnTo>
                  <a:pt x="33782" y="6985"/>
                </a:lnTo>
                <a:lnTo>
                  <a:pt x="33909" y="5588"/>
                </a:lnTo>
                <a:lnTo>
                  <a:pt x="34289" y="4445"/>
                </a:lnTo>
                <a:lnTo>
                  <a:pt x="35179" y="3429"/>
                </a:lnTo>
                <a:lnTo>
                  <a:pt x="35941" y="2413"/>
                </a:lnTo>
                <a:lnTo>
                  <a:pt x="47117" y="0"/>
                </a:lnTo>
                <a:lnTo>
                  <a:pt x="50419" y="0"/>
                </a:lnTo>
                <a:lnTo>
                  <a:pt x="54356" y="127"/>
                </a:lnTo>
                <a:lnTo>
                  <a:pt x="59182" y="381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960876" y="4925567"/>
            <a:ext cx="237744" cy="272795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998214" y="4932553"/>
            <a:ext cx="183485" cy="217804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171188" y="4849367"/>
            <a:ext cx="129539" cy="352044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218178" y="4866004"/>
            <a:ext cx="56515" cy="278130"/>
          </a:xfrm>
          <a:custGeom>
            <a:avLst/>
            <a:gdLst/>
            <a:ahLst/>
            <a:cxnLst/>
            <a:rect l="l" t="t" r="r" b="b"/>
            <a:pathLst>
              <a:path w="56514" h="278129">
                <a:moveTo>
                  <a:pt x="26543" y="0"/>
                </a:moveTo>
                <a:lnTo>
                  <a:pt x="6192" y="9271"/>
                </a:lnTo>
                <a:lnTo>
                  <a:pt x="0" y="269240"/>
                </a:lnTo>
                <a:lnTo>
                  <a:pt x="0" y="270510"/>
                </a:lnTo>
                <a:lnTo>
                  <a:pt x="381" y="271780"/>
                </a:lnTo>
                <a:lnTo>
                  <a:pt x="29718" y="277876"/>
                </a:lnTo>
                <a:lnTo>
                  <a:pt x="33782" y="277749"/>
                </a:lnTo>
                <a:lnTo>
                  <a:pt x="48768" y="273812"/>
                </a:lnTo>
                <a:lnTo>
                  <a:pt x="49657" y="272923"/>
                </a:lnTo>
                <a:lnTo>
                  <a:pt x="50037" y="271780"/>
                </a:lnTo>
                <a:lnTo>
                  <a:pt x="50065" y="269240"/>
                </a:lnTo>
                <a:lnTo>
                  <a:pt x="56261" y="9271"/>
                </a:lnTo>
                <a:lnTo>
                  <a:pt x="56261" y="7874"/>
                </a:lnTo>
                <a:lnTo>
                  <a:pt x="55880" y="6731"/>
                </a:lnTo>
                <a:lnTo>
                  <a:pt x="43561" y="1016"/>
                </a:lnTo>
                <a:lnTo>
                  <a:pt x="40386" y="508"/>
                </a:lnTo>
                <a:lnTo>
                  <a:pt x="36322" y="254"/>
                </a:lnTo>
                <a:lnTo>
                  <a:pt x="2654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218178" y="4866004"/>
            <a:ext cx="56515" cy="278130"/>
          </a:xfrm>
          <a:custGeom>
            <a:avLst/>
            <a:gdLst/>
            <a:ahLst/>
            <a:cxnLst/>
            <a:rect l="l" t="t" r="r" b="b"/>
            <a:pathLst>
              <a:path w="56514" h="278129">
                <a:moveTo>
                  <a:pt x="31369" y="127"/>
                </a:moveTo>
                <a:lnTo>
                  <a:pt x="36322" y="254"/>
                </a:lnTo>
                <a:lnTo>
                  <a:pt x="40386" y="508"/>
                </a:lnTo>
                <a:lnTo>
                  <a:pt x="43561" y="1016"/>
                </a:lnTo>
                <a:lnTo>
                  <a:pt x="46736" y="1397"/>
                </a:lnTo>
                <a:lnTo>
                  <a:pt x="56261" y="7874"/>
                </a:lnTo>
                <a:lnTo>
                  <a:pt x="56261" y="9271"/>
                </a:lnTo>
                <a:lnTo>
                  <a:pt x="50037" y="270383"/>
                </a:lnTo>
                <a:lnTo>
                  <a:pt x="50037" y="271780"/>
                </a:lnTo>
                <a:lnTo>
                  <a:pt x="49657" y="272923"/>
                </a:lnTo>
                <a:lnTo>
                  <a:pt x="48768" y="273812"/>
                </a:lnTo>
                <a:lnTo>
                  <a:pt x="48006" y="274828"/>
                </a:lnTo>
                <a:lnTo>
                  <a:pt x="36957" y="277495"/>
                </a:lnTo>
                <a:lnTo>
                  <a:pt x="33782" y="277749"/>
                </a:lnTo>
                <a:lnTo>
                  <a:pt x="29718" y="277876"/>
                </a:lnTo>
                <a:lnTo>
                  <a:pt x="24892" y="277749"/>
                </a:lnTo>
                <a:lnTo>
                  <a:pt x="19938" y="277622"/>
                </a:lnTo>
                <a:lnTo>
                  <a:pt x="16001" y="277368"/>
                </a:lnTo>
                <a:lnTo>
                  <a:pt x="12826" y="276987"/>
                </a:lnTo>
                <a:lnTo>
                  <a:pt x="9651" y="276606"/>
                </a:lnTo>
                <a:lnTo>
                  <a:pt x="0" y="270510"/>
                </a:lnTo>
                <a:lnTo>
                  <a:pt x="0" y="269240"/>
                </a:lnTo>
                <a:lnTo>
                  <a:pt x="6223" y="8001"/>
                </a:lnTo>
                <a:lnTo>
                  <a:pt x="6223" y="6731"/>
                </a:lnTo>
                <a:lnTo>
                  <a:pt x="6604" y="5588"/>
                </a:lnTo>
                <a:lnTo>
                  <a:pt x="7493" y="4445"/>
                </a:lnTo>
                <a:lnTo>
                  <a:pt x="8255" y="3429"/>
                </a:lnTo>
                <a:lnTo>
                  <a:pt x="26543" y="0"/>
                </a:lnTo>
                <a:lnTo>
                  <a:pt x="31369" y="127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360164" y="4870703"/>
            <a:ext cx="126491" cy="332231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407027" y="4886197"/>
            <a:ext cx="53340" cy="259715"/>
          </a:xfrm>
          <a:custGeom>
            <a:avLst/>
            <a:gdLst/>
            <a:ahLst/>
            <a:cxnLst/>
            <a:rect l="l" t="t" r="r" b="b"/>
            <a:pathLst>
              <a:path w="53339" h="259714">
                <a:moveTo>
                  <a:pt x="31369" y="0"/>
                </a:moveTo>
                <a:lnTo>
                  <a:pt x="26162" y="126"/>
                </a:lnTo>
                <a:lnTo>
                  <a:pt x="21082" y="126"/>
                </a:lnTo>
                <a:lnTo>
                  <a:pt x="17018" y="253"/>
                </a:lnTo>
                <a:lnTo>
                  <a:pt x="13588" y="762"/>
                </a:lnTo>
                <a:lnTo>
                  <a:pt x="10287" y="1143"/>
                </a:lnTo>
                <a:lnTo>
                  <a:pt x="7620" y="1650"/>
                </a:lnTo>
                <a:lnTo>
                  <a:pt x="3556" y="2920"/>
                </a:lnTo>
                <a:lnTo>
                  <a:pt x="2159" y="3809"/>
                </a:lnTo>
                <a:lnTo>
                  <a:pt x="1270" y="4952"/>
                </a:lnTo>
                <a:lnTo>
                  <a:pt x="381" y="5968"/>
                </a:lnTo>
                <a:lnTo>
                  <a:pt x="42" y="6984"/>
                </a:lnTo>
                <a:lnTo>
                  <a:pt x="0" y="8508"/>
                </a:lnTo>
                <a:lnTo>
                  <a:pt x="762" y="252602"/>
                </a:lnTo>
                <a:lnTo>
                  <a:pt x="6350" y="257428"/>
                </a:lnTo>
                <a:lnTo>
                  <a:pt x="8255" y="258063"/>
                </a:lnTo>
                <a:lnTo>
                  <a:pt x="10922" y="258571"/>
                </a:lnTo>
                <a:lnTo>
                  <a:pt x="17780" y="259333"/>
                </a:lnTo>
                <a:lnTo>
                  <a:pt x="21971" y="259587"/>
                </a:lnTo>
                <a:lnTo>
                  <a:pt x="32131" y="259587"/>
                </a:lnTo>
                <a:lnTo>
                  <a:pt x="53212" y="251078"/>
                </a:lnTo>
                <a:lnTo>
                  <a:pt x="52450" y="6984"/>
                </a:lnTo>
                <a:lnTo>
                  <a:pt x="35560" y="253"/>
                </a:lnTo>
                <a:lnTo>
                  <a:pt x="313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397883" y="4877053"/>
            <a:ext cx="424053" cy="325881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508003" y="4942713"/>
            <a:ext cx="288290" cy="203200"/>
          </a:xfrm>
          <a:custGeom>
            <a:avLst/>
            <a:gdLst/>
            <a:ahLst/>
            <a:cxnLst/>
            <a:rect l="l" t="t" r="r" b="b"/>
            <a:pathLst>
              <a:path w="288289" h="203200">
                <a:moveTo>
                  <a:pt x="29071" y="9906"/>
                </a:moveTo>
                <a:lnTo>
                  <a:pt x="25515" y="9906"/>
                </a:lnTo>
                <a:lnTo>
                  <a:pt x="17133" y="10160"/>
                </a:lnTo>
                <a:lnTo>
                  <a:pt x="0" y="17525"/>
                </a:lnTo>
                <a:lnTo>
                  <a:pt x="115" y="18795"/>
                </a:lnTo>
                <a:lnTo>
                  <a:pt x="6084" y="195834"/>
                </a:lnTo>
                <a:lnTo>
                  <a:pt x="6211" y="197231"/>
                </a:lnTo>
                <a:lnTo>
                  <a:pt x="6592" y="198374"/>
                </a:lnTo>
                <a:lnTo>
                  <a:pt x="7481" y="199262"/>
                </a:lnTo>
                <a:lnTo>
                  <a:pt x="8243" y="200279"/>
                </a:lnTo>
                <a:lnTo>
                  <a:pt x="19292" y="202819"/>
                </a:lnTo>
                <a:lnTo>
                  <a:pt x="22467" y="203073"/>
                </a:lnTo>
                <a:lnTo>
                  <a:pt x="26531" y="203073"/>
                </a:lnTo>
                <a:lnTo>
                  <a:pt x="36310" y="202819"/>
                </a:lnTo>
                <a:lnTo>
                  <a:pt x="51042" y="200279"/>
                </a:lnTo>
                <a:lnTo>
                  <a:pt x="52947" y="199517"/>
                </a:lnTo>
                <a:lnTo>
                  <a:pt x="54344" y="198755"/>
                </a:lnTo>
                <a:lnTo>
                  <a:pt x="55106" y="197612"/>
                </a:lnTo>
                <a:lnTo>
                  <a:pt x="55868" y="196595"/>
                </a:lnTo>
                <a:lnTo>
                  <a:pt x="56122" y="195834"/>
                </a:lnTo>
                <a:lnTo>
                  <a:pt x="56007" y="190754"/>
                </a:lnTo>
                <a:lnTo>
                  <a:pt x="52185" y="76454"/>
                </a:lnTo>
                <a:lnTo>
                  <a:pt x="57142" y="70000"/>
                </a:lnTo>
                <a:lnTo>
                  <a:pt x="89142" y="47879"/>
                </a:lnTo>
                <a:lnTo>
                  <a:pt x="93968" y="47751"/>
                </a:lnTo>
                <a:lnTo>
                  <a:pt x="191771" y="47751"/>
                </a:lnTo>
                <a:lnTo>
                  <a:pt x="193028" y="46736"/>
                </a:lnTo>
                <a:lnTo>
                  <a:pt x="198997" y="44195"/>
                </a:lnTo>
                <a:lnTo>
                  <a:pt x="204966" y="43942"/>
                </a:lnTo>
                <a:lnTo>
                  <a:pt x="209792" y="43814"/>
                </a:lnTo>
                <a:lnTo>
                  <a:pt x="279856" y="43814"/>
                </a:lnTo>
                <a:lnTo>
                  <a:pt x="277927" y="37718"/>
                </a:lnTo>
                <a:lnTo>
                  <a:pt x="43422" y="37718"/>
                </a:lnTo>
                <a:lnTo>
                  <a:pt x="42913" y="21336"/>
                </a:lnTo>
                <a:lnTo>
                  <a:pt x="42787" y="16001"/>
                </a:lnTo>
                <a:lnTo>
                  <a:pt x="42406" y="14859"/>
                </a:lnTo>
                <a:lnTo>
                  <a:pt x="41644" y="13843"/>
                </a:lnTo>
                <a:lnTo>
                  <a:pt x="41009" y="12826"/>
                </a:lnTo>
                <a:lnTo>
                  <a:pt x="39866" y="12064"/>
                </a:lnTo>
                <a:lnTo>
                  <a:pt x="38342" y="11430"/>
                </a:lnTo>
                <a:lnTo>
                  <a:pt x="36818" y="10922"/>
                </a:lnTo>
                <a:lnTo>
                  <a:pt x="34532" y="10413"/>
                </a:lnTo>
                <a:lnTo>
                  <a:pt x="29071" y="9906"/>
                </a:lnTo>
                <a:close/>
              </a:path>
              <a:path w="288289" h="203200">
                <a:moveTo>
                  <a:pt x="191771" y="47751"/>
                </a:moveTo>
                <a:lnTo>
                  <a:pt x="93968" y="47751"/>
                </a:lnTo>
                <a:lnTo>
                  <a:pt x="98159" y="48513"/>
                </a:lnTo>
                <a:lnTo>
                  <a:pt x="101715" y="50418"/>
                </a:lnTo>
                <a:lnTo>
                  <a:pt x="105398" y="52197"/>
                </a:lnTo>
                <a:lnTo>
                  <a:pt x="108446" y="54737"/>
                </a:lnTo>
                <a:lnTo>
                  <a:pt x="110732" y="58166"/>
                </a:lnTo>
                <a:lnTo>
                  <a:pt x="113145" y="61594"/>
                </a:lnTo>
                <a:lnTo>
                  <a:pt x="118479" y="86868"/>
                </a:lnTo>
                <a:lnTo>
                  <a:pt x="122035" y="191897"/>
                </a:lnTo>
                <a:lnTo>
                  <a:pt x="122162" y="193294"/>
                </a:lnTo>
                <a:lnTo>
                  <a:pt x="122543" y="194437"/>
                </a:lnTo>
                <a:lnTo>
                  <a:pt x="123432" y="195325"/>
                </a:lnTo>
                <a:lnTo>
                  <a:pt x="124194" y="196342"/>
                </a:lnTo>
                <a:lnTo>
                  <a:pt x="135243" y="198881"/>
                </a:lnTo>
                <a:lnTo>
                  <a:pt x="138418" y="199136"/>
                </a:lnTo>
                <a:lnTo>
                  <a:pt x="142482" y="199136"/>
                </a:lnTo>
                <a:lnTo>
                  <a:pt x="152134" y="198881"/>
                </a:lnTo>
                <a:lnTo>
                  <a:pt x="171819" y="191897"/>
                </a:lnTo>
                <a:lnTo>
                  <a:pt x="171810" y="186309"/>
                </a:lnTo>
                <a:lnTo>
                  <a:pt x="167882" y="72517"/>
                </a:lnTo>
                <a:lnTo>
                  <a:pt x="172932" y="66063"/>
                </a:lnTo>
                <a:lnTo>
                  <a:pt x="177804" y="60420"/>
                </a:lnTo>
                <a:lnTo>
                  <a:pt x="182608" y="55499"/>
                </a:lnTo>
                <a:lnTo>
                  <a:pt x="187059" y="51562"/>
                </a:lnTo>
                <a:lnTo>
                  <a:pt x="191771" y="47751"/>
                </a:lnTo>
                <a:close/>
              </a:path>
              <a:path w="288289" h="203200">
                <a:moveTo>
                  <a:pt x="279856" y="43814"/>
                </a:moveTo>
                <a:lnTo>
                  <a:pt x="209792" y="43814"/>
                </a:lnTo>
                <a:lnTo>
                  <a:pt x="214110" y="44576"/>
                </a:lnTo>
                <a:lnTo>
                  <a:pt x="217666" y="46355"/>
                </a:lnTo>
                <a:lnTo>
                  <a:pt x="234430" y="82931"/>
                </a:lnTo>
                <a:lnTo>
                  <a:pt x="238055" y="186309"/>
                </a:lnTo>
                <a:lnTo>
                  <a:pt x="254242" y="195199"/>
                </a:lnTo>
                <a:lnTo>
                  <a:pt x="258306" y="195199"/>
                </a:lnTo>
                <a:lnTo>
                  <a:pt x="287897" y="186309"/>
                </a:lnTo>
                <a:lnTo>
                  <a:pt x="284063" y="72517"/>
                </a:lnTo>
                <a:lnTo>
                  <a:pt x="283611" y="65373"/>
                </a:lnTo>
                <a:lnTo>
                  <a:pt x="282768" y="58166"/>
                </a:lnTo>
                <a:lnTo>
                  <a:pt x="281515" y="50895"/>
                </a:lnTo>
                <a:lnTo>
                  <a:pt x="279856" y="43814"/>
                </a:lnTo>
                <a:close/>
              </a:path>
              <a:path w="288289" h="203200">
                <a:moveTo>
                  <a:pt x="109462" y="3682"/>
                </a:moveTo>
                <a:lnTo>
                  <a:pt x="71997" y="12954"/>
                </a:lnTo>
                <a:lnTo>
                  <a:pt x="43422" y="37718"/>
                </a:lnTo>
                <a:lnTo>
                  <a:pt x="277927" y="37718"/>
                </a:lnTo>
                <a:lnTo>
                  <a:pt x="277824" y="37395"/>
                </a:lnTo>
                <a:lnTo>
                  <a:pt x="276558" y="34417"/>
                </a:lnTo>
                <a:lnTo>
                  <a:pt x="158611" y="34417"/>
                </a:lnTo>
                <a:lnTo>
                  <a:pt x="156198" y="29591"/>
                </a:lnTo>
                <a:lnTo>
                  <a:pt x="137656" y="11557"/>
                </a:lnTo>
                <a:lnTo>
                  <a:pt x="133084" y="8889"/>
                </a:lnTo>
                <a:lnTo>
                  <a:pt x="127750" y="6857"/>
                </a:lnTo>
                <a:lnTo>
                  <a:pt x="121908" y="5587"/>
                </a:lnTo>
                <a:lnTo>
                  <a:pt x="116066" y="4191"/>
                </a:lnTo>
                <a:lnTo>
                  <a:pt x="109462" y="3682"/>
                </a:lnTo>
                <a:close/>
              </a:path>
              <a:path w="288289" h="203200">
                <a:moveTo>
                  <a:pt x="218301" y="0"/>
                </a:moveTo>
                <a:lnTo>
                  <a:pt x="213221" y="126"/>
                </a:lnTo>
                <a:lnTo>
                  <a:pt x="208141" y="888"/>
                </a:lnTo>
                <a:lnTo>
                  <a:pt x="203188" y="2412"/>
                </a:lnTo>
                <a:lnTo>
                  <a:pt x="198235" y="3810"/>
                </a:lnTo>
                <a:lnTo>
                  <a:pt x="163818" y="28575"/>
                </a:lnTo>
                <a:lnTo>
                  <a:pt x="158611" y="34417"/>
                </a:lnTo>
                <a:lnTo>
                  <a:pt x="276558" y="34417"/>
                </a:lnTo>
                <a:lnTo>
                  <a:pt x="248273" y="4953"/>
                </a:lnTo>
                <a:lnTo>
                  <a:pt x="226824" y="95"/>
                </a:lnTo>
                <a:lnTo>
                  <a:pt x="21830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507991" y="4942713"/>
            <a:ext cx="288290" cy="203200"/>
          </a:xfrm>
          <a:custGeom>
            <a:avLst/>
            <a:gdLst/>
            <a:ahLst/>
            <a:cxnLst/>
            <a:rect l="l" t="t" r="r" b="b"/>
            <a:pathLst>
              <a:path w="288289" h="203200">
                <a:moveTo>
                  <a:pt x="102235" y="3937"/>
                </a:moveTo>
                <a:lnTo>
                  <a:pt x="109474" y="3682"/>
                </a:lnTo>
                <a:lnTo>
                  <a:pt x="116078" y="4191"/>
                </a:lnTo>
                <a:lnTo>
                  <a:pt x="121920" y="5587"/>
                </a:lnTo>
                <a:lnTo>
                  <a:pt x="127762" y="6857"/>
                </a:lnTo>
                <a:lnTo>
                  <a:pt x="133096" y="8889"/>
                </a:lnTo>
                <a:lnTo>
                  <a:pt x="137668" y="11556"/>
                </a:lnTo>
                <a:lnTo>
                  <a:pt x="142367" y="14224"/>
                </a:lnTo>
                <a:lnTo>
                  <a:pt x="158623" y="34417"/>
                </a:lnTo>
                <a:lnTo>
                  <a:pt x="163830" y="28575"/>
                </a:lnTo>
                <a:lnTo>
                  <a:pt x="198247" y="3810"/>
                </a:lnTo>
                <a:lnTo>
                  <a:pt x="203200" y="2412"/>
                </a:lnTo>
                <a:lnTo>
                  <a:pt x="208153" y="888"/>
                </a:lnTo>
                <a:lnTo>
                  <a:pt x="213233" y="126"/>
                </a:lnTo>
                <a:lnTo>
                  <a:pt x="218312" y="0"/>
                </a:lnTo>
                <a:lnTo>
                  <a:pt x="226835" y="95"/>
                </a:lnTo>
                <a:lnTo>
                  <a:pt x="264287" y="15704"/>
                </a:lnTo>
                <a:lnTo>
                  <a:pt x="281527" y="50895"/>
                </a:lnTo>
                <a:lnTo>
                  <a:pt x="287909" y="186309"/>
                </a:lnTo>
                <a:lnTo>
                  <a:pt x="287909" y="187579"/>
                </a:lnTo>
                <a:lnTo>
                  <a:pt x="287655" y="188722"/>
                </a:lnTo>
                <a:lnTo>
                  <a:pt x="286893" y="189737"/>
                </a:lnTo>
                <a:lnTo>
                  <a:pt x="286131" y="190754"/>
                </a:lnTo>
                <a:lnTo>
                  <a:pt x="284734" y="191643"/>
                </a:lnTo>
                <a:lnTo>
                  <a:pt x="282956" y="192405"/>
                </a:lnTo>
                <a:lnTo>
                  <a:pt x="281178" y="193167"/>
                </a:lnTo>
                <a:lnTo>
                  <a:pt x="258318" y="195199"/>
                </a:lnTo>
                <a:lnTo>
                  <a:pt x="254254" y="195199"/>
                </a:lnTo>
                <a:lnTo>
                  <a:pt x="251079" y="194944"/>
                </a:lnTo>
                <a:lnTo>
                  <a:pt x="247777" y="194691"/>
                </a:lnTo>
                <a:lnTo>
                  <a:pt x="239268" y="191388"/>
                </a:lnTo>
                <a:lnTo>
                  <a:pt x="238506" y="190373"/>
                </a:lnTo>
                <a:lnTo>
                  <a:pt x="238125" y="189230"/>
                </a:lnTo>
                <a:lnTo>
                  <a:pt x="238125" y="187960"/>
                </a:lnTo>
                <a:lnTo>
                  <a:pt x="234442" y="82931"/>
                </a:lnTo>
                <a:lnTo>
                  <a:pt x="217678" y="46355"/>
                </a:lnTo>
                <a:lnTo>
                  <a:pt x="209804" y="43814"/>
                </a:lnTo>
                <a:lnTo>
                  <a:pt x="204978" y="43942"/>
                </a:lnTo>
                <a:lnTo>
                  <a:pt x="172944" y="66063"/>
                </a:lnTo>
                <a:lnTo>
                  <a:pt x="167894" y="72517"/>
                </a:lnTo>
                <a:lnTo>
                  <a:pt x="171958" y="190245"/>
                </a:lnTo>
                <a:lnTo>
                  <a:pt x="171958" y="191516"/>
                </a:lnTo>
                <a:lnTo>
                  <a:pt x="171577" y="192659"/>
                </a:lnTo>
                <a:lnTo>
                  <a:pt x="170815" y="193675"/>
                </a:lnTo>
                <a:lnTo>
                  <a:pt x="170053" y="194691"/>
                </a:lnTo>
                <a:lnTo>
                  <a:pt x="142494" y="199136"/>
                </a:lnTo>
                <a:lnTo>
                  <a:pt x="138430" y="199136"/>
                </a:lnTo>
                <a:lnTo>
                  <a:pt x="135255" y="198881"/>
                </a:lnTo>
                <a:lnTo>
                  <a:pt x="132080" y="198755"/>
                </a:lnTo>
                <a:lnTo>
                  <a:pt x="123444" y="195325"/>
                </a:lnTo>
                <a:lnTo>
                  <a:pt x="122555" y="194437"/>
                </a:lnTo>
                <a:lnTo>
                  <a:pt x="122174" y="193294"/>
                </a:lnTo>
                <a:lnTo>
                  <a:pt x="122047" y="191897"/>
                </a:lnTo>
                <a:lnTo>
                  <a:pt x="118491" y="86868"/>
                </a:lnTo>
                <a:lnTo>
                  <a:pt x="118363" y="80899"/>
                </a:lnTo>
                <a:lnTo>
                  <a:pt x="117602" y="75437"/>
                </a:lnTo>
                <a:lnTo>
                  <a:pt x="116332" y="70612"/>
                </a:lnTo>
                <a:lnTo>
                  <a:pt x="114935" y="65786"/>
                </a:lnTo>
                <a:lnTo>
                  <a:pt x="113157" y="61594"/>
                </a:lnTo>
                <a:lnTo>
                  <a:pt x="110744" y="58166"/>
                </a:lnTo>
                <a:lnTo>
                  <a:pt x="108458" y="54737"/>
                </a:lnTo>
                <a:lnTo>
                  <a:pt x="105410" y="52197"/>
                </a:lnTo>
                <a:lnTo>
                  <a:pt x="101727" y="50418"/>
                </a:lnTo>
                <a:lnTo>
                  <a:pt x="98171" y="48513"/>
                </a:lnTo>
                <a:lnTo>
                  <a:pt x="93980" y="47751"/>
                </a:lnTo>
                <a:lnTo>
                  <a:pt x="89154" y="47879"/>
                </a:lnTo>
                <a:lnTo>
                  <a:pt x="83058" y="48132"/>
                </a:lnTo>
                <a:lnTo>
                  <a:pt x="52197" y="76454"/>
                </a:lnTo>
                <a:lnTo>
                  <a:pt x="56134" y="194182"/>
                </a:lnTo>
                <a:lnTo>
                  <a:pt x="56261" y="195453"/>
                </a:lnTo>
                <a:lnTo>
                  <a:pt x="55880" y="196595"/>
                </a:lnTo>
                <a:lnTo>
                  <a:pt x="55118" y="197612"/>
                </a:lnTo>
                <a:lnTo>
                  <a:pt x="54356" y="198755"/>
                </a:lnTo>
                <a:lnTo>
                  <a:pt x="52959" y="199517"/>
                </a:lnTo>
                <a:lnTo>
                  <a:pt x="51054" y="200279"/>
                </a:lnTo>
                <a:lnTo>
                  <a:pt x="49275" y="201041"/>
                </a:lnTo>
                <a:lnTo>
                  <a:pt x="46736" y="201549"/>
                </a:lnTo>
                <a:lnTo>
                  <a:pt x="43561" y="202056"/>
                </a:lnTo>
                <a:lnTo>
                  <a:pt x="40386" y="202437"/>
                </a:lnTo>
                <a:lnTo>
                  <a:pt x="36322" y="202819"/>
                </a:lnTo>
                <a:lnTo>
                  <a:pt x="31369" y="202945"/>
                </a:lnTo>
                <a:lnTo>
                  <a:pt x="26543" y="203073"/>
                </a:lnTo>
                <a:lnTo>
                  <a:pt x="22479" y="203073"/>
                </a:lnTo>
                <a:lnTo>
                  <a:pt x="19304" y="202819"/>
                </a:lnTo>
                <a:lnTo>
                  <a:pt x="16129" y="202692"/>
                </a:lnTo>
                <a:lnTo>
                  <a:pt x="7493" y="199262"/>
                </a:lnTo>
                <a:lnTo>
                  <a:pt x="6604" y="198374"/>
                </a:lnTo>
                <a:lnTo>
                  <a:pt x="6223" y="197231"/>
                </a:lnTo>
                <a:lnTo>
                  <a:pt x="6096" y="195834"/>
                </a:lnTo>
                <a:lnTo>
                  <a:pt x="127" y="18795"/>
                </a:lnTo>
                <a:lnTo>
                  <a:pt x="0" y="17399"/>
                </a:lnTo>
                <a:lnTo>
                  <a:pt x="381" y="16256"/>
                </a:lnTo>
                <a:lnTo>
                  <a:pt x="1016" y="15239"/>
                </a:lnTo>
                <a:lnTo>
                  <a:pt x="1650" y="14224"/>
                </a:lnTo>
                <a:lnTo>
                  <a:pt x="25527" y="9906"/>
                </a:lnTo>
                <a:lnTo>
                  <a:pt x="29083" y="9906"/>
                </a:lnTo>
                <a:lnTo>
                  <a:pt x="31750" y="10160"/>
                </a:lnTo>
                <a:lnTo>
                  <a:pt x="34544" y="10413"/>
                </a:lnTo>
                <a:lnTo>
                  <a:pt x="41656" y="13843"/>
                </a:lnTo>
                <a:lnTo>
                  <a:pt x="42418" y="14859"/>
                </a:lnTo>
                <a:lnTo>
                  <a:pt x="42799" y="16001"/>
                </a:lnTo>
                <a:lnTo>
                  <a:pt x="42799" y="17272"/>
                </a:lnTo>
                <a:lnTo>
                  <a:pt x="43434" y="37718"/>
                </a:lnTo>
                <a:lnTo>
                  <a:pt x="79249" y="9187"/>
                </a:lnTo>
                <a:lnTo>
                  <a:pt x="94351" y="4702"/>
                </a:lnTo>
                <a:lnTo>
                  <a:pt x="102235" y="3937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785359" y="4914900"/>
            <a:ext cx="239267" cy="27431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823654" y="4921769"/>
            <a:ext cx="183701" cy="219829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981955" y="4892040"/>
            <a:ext cx="252984" cy="345948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019175" y="4899278"/>
            <a:ext cx="198820" cy="291464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67884" y="4869179"/>
            <a:ext cx="249936" cy="274319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15037" y="4885737"/>
            <a:ext cx="177165" cy="200660"/>
          </a:xfrm>
          <a:custGeom>
            <a:avLst/>
            <a:gdLst/>
            <a:ahLst/>
            <a:cxnLst/>
            <a:rect l="l" t="t" r="r" b="b"/>
            <a:pathLst>
              <a:path w="177164" h="200660">
                <a:moveTo>
                  <a:pt x="95705" y="0"/>
                </a:moveTo>
                <a:lnTo>
                  <a:pt x="55589" y="6556"/>
                </a:lnTo>
                <a:lnTo>
                  <a:pt x="18947" y="31845"/>
                </a:lnTo>
                <a:lnTo>
                  <a:pt x="1233" y="73612"/>
                </a:lnTo>
                <a:lnTo>
                  <a:pt x="0" y="95964"/>
                </a:lnTo>
                <a:lnTo>
                  <a:pt x="519" y="105187"/>
                </a:lnTo>
                <a:lnTo>
                  <a:pt x="10550" y="149330"/>
                </a:lnTo>
                <a:lnTo>
                  <a:pt x="37047" y="185880"/>
                </a:lnTo>
                <a:lnTo>
                  <a:pt x="78727" y="200058"/>
                </a:lnTo>
                <a:lnTo>
                  <a:pt x="88895" y="200310"/>
                </a:lnTo>
                <a:lnTo>
                  <a:pt x="99682" y="199729"/>
                </a:lnTo>
                <a:lnTo>
                  <a:pt x="142584" y="190452"/>
                </a:lnTo>
                <a:lnTo>
                  <a:pt x="176112" y="171656"/>
                </a:lnTo>
                <a:lnTo>
                  <a:pt x="177001" y="168227"/>
                </a:lnTo>
                <a:lnTo>
                  <a:pt x="177001" y="163528"/>
                </a:lnTo>
                <a:lnTo>
                  <a:pt x="176779" y="161750"/>
                </a:lnTo>
                <a:lnTo>
                  <a:pt x="93562" y="161750"/>
                </a:lnTo>
                <a:lnTo>
                  <a:pt x="80735" y="159210"/>
                </a:lnTo>
                <a:lnTo>
                  <a:pt x="75274" y="156797"/>
                </a:lnTo>
                <a:lnTo>
                  <a:pt x="70702" y="153114"/>
                </a:lnTo>
                <a:lnTo>
                  <a:pt x="66130" y="149558"/>
                </a:lnTo>
                <a:lnTo>
                  <a:pt x="53938" y="119205"/>
                </a:lnTo>
                <a:lnTo>
                  <a:pt x="165063" y="101298"/>
                </a:lnTo>
                <a:lnTo>
                  <a:pt x="168619" y="99266"/>
                </a:lnTo>
                <a:lnTo>
                  <a:pt x="170778" y="95964"/>
                </a:lnTo>
                <a:lnTo>
                  <a:pt x="173064" y="92662"/>
                </a:lnTo>
                <a:lnTo>
                  <a:pt x="173699" y="87963"/>
                </a:lnTo>
                <a:lnTo>
                  <a:pt x="173591" y="87328"/>
                </a:lnTo>
                <a:lnTo>
                  <a:pt x="48731" y="87328"/>
                </a:lnTo>
                <a:lnTo>
                  <a:pt x="48175" y="81994"/>
                </a:lnTo>
                <a:lnTo>
                  <a:pt x="48096" y="75263"/>
                </a:lnTo>
                <a:lnTo>
                  <a:pt x="49620" y="63833"/>
                </a:lnTo>
                <a:lnTo>
                  <a:pt x="51144" y="58753"/>
                </a:lnTo>
                <a:lnTo>
                  <a:pt x="53684" y="54308"/>
                </a:lnTo>
                <a:lnTo>
                  <a:pt x="56097" y="49863"/>
                </a:lnTo>
                <a:lnTo>
                  <a:pt x="88301" y="36111"/>
                </a:lnTo>
                <a:lnTo>
                  <a:pt x="158726" y="36111"/>
                </a:lnTo>
                <a:lnTo>
                  <a:pt x="157348" y="33599"/>
                </a:lnTo>
                <a:lnTo>
                  <a:pt x="129106" y="7556"/>
                </a:lnTo>
                <a:lnTo>
                  <a:pt x="105006" y="585"/>
                </a:lnTo>
                <a:lnTo>
                  <a:pt x="95705" y="0"/>
                </a:lnTo>
                <a:close/>
              </a:path>
              <a:path w="177164" h="200660">
                <a:moveTo>
                  <a:pt x="168111" y="138636"/>
                </a:moveTo>
                <a:lnTo>
                  <a:pt x="166968" y="138890"/>
                </a:lnTo>
                <a:lnTo>
                  <a:pt x="164936" y="139144"/>
                </a:lnTo>
                <a:lnTo>
                  <a:pt x="162523" y="140160"/>
                </a:lnTo>
                <a:lnTo>
                  <a:pt x="156681" y="143716"/>
                </a:lnTo>
                <a:lnTo>
                  <a:pt x="148299" y="147907"/>
                </a:lnTo>
                <a:lnTo>
                  <a:pt x="143854" y="150193"/>
                </a:lnTo>
                <a:lnTo>
                  <a:pt x="101055" y="161623"/>
                </a:lnTo>
                <a:lnTo>
                  <a:pt x="93562" y="161750"/>
                </a:lnTo>
                <a:lnTo>
                  <a:pt x="176779" y="161750"/>
                </a:lnTo>
                <a:lnTo>
                  <a:pt x="176582" y="159210"/>
                </a:lnTo>
                <a:lnTo>
                  <a:pt x="176222" y="156797"/>
                </a:lnTo>
                <a:lnTo>
                  <a:pt x="175858" y="154130"/>
                </a:lnTo>
                <a:lnTo>
                  <a:pt x="174655" y="147907"/>
                </a:lnTo>
                <a:lnTo>
                  <a:pt x="173699" y="143843"/>
                </a:lnTo>
                <a:lnTo>
                  <a:pt x="173064" y="142319"/>
                </a:lnTo>
                <a:lnTo>
                  <a:pt x="172302" y="141176"/>
                </a:lnTo>
                <a:lnTo>
                  <a:pt x="171667" y="140033"/>
                </a:lnTo>
                <a:lnTo>
                  <a:pt x="170778" y="139398"/>
                </a:lnTo>
                <a:lnTo>
                  <a:pt x="170016" y="139017"/>
                </a:lnTo>
                <a:lnTo>
                  <a:pt x="169127" y="138763"/>
                </a:lnTo>
                <a:lnTo>
                  <a:pt x="168111" y="138636"/>
                </a:lnTo>
                <a:close/>
              </a:path>
              <a:path w="177164" h="200660">
                <a:moveTo>
                  <a:pt x="158726" y="36111"/>
                </a:moveTo>
                <a:lnTo>
                  <a:pt x="88301" y="36111"/>
                </a:lnTo>
                <a:lnTo>
                  <a:pt x="96150" y="37131"/>
                </a:lnTo>
                <a:lnTo>
                  <a:pt x="103038" y="39830"/>
                </a:lnTo>
                <a:lnTo>
                  <a:pt x="122518" y="75517"/>
                </a:lnTo>
                <a:lnTo>
                  <a:pt x="48731" y="87328"/>
                </a:lnTo>
                <a:lnTo>
                  <a:pt x="173591" y="87328"/>
                </a:lnTo>
                <a:lnTo>
                  <a:pt x="172560" y="81232"/>
                </a:lnTo>
                <a:lnTo>
                  <a:pt x="171413" y="74120"/>
                </a:lnTo>
                <a:lnTo>
                  <a:pt x="169700" y="65115"/>
                </a:lnTo>
                <a:lnTo>
                  <a:pt x="167428" y="56562"/>
                </a:lnTo>
                <a:lnTo>
                  <a:pt x="164609" y="48438"/>
                </a:lnTo>
                <a:lnTo>
                  <a:pt x="161253" y="40719"/>
                </a:lnTo>
                <a:lnTo>
                  <a:pt x="158726" y="3611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263134" y="4921849"/>
            <a:ext cx="74930" cy="51435"/>
          </a:xfrm>
          <a:custGeom>
            <a:avLst/>
            <a:gdLst/>
            <a:ahLst/>
            <a:cxnLst/>
            <a:rect l="l" t="t" r="r" b="b"/>
            <a:pathLst>
              <a:path w="74929" h="51435">
                <a:moveTo>
                  <a:pt x="31368" y="670"/>
                </a:moveTo>
                <a:lnTo>
                  <a:pt x="5587" y="18196"/>
                </a:lnTo>
                <a:lnTo>
                  <a:pt x="3048" y="22641"/>
                </a:lnTo>
                <a:lnTo>
                  <a:pt x="1524" y="27721"/>
                </a:lnTo>
                <a:lnTo>
                  <a:pt x="762" y="33436"/>
                </a:lnTo>
                <a:lnTo>
                  <a:pt x="0" y="39151"/>
                </a:lnTo>
                <a:lnTo>
                  <a:pt x="0" y="45120"/>
                </a:lnTo>
                <a:lnTo>
                  <a:pt x="635" y="51216"/>
                </a:lnTo>
                <a:lnTo>
                  <a:pt x="74421" y="39405"/>
                </a:lnTo>
                <a:lnTo>
                  <a:pt x="72566" y="29592"/>
                </a:lnTo>
                <a:lnTo>
                  <a:pt x="40205" y="0"/>
                </a:lnTo>
                <a:lnTo>
                  <a:pt x="31368" y="670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214937" y="4885737"/>
            <a:ext cx="177800" cy="200660"/>
          </a:xfrm>
          <a:custGeom>
            <a:avLst/>
            <a:gdLst/>
            <a:ahLst/>
            <a:cxnLst/>
            <a:rect l="l" t="t" r="r" b="b"/>
            <a:pathLst>
              <a:path w="177800" h="200660">
                <a:moveTo>
                  <a:pt x="75120" y="1603"/>
                </a:moveTo>
                <a:lnTo>
                  <a:pt x="85814" y="343"/>
                </a:lnTo>
                <a:lnTo>
                  <a:pt x="95805" y="0"/>
                </a:lnTo>
                <a:lnTo>
                  <a:pt x="105106" y="585"/>
                </a:lnTo>
                <a:lnTo>
                  <a:pt x="142303" y="15954"/>
                </a:lnTo>
                <a:lnTo>
                  <a:pt x="164709" y="48438"/>
                </a:lnTo>
                <a:lnTo>
                  <a:pt x="172783" y="81994"/>
                </a:lnTo>
                <a:lnTo>
                  <a:pt x="173799" y="87963"/>
                </a:lnTo>
                <a:lnTo>
                  <a:pt x="173164" y="92662"/>
                </a:lnTo>
                <a:lnTo>
                  <a:pt x="170878" y="95964"/>
                </a:lnTo>
                <a:lnTo>
                  <a:pt x="168719" y="99266"/>
                </a:lnTo>
                <a:lnTo>
                  <a:pt x="165163" y="101298"/>
                </a:lnTo>
                <a:lnTo>
                  <a:pt x="160464" y="102060"/>
                </a:lnTo>
                <a:lnTo>
                  <a:pt x="54038" y="119205"/>
                </a:lnTo>
                <a:lnTo>
                  <a:pt x="55181" y="126571"/>
                </a:lnTo>
                <a:lnTo>
                  <a:pt x="70802" y="153114"/>
                </a:lnTo>
                <a:lnTo>
                  <a:pt x="75374" y="156797"/>
                </a:lnTo>
                <a:lnTo>
                  <a:pt x="80835" y="159210"/>
                </a:lnTo>
                <a:lnTo>
                  <a:pt x="87312" y="160480"/>
                </a:lnTo>
                <a:lnTo>
                  <a:pt x="93662" y="161750"/>
                </a:lnTo>
                <a:lnTo>
                  <a:pt x="132143" y="154765"/>
                </a:lnTo>
                <a:lnTo>
                  <a:pt x="138493" y="152479"/>
                </a:lnTo>
                <a:lnTo>
                  <a:pt x="143954" y="150193"/>
                </a:lnTo>
                <a:lnTo>
                  <a:pt x="148399" y="147907"/>
                </a:lnTo>
                <a:lnTo>
                  <a:pt x="152971" y="145621"/>
                </a:lnTo>
                <a:lnTo>
                  <a:pt x="156781" y="143716"/>
                </a:lnTo>
                <a:lnTo>
                  <a:pt x="159702" y="141938"/>
                </a:lnTo>
                <a:lnTo>
                  <a:pt x="162623" y="140160"/>
                </a:lnTo>
                <a:lnTo>
                  <a:pt x="165036" y="139144"/>
                </a:lnTo>
                <a:lnTo>
                  <a:pt x="167068" y="138890"/>
                </a:lnTo>
                <a:lnTo>
                  <a:pt x="168211" y="138636"/>
                </a:lnTo>
                <a:lnTo>
                  <a:pt x="172402" y="141176"/>
                </a:lnTo>
                <a:lnTo>
                  <a:pt x="173164" y="142319"/>
                </a:lnTo>
                <a:lnTo>
                  <a:pt x="173799" y="143843"/>
                </a:lnTo>
                <a:lnTo>
                  <a:pt x="174307" y="146002"/>
                </a:lnTo>
                <a:lnTo>
                  <a:pt x="174815" y="148161"/>
                </a:lnTo>
                <a:lnTo>
                  <a:pt x="175323" y="150828"/>
                </a:lnTo>
                <a:lnTo>
                  <a:pt x="175958" y="154130"/>
                </a:lnTo>
                <a:lnTo>
                  <a:pt x="176339" y="156924"/>
                </a:lnTo>
                <a:lnTo>
                  <a:pt x="176720" y="159464"/>
                </a:lnTo>
                <a:lnTo>
                  <a:pt x="176847" y="161496"/>
                </a:lnTo>
                <a:lnTo>
                  <a:pt x="177101" y="163528"/>
                </a:lnTo>
                <a:lnTo>
                  <a:pt x="177228" y="165306"/>
                </a:lnTo>
                <a:lnTo>
                  <a:pt x="177101" y="166830"/>
                </a:lnTo>
                <a:lnTo>
                  <a:pt x="177101" y="168227"/>
                </a:lnTo>
                <a:lnTo>
                  <a:pt x="168592" y="178641"/>
                </a:lnTo>
                <a:lnTo>
                  <a:pt x="165036" y="180800"/>
                </a:lnTo>
                <a:lnTo>
                  <a:pt x="135191" y="192738"/>
                </a:lnTo>
                <a:lnTo>
                  <a:pt x="127825" y="195024"/>
                </a:lnTo>
                <a:lnTo>
                  <a:pt x="119824" y="196929"/>
                </a:lnTo>
                <a:lnTo>
                  <a:pt x="111188" y="198326"/>
                </a:lnTo>
                <a:lnTo>
                  <a:pt x="99782" y="199729"/>
                </a:lnTo>
                <a:lnTo>
                  <a:pt x="88995" y="200310"/>
                </a:lnTo>
                <a:lnTo>
                  <a:pt x="78827" y="200058"/>
                </a:lnTo>
                <a:lnTo>
                  <a:pt x="37147" y="185880"/>
                </a:lnTo>
                <a:lnTo>
                  <a:pt x="10650" y="149330"/>
                </a:lnTo>
                <a:lnTo>
                  <a:pt x="619" y="105187"/>
                </a:lnTo>
                <a:lnTo>
                  <a:pt x="0" y="94186"/>
                </a:lnTo>
                <a:lnTo>
                  <a:pt x="238" y="83661"/>
                </a:lnTo>
                <a:lnTo>
                  <a:pt x="9620" y="46680"/>
                </a:lnTo>
                <a:lnTo>
                  <a:pt x="38925" y="14557"/>
                </a:lnTo>
                <a:lnTo>
                  <a:pt x="65071" y="3698"/>
                </a:lnTo>
                <a:lnTo>
                  <a:pt x="75120" y="1603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359908" y="4829555"/>
            <a:ext cx="190500" cy="283463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407152" y="4846320"/>
            <a:ext cx="118110" cy="210185"/>
          </a:xfrm>
          <a:custGeom>
            <a:avLst/>
            <a:gdLst/>
            <a:ahLst/>
            <a:cxnLst/>
            <a:rect l="l" t="t" r="r" b="b"/>
            <a:pathLst>
              <a:path w="118110" h="210185">
                <a:moveTo>
                  <a:pt x="32638" y="17271"/>
                </a:moveTo>
                <a:lnTo>
                  <a:pt x="29845" y="17652"/>
                </a:lnTo>
                <a:lnTo>
                  <a:pt x="27050" y="17906"/>
                </a:lnTo>
                <a:lnTo>
                  <a:pt x="23622" y="18541"/>
                </a:lnTo>
                <a:lnTo>
                  <a:pt x="0" y="30606"/>
                </a:lnTo>
                <a:lnTo>
                  <a:pt x="253" y="31876"/>
                </a:lnTo>
                <a:lnTo>
                  <a:pt x="38887" y="204977"/>
                </a:lnTo>
                <a:lnTo>
                  <a:pt x="39115" y="206120"/>
                </a:lnTo>
                <a:lnTo>
                  <a:pt x="39750" y="207136"/>
                </a:lnTo>
                <a:lnTo>
                  <a:pt x="40767" y="207898"/>
                </a:lnTo>
                <a:lnTo>
                  <a:pt x="41783" y="208787"/>
                </a:lnTo>
                <a:lnTo>
                  <a:pt x="43307" y="209295"/>
                </a:lnTo>
                <a:lnTo>
                  <a:pt x="45338" y="209549"/>
                </a:lnTo>
                <a:lnTo>
                  <a:pt x="47371" y="209676"/>
                </a:lnTo>
                <a:lnTo>
                  <a:pt x="49911" y="209676"/>
                </a:lnTo>
                <a:lnTo>
                  <a:pt x="86740" y="198754"/>
                </a:lnTo>
                <a:lnTo>
                  <a:pt x="88011" y="195198"/>
                </a:lnTo>
                <a:lnTo>
                  <a:pt x="87757" y="193928"/>
                </a:lnTo>
                <a:lnTo>
                  <a:pt x="63753" y="86105"/>
                </a:lnTo>
                <a:lnTo>
                  <a:pt x="66039" y="79628"/>
                </a:lnTo>
                <a:lnTo>
                  <a:pt x="68325" y="74040"/>
                </a:lnTo>
                <a:lnTo>
                  <a:pt x="70738" y="69468"/>
                </a:lnTo>
                <a:lnTo>
                  <a:pt x="73025" y="64896"/>
                </a:lnTo>
                <a:lnTo>
                  <a:pt x="75311" y="61086"/>
                </a:lnTo>
                <a:lnTo>
                  <a:pt x="77724" y="58165"/>
                </a:lnTo>
                <a:lnTo>
                  <a:pt x="80137" y="55117"/>
                </a:lnTo>
                <a:lnTo>
                  <a:pt x="82550" y="52831"/>
                </a:lnTo>
                <a:lnTo>
                  <a:pt x="84962" y="51180"/>
                </a:lnTo>
                <a:lnTo>
                  <a:pt x="87502" y="49402"/>
                </a:lnTo>
                <a:lnTo>
                  <a:pt x="90043" y="48259"/>
                </a:lnTo>
                <a:lnTo>
                  <a:pt x="95123" y="47116"/>
                </a:lnTo>
                <a:lnTo>
                  <a:pt x="97282" y="46862"/>
                </a:lnTo>
                <a:lnTo>
                  <a:pt x="115316" y="46862"/>
                </a:lnTo>
                <a:lnTo>
                  <a:pt x="115570" y="46735"/>
                </a:lnTo>
                <a:lnTo>
                  <a:pt x="116967" y="45084"/>
                </a:lnTo>
                <a:lnTo>
                  <a:pt x="117336" y="44068"/>
                </a:lnTo>
                <a:lnTo>
                  <a:pt x="46736" y="44068"/>
                </a:lnTo>
                <a:lnTo>
                  <a:pt x="42037" y="22605"/>
                </a:lnTo>
                <a:lnTo>
                  <a:pt x="41656" y="21208"/>
                </a:lnTo>
                <a:lnTo>
                  <a:pt x="41148" y="20192"/>
                </a:lnTo>
                <a:lnTo>
                  <a:pt x="40259" y="19430"/>
                </a:lnTo>
                <a:lnTo>
                  <a:pt x="39370" y="18541"/>
                </a:lnTo>
                <a:lnTo>
                  <a:pt x="38100" y="18033"/>
                </a:lnTo>
                <a:lnTo>
                  <a:pt x="36575" y="17652"/>
                </a:lnTo>
                <a:lnTo>
                  <a:pt x="34925" y="17398"/>
                </a:lnTo>
                <a:lnTo>
                  <a:pt x="32638" y="17271"/>
                </a:lnTo>
                <a:close/>
              </a:path>
              <a:path w="118110" h="210185">
                <a:moveTo>
                  <a:pt x="115316" y="46862"/>
                </a:moveTo>
                <a:lnTo>
                  <a:pt x="99313" y="46862"/>
                </a:lnTo>
                <a:lnTo>
                  <a:pt x="101346" y="46989"/>
                </a:lnTo>
                <a:lnTo>
                  <a:pt x="103250" y="46989"/>
                </a:lnTo>
                <a:lnTo>
                  <a:pt x="105028" y="47116"/>
                </a:lnTo>
                <a:lnTo>
                  <a:pt x="106680" y="47370"/>
                </a:lnTo>
                <a:lnTo>
                  <a:pt x="109727" y="47624"/>
                </a:lnTo>
                <a:lnTo>
                  <a:pt x="111125" y="47878"/>
                </a:lnTo>
                <a:lnTo>
                  <a:pt x="113284" y="47624"/>
                </a:lnTo>
                <a:lnTo>
                  <a:pt x="114553" y="47243"/>
                </a:lnTo>
                <a:lnTo>
                  <a:pt x="115316" y="46862"/>
                </a:lnTo>
                <a:close/>
              </a:path>
              <a:path w="118110" h="210185">
                <a:moveTo>
                  <a:pt x="101346" y="0"/>
                </a:moveTo>
                <a:lnTo>
                  <a:pt x="94996" y="0"/>
                </a:lnTo>
                <a:lnTo>
                  <a:pt x="92963" y="126"/>
                </a:lnTo>
                <a:lnTo>
                  <a:pt x="90932" y="380"/>
                </a:lnTo>
                <a:lnTo>
                  <a:pt x="89026" y="507"/>
                </a:lnTo>
                <a:lnTo>
                  <a:pt x="87122" y="888"/>
                </a:lnTo>
                <a:lnTo>
                  <a:pt x="85471" y="1269"/>
                </a:lnTo>
                <a:lnTo>
                  <a:pt x="81914" y="2031"/>
                </a:lnTo>
                <a:lnTo>
                  <a:pt x="56007" y="25272"/>
                </a:lnTo>
                <a:lnTo>
                  <a:pt x="52959" y="30352"/>
                </a:lnTo>
                <a:lnTo>
                  <a:pt x="49911" y="36575"/>
                </a:lnTo>
                <a:lnTo>
                  <a:pt x="46736" y="44068"/>
                </a:lnTo>
                <a:lnTo>
                  <a:pt x="117336" y="44068"/>
                </a:lnTo>
                <a:lnTo>
                  <a:pt x="117475" y="43687"/>
                </a:lnTo>
                <a:lnTo>
                  <a:pt x="117601" y="37718"/>
                </a:lnTo>
                <a:lnTo>
                  <a:pt x="117221" y="34670"/>
                </a:lnTo>
                <a:lnTo>
                  <a:pt x="116077" y="27812"/>
                </a:lnTo>
                <a:lnTo>
                  <a:pt x="115062" y="23113"/>
                </a:lnTo>
                <a:lnTo>
                  <a:pt x="113614" y="17271"/>
                </a:lnTo>
                <a:lnTo>
                  <a:pt x="112395" y="12191"/>
                </a:lnTo>
                <a:lnTo>
                  <a:pt x="111593" y="9397"/>
                </a:lnTo>
                <a:lnTo>
                  <a:pt x="110998" y="7492"/>
                </a:lnTo>
                <a:lnTo>
                  <a:pt x="110362" y="6222"/>
                </a:lnTo>
                <a:lnTo>
                  <a:pt x="109855" y="4825"/>
                </a:lnTo>
                <a:lnTo>
                  <a:pt x="104648" y="507"/>
                </a:lnTo>
                <a:lnTo>
                  <a:pt x="10134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407152" y="4846320"/>
            <a:ext cx="118110" cy="210185"/>
          </a:xfrm>
          <a:custGeom>
            <a:avLst/>
            <a:gdLst/>
            <a:ahLst/>
            <a:cxnLst/>
            <a:rect l="l" t="t" r="r" b="b"/>
            <a:pathLst>
              <a:path w="118110" h="210185">
                <a:moveTo>
                  <a:pt x="85471" y="1269"/>
                </a:moveTo>
                <a:lnTo>
                  <a:pt x="87122" y="888"/>
                </a:lnTo>
                <a:lnTo>
                  <a:pt x="89026" y="507"/>
                </a:lnTo>
                <a:lnTo>
                  <a:pt x="90932" y="380"/>
                </a:lnTo>
                <a:lnTo>
                  <a:pt x="92963" y="126"/>
                </a:lnTo>
                <a:lnTo>
                  <a:pt x="94996" y="0"/>
                </a:lnTo>
                <a:lnTo>
                  <a:pt x="97155" y="0"/>
                </a:lnTo>
                <a:lnTo>
                  <a:pt x="99440" y="0"/>
                </a:lnTo>
                <a:lnTo>
                  <a:pt x="101346" y="0"/>
                </a:lnTo>
                <a:lnTo>
                  <a:pt x="102997" y="253"/>
                </a:lnTo>
                <a:lnTo>
                  <a:pt x="104648" y="507"/>
                </a:lnTo>
                <a:lnTo>
                  <a:pt x="105918" y="888"/>
                </a:lnTo>
                <a:lnTo>
                  <a:pt x="106807" y="1396"/>
                </a:lnTo>
                <a:lnTo>
                  <a:pt x="107696" y="1904"/>
                </a:lnTo>
                <a:lnTo>
                  <a:pt x="108331" y="2412"/>
                </a:lnTo>
                <a:lnTo>
                  <a:pt x="108838" y="3174"/>
                </a:lnTo>
                <a:lnTo>
                  <a:pt x="109347" y="3936"/>
                </a:lnTo>
                <a:lnTo>
                  <a:pt x="109855" y="4825"/>
                </a:lnTo>
                <a:lnTo>
                  <a:pt x="110362" y="6222"/>
                </a:lnTo>
                <a:lnTo>
                  <a:pt x="110998" y="7492"/>
                </a:lnTo>
                <a:lnTo>
                  <a:pt x="111633" y="9524"/>
                </a:lnTo>
                <a:lnTo>
                  <a:pt x="112395" y="12191"/>
                </a:lnTo>
                <a:lnTo>
                  <a:pt x="113030" y="14858"/>
                </a:lnTo>
                <a:lnTo>
                  <a:pt x="113919" y="18541"/>
                </a:lnTo>
                <a:lnTo>
                  <a:pt x="115062" y="23113"/>
                </a:lnTo>
                <a:lnTo>
                  <a:pt x="116077" y="27812"/>
                </a:lnTo>
                <a:lnTo>
                  <a:pt x="116712" y="31622"/>
                </a:lnTo>
                <a:lnTo>
                  <a:pt x="117221" y="34670"/>
                </a:lnTo>
                <a:lnTo>
                  <a:pt x="117601" y="37718"/>
                </a:lnTo>
                <a:lnTo>
                  <a:pt x="117728" y="40131"/>
                </a:lnTo>
                <a:lnTo>
                  <a:pt x="117601" y="41909"/>
                </a:lnTo>
                <a:lnTo>
                  <a:pt x="111125" y="47878"/>
                </a:lnTo>
                <a:lnTo>
                  <a:pt x="109727" y="47624"/>
                </a:lnTo>
                <a:lnTo>
                  <a:pt x="108331" y="47497"/>
                </a:lnTo>
                <a:lnTo>
                  <a:pt x="106680" y="47370"/>
                </a:lnTo>
                <a:lnTo>
                  <a:pt x="105028" y="47116"/>
                </a:lnTo>
                <a:lnTo>
                  <a:pt x="103250" y="46989"/>
                </a:lnTo>
                <a:lnTo>
                  <a:pt x="101346" y="46989"/>
                </a:lnTo>
                <a:lnTo>
                  <a:pt x="99313" y="46862"/>
                </a:lnTo>
                <a:lnTo>
                  <a:pt x="97282" y="46862"/>
                </a:lnTo>
                <a:lnTo>
                  <a:pt x="84962" y="51180"/>
                </a:lnTo>
                <a:lnTo>
                  <a:pt x="82550" y="52831"/>
                </a:lnTo>
                <a:lnTo>
                  <a:pt x="80137" y="55117"/>
                </a:lnTo>
                <a:lnTo>
                  <a:pt x="77724" y="58165"/>
                </a:lnTo>
                <a:lnTo>
                  <a:pt x="75311" y="61086"/>
                </a:lnTo>
                <a:lnTo>
                  <a:pt x="73025" y="64896"/>
                </a:lnTo>
                <a:lnTo>
                  <a:pt x="70738" y="69468"/>
                </a:lnTo>
                <a:lnTo>
                  <a:pt x="68325" y="74040"/>
                </a:lnTo>
                <a:lnTo>
                  <a:pt x="66039" y="79628"/>
                </a:lnTo>
                <a:lnTo>
                  <a:pt x="63753" y="86105"/>
                </a:lnTo>
                <a:lnTo>
                  <a:pt x="87757" y="193928"/>
                </a:lnTo>
                <a:lnTo>
                  <a:pt x="88011" y="195198"/>
                </a:lnTo>
                <a:lnTo>
                  <a:pt x="76708" y="203961"/>
                </a:lnTo>
                <a:lnTo>
                  <a:pt x="73660" y="204977"/>
                </a:lnTo>
                <a:lnTo>
                  <a:pt x="69850" y="206120"/>
                </a:lnTo>
                <a:lnTo>
                  <a:pt x="65024" y="207136"/>
                </a:lnTo>
                <a:lnTo>
                  <a:pt x="60198" y="208152"/>
                </a:lnTo>
                <a:lnTo>
                  <a:pt x="56261" y="208914"/>
                </a:lnTo>
                <a:lnTo>
                  <a:pt x="53086" y="209295"/>
                </a:lnTo>
                <a:lnTo>
                  <a:pt x="49911" y="209676"/>
                </a:lnTo>
                <a:lnTo>
                  <a:pt x="47371" y="209676"/>
                </a:lnTo>
                <a:lnTo>
                  <a:pt x="45338" y="209549"/>
                </a:lnTo>
                <a:lnTo>
                  <a:pt x="43307" y="209295"/>
                </a:lnTo>
                <a:lnTo>
                  <a:pt x="41783" y="208787"/>
                </a:lnTo>
                <a:lnTo>
                  <a:pt x="40767" y="207898"/>
                </a:lnTo>
                <a:lnTo>
                  <a:pt x="39750" y="207136"/>
                </a:lnTo>
                <a:lnTo>
                  <a:pt x="39115" y="206120"/>
                </a:lnTo>
                <a:lnTo>
                  <a:pt x="38862" y="204850"/>
                </a:lnTo>
                <a:lnTo>
                  <a:pt x="253" y="31876"/>
                </a:lnTo>
                <a:lnTo>
                  <a:pt x="0" y="30606"/>
                </a:lnTo>
                <a:lnTo>
                  <a:pt x="126" y="29336"/>
                </a:lnTo>
                <a:lnTo>
                  <a:pt x="508" y="28193"/>
                </a:lnTo>
                <a:lnTo>
                  <a:pt x="19558" y="19430"/>
                </a:lnTo>
                <a:lnTo>
                  <a:pt x="23622" y="18541"/>
                </a:lnTo>
                <a:lnTo>
                  <a:pt x="27050" y="17906"/>
                </a:lnTo>
                <a:lnTo>
                  <a:pt x="29845" y="17652"/>
                </a:lnTo>
                <a:lnTo>
                  <a:pt x="32638" y="17271"/>
                </a:lnTo>
                <a:lnTo>
                  <a:pt x="40259" y="19430"/>
                </a:lnTo>
                <a:lnTo>
                  <a:pt x="41148" y="20192"/>
                </a:lnTo>
                <a:lnTo>
                  <a:pt x="41656" y="21208"/>
                </a:lnTo>
                <a:lnTo>
                  <a:pt x="42037" y="22605"/>
                </a:lnTo>
                <a:lnTo>
                  <a:pt x="46736" y="44068"/>
                </a:lnTo>
                <a:lnTo>
                  <a:pt x="49911" y="36575"/>
                </a:lnTo>
                <a:lnTo>
                  <a:pt x="52959" y="30352"/>
                </a:lnTo>
                <a:lnTo>
                  <a:pt x="56007" y="25272"/>
                </a:lnTo>
                <a:lnTo>
                  <a:pt x="59055" y="20065"/>
                </a:lnTo>
                <a:lnTo>
                  <a:pt x="74930" y="5079"/>
                </a:lnTo>
                <a:lnTo>
                  <a:pt x="78359" y="3301"/>
                </a:lnTo>
                <a:lnTo>
                  <a:pt x="81914" y="2031"/>
                </a:lnTo>
                <a:lnTo>
                  <a:pt x="85471" y="1269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472684" y="4777740"/>
            <a:ext cx="248412" cy="359663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518911" y="4793741"/>
            <a:ext cx="177165" cy="287655"/>
          </a:xfrm>
          <a:custGeom>
            <a:avLst/>
            <a:gdLst/>
            <a:ahLst/>
            <a:cxnLst/>
            <a:rect l="l" t="t" r="r" b="b"/>
            <a:pathLst>
              <a:path w="177164" h="287654">
                <a:moveTo>
                  <a:pt x="40639" y="41147"/>
                </a:moveTo>
                <a:lnTo>
                  <a:pt x="2286" y="55117"/>
                </a:lnTo>
                <a:lnTo>
                  <a:pt x="0" y="60832"/>
                </a:lnTo>
                <a:lnTo>
                  <a:pt x="762" y="63245"/>
                </a:lnTo>
                <a:lnTo>
                  <a:pt x="1524" y="65531"/>
                </a:lnTo>
                <a:lnTo>
                  <a:pt x="3428" y="68579"/>
                </a:lnTo>
                <a:lnTo>
                  <a:pt x="6476" y="72516"/>
                </a:lnTo>
                <a:lnTo>
                  <a:pt x="115697" y="208025"/>
                </a:lnTo>
                <a:lnTo>
                  <a:pt x="116839" y="209549"/>
                </a:lnTo>
                <a:lnTo>
                  <a:pt x="118363" y="210819"/>
                </a:lnTo>
                <a:lnTo>
                  <a:pt x="120268" y="211962"/>
                </a:lnTo>
                <a:lnTo>
                  <a:pt x="122047" y="213105"/>
                </a:lnTo>
                <a:lnTo>
                  <a:pt x="123951" y="213867"/>
                </a:lnTo>
                <a:lnTo>
                  <a:pt x="125857" y="213994"/>
                </a:lnTo>
                <a:lnTo>
                  <a:pt x="122047" y="277875"/>
                </a:lnTo>
                <a:lnTo>
                  <a:pt x="121792" y="280288"/>
                </a:lnTo>
                <a:lnTo>
                  <a:pt x="122047" y="282193"/>
                </a:lnTo>
                <a:lnTo>
                  <a:pt x="122682" y="283717"/>
                </a:lnTo>
                <a:lnTo>
                  <a:pt x="123316" y="285114"/>
                </a:lnTo>
                <a:lnTo>
                  <a:pt x="124587" y="286130"/>
                </a:lnTo>
                <a:lnTo>
                  <a:pt x="126364" y="286638"/>
                </a:lnTo>
                <a:lnTo>
                  <a:pt x="128270" y="287146"/>
                </a:lnTo>
                <a:lnTo>
                  <a:pt x="130683" y="287146"/>
                </a:lnTo>
                <a:lnTo>
                  <a:pt x="172212" y="270890"/>
                </a:lnTo>
                <a:lnTo>
                  <a:pt x="175260" y="197738"/>
                </a:lnTo>
                <a:lnTo>
                  <a:pt x="175633" y="148716"/>
                </a:lnTo>
                <a:lnTo>
                  <a:pt x="129539" y="148716"/>
                </a:lnTo>
                <a:lnTo>
                  <a:pt x="52704" y="49275"/>
                </a:lnTo>
                <a:lnTo>
                  <a:pt x="50800" y="46608"/>
                </a:lnTo>
                <a:lnTo>
                  <a:pt x="49149" y="44703"/>
                </a:lnTo>
                <a:lnTo>
                  <a:pt x="46354" y="42163"/>
                </a:lnTo>
                <a:lnTo>
                  <a:pt x="44703" y="41401"/>
                </a:lnTo>
                <a:lnTo>
                  <a:pt x="40639" y="41147"/>
                </a:lnTo>
                <a:close/>
              </a:path>
              <a:path w="177164" h="287654">
                <a:moveTo>
                  <a:pt x="168910" y="0"/>
                </a:moveTo>
                <a:lnTo>
                  <a:pt x="165988" y="0"/>
                </a:lnTo>
                <a:lnTo>
                  <a:pt x="158496" y="1269"/>
                </a:lnTo>
                <a:lnTo>
                  <a:pt x="153924" y="2539"/>
                </a:lnTo>
                <a:lnTo>
                  <a:pt x="141604" y="6603"/>
                </a:lnTo>
                <a:lnTo>
                  <a:pt x="136778" y="8508"/>
                </a:lnTo>
                <a:lnTo>
                  <a:pt x="134238" y="9905"/>
                </a:lnTo>
                <a:lnTo>
                  <a:pt x="131572" y="11302"/>
                </a:lnTo>
                <a:lnTo>
                  <a:pt x="129921" y="12826"/>
                </a:lnTo>
                <a:lnTo>
                  <a:pt x="129032" y="14223"/>
                </a:lnTo>
                <a:lnTo>
                  <a:pt x="128270" y="15747"/>
                </a:lnTo>
                <a:lnTo>
                  <a:pt x="128015" y="18160"/>
                </a:lnTo>
                <a:lnTo>
                  <a:pt x="128270" y="21716"/>
                </a:lnTo>
                <a:lnTo>
                  <a:pt x="130048" y="148589"/>
                </a:lnTo>
                <a:lnTo>
                  <a:pt x="129539" y="148716"/>
                </a:lnTo>
                <a:lnTo>
                  <a:pt x="175633" y="148716"/>
                </a:lnTo>
                <a:lnTo>
                  <a:pt x="176599" y="21716"/>
                </a:lnTo>
                <a:lnTo>
                  <a:pt x="176541" y="9905"/>
                </a:lnTo>
                <a:lnTo>
                  <a:pt x="176275" y="7873"/>
                </a:lnTo>
                <a:lnTo>
                  <a:pt x="174751" y="3301"/>
                </a:lnTo>
                <a:lnTo>
                  <a:pt x="173227" y="1650"/>
                </a:lnTo>
                <a:lnTo>
                  <a:pt x="171068" y="888"/>
                </a:lnTo>
                <a:lnTo>
                  <a:pt x="16891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518911" y="4793741"/>
            <a:ext cx="177165" cy="287655"/>
          </a:xfrm>
          <a:custGeom>
            <a:avLst/>
            <a:gdLst/>
            <a:ahLst/>
            <a:cxnLst/>
            <a:rect l="l" t="t" r="r" b="b"/>
            <a:pathLst>
              <a:path w="177164" h="287654">
                <a:moveTo>
                  <a:pt x="21971" y="46227"/>
                </a:moveTo>
                <a:lnTo>
                  <a:pt x="40639" y="41147"/>
                </a:lnTo>
                <a:lnTo>
                  <a:pt x="42672" y="41274"/>
                </a:lnTo>
                <a:lnTo>
                  <a:pt x="44703" y="41401"/>
                </a:lnTo>
                <a:lnTo>
                  <a:pt x="46354" y="42163"/>
                </a:lnTo>
                <a:lnTo>
                  <a:pt x="47751" y="43433"/>
                </a:lnTo>
                <a:lnTo>
                  <a:pt x="49149" y="44703"/>
                </a:lnTo>
                <a:lnTo>
                  <a:pt x="50800" y="46608"/>
                </a:lnTo>
                <a:lnTo>
                  <a:pt x="52704" y="49275"/>
                </a:lnTo>
                <a:lnTo>
                  <a:pt x="129539" y="148716"/>
                </a:lnTo>
                <a:lnTo>
                  <a:pt x="130048" y="148589"/>
                </a:lnTo>
                <a:lnTo>
                  <a:pt x="128270" y="21716"/>
                </a:lnTo>
                <a:lnTo>
                  <a:pt x="128015" y="18160"/>
                </a:lnTo>
                <a:lnTo>
                  <a:pt x="128270" y="15747"/>
                </a:lnTo>
                <a:lnTo>
                  <a:pt x="129032" y="14223"/>
                </a:lnTo>
                <a:lnTo>
                  <a:pt x="129921" y="12826"/>
                </a:lnTo>
                <a:lnTo>
                  <a:pt x="131572" y="11302"/>
                </a:lnTo>
                <a:lnTo>
                  <a:pt x="134238" y="9905"/>
                </a:lnTo>
                <a:lnTo>
                  <a:pt x="136778" y="8508"/>
                </a:lnTo>
                <a:lnTo>
                  <a:pt x="165988" y="0"/>
                </a:lnTo>
                <a:lnTo>
                  <a:pt x="168910" y="0"/>
                </a:lnTo>
                <a:lnTo>
                  <a:pt x="171068" y="888"/>
                </a:lnTo>
                <a:lnTo>
                  <a:pt x="173227" y="1650"/>
                </a:lnTo>
                <a:lnTo>
                  <a:pt x="174751" y="3301"/>
                </a:lnTo>
                <a:lnTo>
                  <a:pt x="175513" y="5587"/>
                </a:lnTo>
                <a:lnTo>
                  <a:pt x="176275" y="7873"/>
                </a:lnTo>
                <a:lnTo>
                  <a:pt x="176657" y="10794"/>
                </a:lnTo>
                <a:lnTo>
                  <a:pt x="176657" y="14223"/>
                </a:lnTo>
                <a:lnTo>
                  <a:pt x="175260" y="197738"/>
                </a:lnTo>
                <a:lnTo>
                  <a:pt x="174625" y="264032"/>
                </a:lnTo>
                <a:lnTo>
                  <a:pt x="167639" y="273938"/>
                </a:lnTo>
                <a:lnTo>
                  <a:pt x="163067" y="276986"/>
                </a:lnTo>
                <a:lnTo>
                  <a:pt x="155828" y="280034"/>
                </a:lnTo>
                <a:lnTo>
                  <a:pt x="146176" y="283209"/>
                </a:lnTo>
                <a:lnTo>
                  <a:pt x="141224" y="284860"/>
                </a:lnTo>
                <a:lnTo>
                  <a:pt x="137033" y="286003"/>
                </a:lnTo>
                <a:lnTo>
                  <a:pt x="133858" y="286638"/>
                </a:lnTo>
                <a:lnTo>
                  <a:pt x="130683" y="287146"/>
                </a:lnTo>
                <a:lnTo>
                  <a:pt x="128270" y="287146"/>
                </a:lnTo>
                <a:lnTo>
                  <a:pt x="121792" y="280288"/>
                </a:lnTo>
                <a:lnTo>
                  <a:pt x="122047" y="277875"/>
                </a:lnTo>
                <a:lnTo>
                  <a:pt x="125857" y="213994"/>
                </a:lnTo>
                <a:lnTo>
                  <a:pt x="123951" y="213867"/>
                </a:lnTo>
                <a:lnTo>
                  <a:pt x="122047" y="213105"/>
                </a:lnTo>
                <a:lnTo>
                  <a:pt x="120268" y="211962"/>
                </a:lnTo>
                <a:lnTo>
                  <a:pt x="118363" y="210819"/>
                </a:lnTo>
                <a:lnTo>
                  <a:pt x="116839" y="209549"/>
                </a:lnTo>
                <a:lnTo>
                  <a:pt x="115697" y="208025"/>
                </a:lnTo>
                <a:lnTo>
                  <a:pt x="6476" y="72516"/>
                </a:lnTo>
                <a:lnTo>
                  <a:pt x="3428" y="68579"/>
                </a:lnTo>
                <a:lnTo>
                  <a:pt x="1524" y="65531"/>
                </a:lnTo>
                <a:lnTo>
                  <a:pt x="762" y="63245"/>
                </a:lnTo>
                <a:lnTo>
                  <a:pt x="0" y="60832"/>
                </a:lnTo>
                <a:lnTo>
                  <a:pt x="126" y="58800"/>
                </a:lnTo>
                <a:lnTo>
                  <a:pt x="16001" y="48259"/>
                </a:lnTo>
                <a:lnTo>
                  <a:pt x="21971" y="46227"/>
                </a:lnTo>
                <a:close/>
              </a:path>
            </a:pathLst>
          </a:custGeom>
          <a:ln w="1828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 txBox="1">
            <a:spLocks noGrp="1"/>
          </p:cNvSpPr>
          <p:nvPr>
            <p:ph type="title"/>
          </p:nvPr>
        </p:nvSpPr>
        <p:spPr>
          <a:xfrm>
            <a:off x="2195829" y="3759"/>
            <a:ext cx="5191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THE WHEEL OF</a:t>
            </a:r>
            <a:r>
              <a:rPr sz="3600" spc="-70" dirty="0"/>
              <a:t> </a:t>
            </a:r>
            <a:r>
              <a:rPr sz="3600" spc="-15" dirty="0"/>
              <a:t>EXCELLENCE</a:t>
            </a:r>
            <a:endParaRPr sz="3600"/>
          </a:p>
        </p:txBody>
      </p:sp>
      <p:sp>
        <p:nvSpPr>
          <p:cNvPr id="305" name="object 305"/>
          <p:cNvSpPr/>
          <p:nvPr/>
        </p:nvSpPr>
        <p:spPr>
          <a:xfrm>
            <a:off x="6371844" y="2435351"/>
            <a:ext cx="1117092" cy="1054608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403213" y="2448432"/>
            <a:ext cx="1080389" cy="1017397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778752" y="3813047"/>
            <a:ext cx="729996" cy="929639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789328" y="3819397"/>
            <a:ext cx="694146" cy="892937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341119" y="2449067"/>
            <a:ext cx="1071371" cy="1591055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349628" y="2456052"/>
            <a:ext cx="1039066" cy="1557528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441703" y="4177284"/>
            <a:ext cx="990599" cy="891539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466977" y="4188078"/>
            <a:ext cx="960500" cy="861694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157983" y="3590544"/>
            <a:ext cx="669036" cy="505967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560701" y="3768471"/>
            <a:ext cx="164973" cy="221234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83104" y="3710940"/>
            <a:ext cx="320675" cy="337185"/>
          </a:xfrm>
          <a:custGeom>
            <a:avLst/>
            <a:gdLst/>
            <a:ahLst/>
            <a:cxnLst/>
            <a:rect l="l" t="t" r="r" b="b"/>
            <a:pathLst>
              <a:path w="320675" h="337185">
                <a:moveTo>
                  <a:pt x="163829" y="0"/>
                </a:moveTo>
                <a:lnTo>
                  <a:pt x="218015" y="6161"/>
                </a:lnTo>
                <a:lnTo>
                  <a:pt x="260381" y="24352"/>
                </a:lnTo>
                <a:lnTo>
                  <a:pt x="291195" y="54040"/>
                </a:lnTo>
                <a:lnTo>
                  <a:pt x="310769" y="94742"/>
                </a:lnTo>
                <a:lnTo>
                  <a:pt x="319573" y="146069"/>
                </a:lnTo>
                <a:lnTo>
                  <a:pt x="320166" y="165481"/>
                </a:lnTo>
                <a:lnTo>
                  <a:pt x="319545" y="184124"/>
                </a:lnTo>
                <a:lnTo>
                  <a:pt x="310133" y="235077"/>
                </a:lnTo>
                <a:lnTo>
                  <a:pt x="289202" y="277403"/>
                </a:lnTo>
                <a:lnTo>
                  <a:pt x="256635" y="309514"/>
                </a:lnTo>
                <a:lnTo>
                  <a:pt x="212399" y="329912"/>
                </a:lnTo>
                <a:lnTo>
                  <a:pt x="156463" y="336931"/>
                </a:lnTo>
                <a:lnTo>
                  <a:pt x="137146" y="336240"/>
                </a:lnTo>
                <a:lnTo>
                  <a:pt x="87121" y="325882"/>
                </a:lnTo>
                <a:lnTo>
                  <a:pt x="48563" y="303629"/>
                </a:lnTo>
                <a:lnTo>
                  <a:pt x="21288" y="270208"/>
                </a:lnTo>
                <a:lnTo>
                  <a:pt x="5304" y="225849"/>
                </a:lnTo>
                <a:lnTo>
                  <a:pt x="0" y="171450"/>
                </a:lnTo>
                <a:lnTo>
                  <a:pt x="642" y="152784"/>
                </a:lnTo>
                <a:lnTo>
                  <a:pt x="10287" y="101600"/>
                </a:lnTo>
                <a:lnTo>
                  <a:pt x="31325" y="59255"/>
                </a:lnTo>
                <a:lnTo>
                  <a:pt x="63849" y="27384"/>
                </a:lnTo>
                <a:lnTo>
                  <a:pt x="107930" y="7018"/>
                </a:lnTo>
                <a:lnTo>
                  <a:pt x="163829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198370" y="3606800"/>
            <a:ext cx="243204" cy="435609"/>
          </a:xfrm>
          <a:custGeom>
            <a:avLst/>
            <a:gdLst/>
            <a:ahLst/>
            <a:cxnLst/>
            <a:rect l="l" t="t" r="r" b="b"/>
            <a:pathLst>
              <a:path w="243205" h="435610">
                <a:moveTo>
                  <a:pt x="26162" y="0"/>
                </a:moveTo>
                <a:lnTo>
                  <a:pt x="230124" y="0"/>
                </a:lnTo>
                <a:lnTo>
                  <a:pt x="232029" y="0"/>
                </a:lnTo>
                <a:lnTo>
                  <a:pt x="233934" y="635"/>
                </a:lnTo>
                <a:lnTo>
                  <a:pt x="235457" y="1905"/>
                </a:lnTo>
                <a:lnTo>
                  <a:pt x="236981" y="3048"/>
                </a:lnTo>
                <a:lnTo>
                  <a:pt x="238379" y="5080"/>
                </a:lnTo>
                <a:lnTo>
                  <a:pt x="243078" y="29463"/>
                </a:lnTo>
                <a:lnTo>
                  <a:pt x="243078" y="36194"/>
                </a:lnTo>
                <a:lnTo>
                  <a:pt x="243078" y="42925"/>
                </a:lnTo>
                <a:lnTo>
                  <a:pt x="235457" y="69976"/>
                </a:lnTo>
                <a:lnTo>
                  <a:pt x="233934" y="71374"/>
                </a:lnTo>
                <a:lnTo>
                  <a:pt x="232029" y="72008"/>
                </a:lnTo>
                <a:lnTo>
                  <a:pt x="230124" y="72008"/>
                </a:lnTo>
                <a:lnTo>
                  <a:pt x="88392" y="72008"/>
                </a:lnTo>
                <a:lnTo>
                  <a:pt x="88392" y="188594"/>
                </a:lnTo>
                <a:lnTo>
                  <a:pt x="221361" y="188594"/>
                </a:lnTo>
                <a:lnTo>
                  <a:pt x="223393" y="188594"/>
                </a:lnTo>
                <a:lnTo>
                  <a:pt x="225171" y="189102"/>
                </a:lnTo>
                <a:lnTo>
                  <a:pt x="226694" y="190245"/>
                </a:lnTo>
                <a:lnTo>
                  <a:pt x="228346" y="191388"/>
                </a:lnTo>
                <a:lnTo>
                  <a:pt x="229743" y="193167"/>
                </a:lnTo>
                <a:lnTo>
                  <a:pt x="230886" y="195961"/>
                </a:lnTo>
                <a:lnTo>
                  <a:pt x="232156" y="198627"/>
                </a:lnTo>
                <a:lnTo>
                  <a:pt x="233044" y="202183"/>
                </a:lnTo>
                <a:lnTo>
                  <a:pt x="233553" y="206629"/>
                </a:lnTo>
                <a:lnTo>
                  <a:pt x="234187" y="211074"/>
                </a:lnTo>
                <a:lnTo>
                  <a:pt x="234442" y="216662"/>
                </a:lnTo>
                <a:lnTo>
                  <a:pt x="234442" y="223393"/>
                </a:lnTo>
                <a:lnTo>
                  <a:pt x="234442" y="230124"/>
                </a:lnTo>
                <a:lnTo>
                  <a:pt x="234187" y="235585"/>
                </a:lnTo>
                <a:lnTo>
                  <a:pt x="233553" y="240156"/>
                </a:lnTo>
                <a:lnTo>
                  <a:pt x="233044" y="244601"/>
                </a:lnTo>
                <a:lnTo>
                  <a:pt x="232156" y="248285"/>
                </a:lnTo>
                <a:lnTo>
                  <a:pt x="230886" y="251206"/>
                </a:lnTo>
                <a:lnTo>
                  <a:pt x="229743" y="254000"/>
                </a:lnTo>
                <a:lnTo>
                  <a:pt x="228346" y="256158"/>
                </a:lnTo>
                <a:lnTo>
                  <a:pt x="226694" y="257301"/>
                </a:lnTo>
                <a:lnTo>
                  <a:pt x="225171" y="258572"/>
                </a:lnTo>
                <a:lnTo>
                  <a:pt x="223393" y="259206"/>
                </a:lnTo>
                <a:lnTo>
                  <a:pt x="221361" y="259206"/>
                </a:lnTo>
                <a:lnTo>
                  <a:pt x="88392" y="259206"/>
                </a:lnTo>
                <a:lnTo>
                  <a:pt x="88392" y="420624"/>
                </a:lnTo>
                <a:lnTo>
                  <a:pt x="88392" y="423037"/>
                </a:lnTo>
                <a:lnTo>
                  <a:pt x="87756" y="425195"/>
                </a:lnTo>
                <a:lnTo>
                  <a:pt x="86360" y="426974"/>
                </a:lnTo>
                <a:lnTo>
                  <a:pt x="85090" y="428751"/>
                </a:lnTo>
                <a:lnTo>
                  <a:pt x="82677" y="430275"/>
                </a:lnTo>
                <a:lnTo>
                  <a:pt x="79248" y="431419"/>
                </a:lnTo>
                <a:lnTo>
                  <a:pt x="75818" y="432688"/>
                </a:lnTo>
                <a:lnTo>
                  <a:pt x="71247" y="433705"/>
                </a:lnTo>
                <a:lnTo>
                  <a:pt x="65659" y="434339"/>
                </a:lnTo>
                <a:lnTo>
                  <a:pt x="60071" y="434975"/>
                </a:lnTo>
                <a:lnTo>
                  <a:pt x="52959" y="435356"/>
                </a:lnTo>
                <a:lnTo>
                  <a:pt x="44196" y="435356"/>
                </a:lnTo>
                <a:lnTo>
                  <a:pt x="35687" y="435356"/>
                </a:lnTo>
                <a:lnTo>
                  <a:pt x="28702" y="434975"/>
                </a:lnTo>
                <a:lnTo>
                  <a:pt x="22987" y="434339"/>
                </a:lnTo>
                <a:lnTo>
                  <a:pt x="17272" y="433705"/>
                </a:lnTo>
                <a:lnTo>
                  <a:pt x="12700" y="432688"/>
                </a:lnTo>
                <a:lnTo>
                  <a:pt x="9398" y="431419"/>
                </a:lnTo>
                <a:lnTo>
                  <a:pt x="6096" y="430275"/>
                </a:lnTo>
                <a:lnTo>
                  <a:pt x="3682" y="428751"/>
                </a:lnTo>
                <a:lnTo>
                  <a:pt x="2159" y="426974"/>
                </a:lnTo>
                <a:lnTo>
                  <a:pt x="762" y="425195"/>
                </a:lnTo>
                <a:lnTo>
                  <a:pt x="0" y="423037"/>
                </a:lnTo>
                <a:lnTo>
                  <a:pt x="0" y="420624"/>
                </a:lnTo>
                <a:lnTo>
                  <a:pt x="0" y="27812"/>
                </a:lnTo>
                <a:lnTo>
                  <a:pt x="0" y="18033"/>
                </a:lnTo>
                <a:lnTo>
                  <a:pt x="2540" y="10922"/>
                </a:lnTo>
                <a:lnTo>
                  <a:pt x="7619" y="6476"/>
                </a:lnTo>
                <a:lnTo>
                  <a:pt x="12573" y="2158"/>
                </a:lnTo>
                <a:lnTo>
                  <a:pt x="18796" y="0"/>
                </a:lnTo>
                <a:lnTo>
                  <a:pt x="26162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795771" y="3695700"/>
            <a:ext cx="946403" cy="400812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138671" y="3716654"/>
            <a:ext cx="285115" cy="331470"/>
          </a:xfrm>
          <a:custGeom>
            <a:avLst/>
            <a:gdLst/>
            <a:ahLst/>
            <a:cxnLst/>
            <a:rect l="l" t="t" r="r" b="b"/>
            <a:pathLst>
              <a:path w="285114" h="331470">
                <a:moveTo>
                  <a:pt x="41910" y="0"/>
                </a:moveTo>
                <a:lnTo>
                  <a:pt x="50164" y="0"/>
                </a:lnTo>
                <a:lnTo>
                  <a:pt x="57023" y="254"/>
                </a:lnTo>
                <a:lnTo>
                  <a:pt x="62356" y="889"/>
                </a:lnTo>
                <a:lnTo>
                  <a:pt x="67690" y="1397"/>
                </a:lnTo>
                <a:lnTo>
                  <a:pt x="82041" y="7493"/>
                </a:lnTo>
                <a:lnTo>
                  <a:pt x="83438" y="9144"/>
                </a:lnTo>
                <a:lnTo>
                  <a:pt x="84074" y="11176"/>
                </a:lnTo>
                <a:lnTo>
                  <a:pt x="84074" y="13335"/>
                </a:lnTo>
                <a:lnTo>
                  <a:pt x="84074" y="182118"/>
                </a:lnTo>
                <a:lnTo>
                  <a:pt x="89153" y="226187"/>
                </a:lnTo>
                <a:lnTo>
                  <a:pt x="118363" y="256159"/>
                </a:lnTo>
                <a:lnTo>
                  <a:pt x="125856" y="257810"/>
                </a:lnTo>
                <a:lnTo>
                  <a:pt x="134365" y="257810"/>
                </a:lnTo>
                <a:lnTo>
                  <a:pt x="174863" y="239573"/>
                </a:lnTo>
                <a:lnTo>
                  <a:pt x="201294" y="211963"/>
                </a:lnTo>
                <a:lnTo>
                  <a:pt x="201294" y="13335"/>
                </a:lnTo>
                <a:lnTo>
                  <a:pt x="201294" y="11176"/>
                </a:lnTo>
                <a:lnTo>
                  <a:pt x="222757" y="889"/>
                </a:lnTo>
                <a:lnTo>
                  <a:pt x="228091" y="254"/>
                </a:lnTo>
                <a:lnTo>
                  <a:pt x="234823" y="0"/>
                </a:lnTo>
                <a:lnTo>
                  <a:pt x="243204" y="0"/>
                </a:lnTo>
                <a:lnTo>
                  <a:pt x="251460" y="0"/>
                </a:lnTo>
                <a:lnTo>
                  <a:pt x="258190" y="254"/>
                </a:lnTo>
                <a:lnTo>
                  <a:pt x="263525" y="889"/>
                </a:lnTo>
                <a:lnTo>
                  <a:pt x="268986" y="1397"/>
                </a:lnTo>
                <a:lnTo>
                  <a:pt x="282955" y="7493"/>
                </a:lnTo>
                <a:lnTo>
                  <a:pt x="284352" y="9144"/>
                </a:lnTo>
                <a:lnTo>
                  <a:pt x="284988" y="11176"/>
                </a:lnTo>
                <a:lnTo>
                  <a:pt x="284988" y="13335"/>
                </a:lnTo>
                <a:lnTo>
                  <a:pt x="284988" y="312039"/>
                </a:lnTo>
                <a:lnTo>
                  <a:pt x="284988" y="314325"/>
                </a:lnTo>
                <a:lnTo>
                  <a:pt x="284479" y="316230"/>
                </a:lnTo>
                <a:lnTo>
                  <a:pt x="283337" y="317881"/>
                </a:lnTo>
                <a:lnTo>
                  <a:pt x="282193" y="319659"/>
                </a:lnTo>
                <a:lnTo>
                  <a:pt x="280288" y="321056"/>
                </a:lnTo>
                <a:lnTo>
                  <a:pt x="277494" y="322072"/>
                </a:lnTo>
                <a:lnTo>
                  <a:pt x="274700" y="323215"/>
                </a:lnTo>
                <a:lnTo>
                  <a:pt x="271017" y="324104"/>
                </a:lnTo>
                <a:lnTo>
                  <a:pt x="266445" y="324612"/>
                </a:lnTo>
                <a:lnTo>
                  <a:pt x="261874" y="325247"/>
                </a:lnTo>
                <a:lnTo>
                  <a:pt x="256031" y="325501"/>
                </a:lnTo>
                <a:lnTo>
                  <a:pt x="249174" y="325501"/>
                </a:lnTo>
                <a:lnTo>
                  <a:pt x="241807" y="325501"/>
                </a:lnTo>
                <a:lnTo>
                  <a:pt x="235838" y="325247"/>
                </a:lnTo>
                <a:lnTo>
                  <a:pt x="231266" y="324612"/>
                </a:lnTo>
                <a:lnTo>
                  <a:pt x="226694" y="324104"/>
                </a:lnTo>
                <a:lnTo>
                  <a:pt x="223012" y="323215"/>
                </a:lnTo>
                <a:lnTo>
                  <a:pt x="220344" y="322072"/>
                </a:lnTo>
                <a:lnTo>
                  <a:pt x="217677" y="321056"/>
                </a:lnTo>
                <a:lnTo>
                  <a:pt x="215773" y="319659"/>
                </a:lnTo>
                <a:lnTo>
                  <a:pt x="214629" y="317881"/>
                </a:lnTo>
                <a:lnTo>
                  <a:pt x="213613" y="316230"/>
                </a:lnTo>
                <a:lnTo>
                  <a:pt x="212978" y="314325"/>
                </a:lnTo>
                <a:lnTo>
                  <a:pt x="212978" y="312039"/>
                </a:lnTo>
                <a:lnTo>
                  <a:pt x="212978" y="277622"/>
                </a:lnTo>
                <a:lnTo>
                  <a:pt x="175349" y="310233"/>
                </a:lnTo>
                <a:lnTo>
                  <a:pt x="136540" y="327818"/>
                </a:lnTo>
                <a:lnTo>
                  <a:pt x="109474" y="331216"/>
                </a:lnTo>
                <a:lnTo>
                  <a:pt x="94736" y="330577"/>
                </a:lnTo>
                <a:lnTo>
                  <a:pt x="57785" y="321183"/>
                </a:lnTo>
                <a:lnTo>
                  <a:pt x="24002" y="293624"/>
                </a:lnTo>
                <a:lnTo>
                  <a:pt x="5587" y="253365"/>
                </a:lnTo>
                <a:lnTo>
                  <a:pt x="355" y="212574"/>
                </a:lnTo>
                <a:lnTo>
                  <a:pt x="0" y="196215"/>
                </a:lnTo>
                <a:lnTo>
                  <a:pt x="0" y="13335"/>
                </a:lnTo>
                <a:lnTo>
                  <a:pt x="0" y="11176"/>
                </a:lnTo>
                <a:lnTo>
                  <a:pt x="635" y="9144"/>
                </a:lnTo>
                <a:lnTo>
                  <a:pt x="1904" y="7493"/>
                </a:lnTo>
                <a:lnTo>
                  <a:pt x="3048" y="5842"/>
                </a:lnTo>
                <a:lnTo>
                  <a:pt x="21589" y="889"/>
                </a:lnTo>
                <a:lnTo>
                  <a:pt x="27050" y="254"/>
                </a:lnTo>
                <a:lnTo>
                  <a:pt x="33908" y="0"/>
                </a:lnTo>
                <a:lnTo>
                  <a:pt x="41910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835777" y="3711321"/>
            <a:ext cx="244475" cy="336550"/>
          </a:xfrm>
          <a:custGeom>
            <a:avLst/>
            <a:gdLst/>
            <a:ahLst/>
            <a:cxnLst/>
            <a:rect l="l" t="t" r="r" b="b"/>
            <a:pathLst>
              <a:path w="244475" h="336550">
                <a:moveTo>
                  <a:pt x="150368" y="0"/>
                </a:moveTo>
                <a:lnTo>
                  <a:pt x="193294" y="5968"/>
                </a:lnTo>
                <a:lnTo>
                  <a:pt x="200787" y="8635"/>
                </a:lnTo>
                <a:lnTo>
                  <a:pt x="208280" y="11302"/>
                </a:lnTo>
                <a:lnTo>
                  <a:pt x="233425" y="26415"/>
                </a:lnTo>
                <a:lnTo>
                  <a:pt x="235838" y="28828"/>
                </a:lnTo>
                <a:lnTo>
                  <a:pt x="237617" y="30987"/>
                </a:lnTo>
                <a:lnTo>
                  <a:pt x="238633" y="32638"/>
                </a:lnTo>
                <a:lnTo>
                  <a:pt x="239649" y="34289"/>
                </a:lnTo>
                <a:lnTo>
                  <a:pt x="240411" y="36448"/>
                </a:lnTo>
                <a:lnTo>
                  <a:pt x="240919" y="39115"/>
                </a:lnTo>
                <a:lnTo>
                  <a:pt x="241553" y="41782"/>
                </a:lnTo>
                <a:lnTo>
                  <a:pt x="241935" y="45084"/>
                </a:lnTo>
                <a:lnTo>
                  <a:pt x="242315" y="49021"/>
                </a:lnTo>
                <a:lnTo>
                  <a:pt x="242570" y="52958"/>
                </a:lnTo>
                <a:lnTo>
                  <a:pt x="242824" y="57657"/>
                </a:lnTo>
                <a:lnTo>
                  <a:pt x="242824" y="63245"/>
                </a:lnTo>
                <a:lnTo>
                  <a:pt x="234314" y="98424"/>
                </a:lnTo>
                <a:lnTo>
                  <a:pt x="230759" y="98424"/>
                </a:lnTo>
                <a:lnTo>
                  <a:pt x="226949" y="98424"/>
                </a:lnTo>
                <a:lnTo>
                  <a:pt x="222885" y="96900"/>
                </a:lnTo>
                <a:lnTo>
                  <a:pt x="218694" y="93725"/>
                </a:lnTo>
                <a:lnTo>
                  <a:pt x="214375" y="90550"/>
                </a:lnTo>
                <a:lnTo>
                  <a:pt x="176518" y="70951"/>
                </a:lnTo>
                <a:lnTo>
                  <a:pt x="154050" y="68325"/>
                </a:lnTo>
                <a:lnTo>
                  <a:pt x="138620" y="69899"/>
                </a:lnTo>
                <a:lnTo>
                  <a:pt x="103759" y="93598"/>
                </a:lnTo>
                <a:lnTo>
                  <a:pt x="87453" y="144766"/>
                </a:lnTo>
                <a:lnTo>
                  <a:pt x="86360" y="167766"/>
                </a:lnTo>
                <a:lnTo>
                  <a:pt x="86643" y="179433"/>
                </a:lnTo>
                <a:lnTo>
                  <a:pt x="93184" y="219096"/>
                </a:lnTo>
                <a:lnTo>
                  <a:pt x="113268" y="251904"/>
                </a:lnTo>
                <a:lnTo>
                  <a:pt x="155067" y="265810"/>
                </a:lnTo>
                <a:lnTo>
                  <a:pt x="163447" y="265497"/>
                </a:lnTo>
                <a:lnTo>
                  <a:pt x="200660" y="253364"/>
                </a:lnTo>
                <a:lnTo>
                  <a:pt x="207010" y="249046"/>
                </a:lnTo>
                <a:lnTo>
                  <a:pt x="213233" y="244855"/>
                </a:lnTo>
                <a:lnTo>
                  <a:pt x="218439" y="241045"/>
                </a:lnTo>
                <a:lnTo>
                  <a:pt x="222631" y="237489"/>
                </a:lnTo>
                <a:lnTo>
                  <a:pt x="226949" y="234060"/>
                </a:lnTo>
                <a:lnTo>
                  <a:pt x="230505" y="232409"/>
                </a:lnTo>
                <a:lnTo>
                  <a:pt x="233425" y="232409"/>
                </a:lnTo>
                <a:lnTo>
                  <a:pt x="235458" y="232409"/>
                </a:lnTo>
                <a:lnTo>
                  <a:pt x="237109" y="232917"/>
                </a:lnTo>
                <a:lnTo>
                  <a:pt x="238378" y="234060"/>
                </a:lnTo>
                <a:lnTo>
                  <a:pt x="239775" y="235203"/>
                </a:lnTo>
                <a:lnTo>
                  <a:pt x="240792" y="237235"/>
                </a:lnTo>
                <a:lnTo>
                  <a:pt x="241553" y="240283"/>
                </a:lnTo>
                <a:lnTo>
                  <a:pt x="242443" y="243204"/>
                </a:lnTo>
                <a:lnTo>
                  <a:pt x="242950" y="247141"/>
                </a:lnTo>
                <a:lnTo>
                  <a:pt x="243459" y="251840"/>
                </a:lnTo>
                <a:lnTo>
                  <a:pt x="243839" y="256412"/>
                </a:lnTo>
                <a:lnTo>
                  <a:pt x="244094" y="262508"/>
                </a:lnTo>
                <a:lnTo>
                  <a:pt x="244094" y="269874"/>
                </a:lnTo>
                <a:lnTo>
                  <a:pt x="244094" y="275716"/>
                </a:lnTo>
                <a:lnTo>
                  <a:pt x="243967" y="280542"/>
                </a:lnTo>
                <a:lnTo>
                  <a:pt x="243586" y="284479"/>
                </a:lnTo>
                <a:lnTo>
                  <a:pt x="243332" y="288289"/>
                </a:lnTo>
                <a:lnTo>
                  <a:pt x="240284" y="300862"/>
                </a:lnTo>
                <a:lnTo>
                  <a:pt x="239522" y="302513"/>
                </a:lnTo>
                <a:lnTo>
                  <a:pt x="237744" y="304672"/>
                </a:lnTo>
                <a:lnTo>
                  <a:pt x="235076" y="307212"/>
                </a:lnTo>
                <a:lnTo>
                  <a:pt x="232410" y="309752"/>
                </a:lnTo>
                <a:lnTo>
                  <a:pt x="227837" y="312927"/>
                </a:lnTo>
                <a:lnTo>
                  <a:pt x="221361" y="316610"/>
                </a:lnTo>
                <a:lnTo>
                  <a:pt x="214884" y="320293"/>
                </a:lnTo>
                <a:lnTo>
                  <a:pt x="172338" y="333501"/>
                </a:lnTo>
                <a:lnTo>
                  <a:pt x="142367" y="336168"/>
                </a:lnTo>
                <a:lnTo>
                  <a:pt x="125604" y="335502"/>
                </a:lnTo>
                <a:lnTo>
                  <a:pt x="81152" y="325500"/>
                </a:lnTo>
                <a:lnTo>
                  <a:pt x="46041" y="303587"/>
                </a:lnTo>
                <a:lnTo>
                  <a:pt x="20669" y="270605"/>
                </a:lnTo>
                <a:lnTo>
                  <a:pt x="5197" y="227099"/>
                </a:lnTo>
                <a:lnTo>
                  <a:pt x="0" y="173735"/>
                </a:lnTo>
                <a:lnTo>
                  <a:pt x="710" y="152094"/>
                </a:lnTo>
                <a:lnTo>
                  <a:pt x="6322" y="113335"/>
                </a:lnTo>
                <a:lnTo>
                  <a:pt x="24622" y="66357"/>
                </a:lnTo>
                <a:lnTo>
                  <a:pt x="53020" y="32111"/>
                </a:lnTo>
                <a:lnTo>
                  <a:pt x="90043" y="10286"/>
                </a:lnTo>
                <a:lnTo>
                  <a:pt x="134298" y="642"/>
                </a:lnTo>
                <a:lnTo>
                  <a:pt x="150368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489953" y="3710940"/>
            <a:ext cx="227965" cy="337185"/>
          </a:xfrm>
          <a:custGeom>
            <a:avLst/>
            <a:gdLst/>
            <a:ahLst/>
            <a:cxnLst/>
            <a:rect l="l" t="t" r="r" b="b"/>
            <a:pathLst>
              <a:path w="227965" h="337185">
                <a:moveTo>
                  <a:pt x="123190" y="0"/>
                </a:moveTo>
                <a:lnTo>
                  <a:pt x="167259" y="5080"/>
                </a:lnTo>
                <a:lnTo>
                  <a:pt x="192531" y="13589"/>
                </a:lnTo>
                <a:lnTo>
                  <a:pt x="197485" y="15875"/>
                </a:lnTo>
                <a:lnTo>
                  <a:pt x="207518" y="24637"/>
                </a:lnTo>
                <a:lnTo>
                  <a:pt x="208534" y="26289"/>
                </a:lnTo>
                <a:lnTo>
                  <a:pt x="209169" y="28321"/>
                </a:lnTo>
                <a:lnTo>
                  <a:pt x="209550" y="30607"/>
                </a:lnTo>
                <a:lnTo>
                  <a:pt x="210057" y="33020"/>
                </a:lnTo>
                <a:lnTo>
                  <a:pt x="210439" y="35941"/>
                </a:lnTo>
                <a:lnTo>
                  <a:pt x="210820" y="39370"/>
                </a:lnTo>
                <a:lnTo>
                  <a:pt x="211074" y="42799"/>
                </a:lnTo>
                <a:lnTo>
                  <a:pt x="211200" y="47117"/>
                </a:lnTo>
                <a:lnTo>
                  <a:pt x="211200" y="52197"/>
                </a:lnTo>
                <a:lnTo>
                  <a:pt x="211200" y="58293"/>
                </a:lnTo>
                <a:lnTo>
                  <a:pt x="205867" y="80518"/>
                </a:lnTo>
                <a:lnTo>
                  <a:pt x="204597" y="81280"/>
                </a:lnTo>
                <a:lnTo>
                  <a:pt x="202946" y="81661"/>
                </a:lnTo>
                <a:lnTo>
                  <a:pt x="201168" y="81661"/>
                </a:lnTo>
                <a:lnTo>
                  <a:pt x="199263" y="81661"/>
                </a:lnTo>
                <a:lnTo>
                  <a:pt x="196088" y="80518"/>
                </a:lnTo>
                <a:lnTo>
                  <a:pt x="191897" y="78232"/>
                </a:lnTo>
                <a:lnTo>
                  <a:pt x="187578" y="75818"/>
                </a:lnTo>
                <a:lnTo>
                  <a:pt x="182245" y="73406"/>
                </a:lnTo>
                <a:lnTo>
                  <a:pt x="140366" y="60483"/>
                </a:lnTo>
                <a:lnTo>
                  <a:pt x="125222" y="59562"/>
                </a:lnTo>
                <a:lnTo>
                  <a:pt x="117601" y="59562"/>
                </a:lnTo>
                <a:lnTo>
                  <a:pt x="110998" y="60452"/>
                </a:lnTo>
                <a:lnTo>
                  <a:pt x="105410" y="61976"/>
                </a:lnTo>
                <a:lnTo>
                  <a:pt x="99822" y="63500"/>
                </a:lnTo>
                <a:lnTo>
                  <a:pt x="95250" y="65786"/>
                </a:lnTo>
                <a:lnTo>
                  <a:pt x="91694" y="68707"/>
                </a:lnTo>
                <a:lnTo>
                  <a:pt x="88138" y="71501"/>
                </a:lnTo>
                <a:lnTo>
                  <a:pt x="85471" y="74930"/>
                </a:lnTo>
                <a:lnTo>
                  <a:pt x="83693" y="78867"/>
                </a:lnTo>
                <a:lnTo>
                  <a:pt x="81915" y="82804"/>
                </a:lnTo>
                <a:lnTo>
                  <a:pt x="81025" y="86995"/>
                </a:lnTo>
                <a:lnTo>
                  <a:pt x="81025" y="91440"/>
                </a:lnTo>
                <a:lnTo>
                  <a:pt x="81025" y="98298"/>
                </a:lnTo>
                <a:lnTo>
                  <a:pt x="109474" y="123906"/>
                </a:lnTo>
                <a:lnTo>
                  <a:pt x="134360" y="133673"/>
                </a:lnTo>
                <a:lnTo>
                  <a:pt x="141017" y="136159"/>
                </a:lnTo>
                <a:lnTo>
                  <a:pt x="181228" y="154432"/>
                </a:lnTo>
                <a:lnTo>
                  <a:pt x="214280" y="184197"/>
                </a:lnTo>
                <a:lnTo>
                  <a:pt x="227580" y="223569"/>
                </a:lnTo>
                <a:lnTo>
                  <a:pt x="227965" y="233426"/>
                </a:lnTo>
                <a:lnTo>
                  <a:pt x="227369" y="245735"/>
                </a:lnTo>
                <a:lnTo>
                  <a:pt x="213179" y="287569"/>
                </a:lnTo>
                <a:lnTo>
                  <a:pt x="182425" y="316914"/>
                </a:lnTo>
                <a:lnTo>
                  <a:pt x="138203" y="333234"/>
                </a:lnTo>
                <a:lnTo>
                  <a:pt x="98805" y="336931"/>
                </a:lnTo>
                <a:lnTo>
                  <a:pt x="90519" y="336766"/>
                </a:lnTo>
                <a:lnTo>
                  <a:pt x="52339" y="331549"/>
                </a:lnTo>
                <a:lnTo>
                  <a:pt x="19430" y="320167"/>
                </a:lnTo>
                <a:lnTo>
                  <a:pt x="13970" y="317500"/>
                </a:lnTo>
                <a:lnTo>
                  <a:pt x="10160" y="314960"/>
                </a:lnTo>
                <a:lnTo>
                  <a:pt x="7620" y="312547"/>
                </a:lnTo>
                <a:lnTo>
                  <a:pt x="5207" y="310261"/>
                </a:lnTo>
                <a:lnTo>
                  <a:pt x="3301" y="306578"/>
                </a:lnTo>
                <a:lnTo>
                  <a:pt x="2032" y="301498"/>
                </a:lnTo>
                <a:lnTo>
                  <a:pt x="635" y="296545"/>
                </a:lnTo>
                <a:lnTo>
                  <a:pt x="0" y="289052"/>
                </a:lnTo>
                <a:lnTo>
                  <a:pt x="0" y="279273"/>
                </a:lnTo>
                <a:lnTo>
                  <a:pt x="0" y="272796"/>
                </a:lnTo>
                <a:lnTo>
                  <a:pt x="126" y="267589"/>
                </a:lnTo>
                <a:lnTo>
                  <a:pt x="635" y="263779"/>
                </a:lnTo>
                <a:lnTo>
                  <a:pt x="1143" y="259842"/>
                </a:lnTo>
                <a:lnTo>
                  <a:pt x="1778" y="256667"/>
                </a:lnTo>
                <a:lnTo>
                  <a:pt x="2667" y="254381"/>
                </a:lnTo>
                <a:lnTo>
                  <a:pt x="3556" y="251968"/>
                </a:lnTo>
                <a:lnTo>
                  <a:pt x="4699" y="250444"/>
                </a:lnTo>
                <a:lnTo>
                  <a:pt x="5969" y="249682"/>
                </a:lnTo>
                <a:lnTo>
                  <a:pt x="7366" y="248920"/>
                </a:lnTo>
                <a:lnTo>
                  <a:pt x="9017" y="248539"/>
                </a:lnTo>
                <a:lnTo>
                  <a:pt x="11049" y="248539"/>
                </a:lnTo>
                <a:lnTo>
                  <a:pt x="13462" y="248539"/>
                </a:lnTo>
                <a:lnTo>
                  <a:pt x="17145" y="249936"/>
                </a:lnTo>
                <a:lnTo>
                  <a:pt x="21844" y="252730"/>
                </a:lnTo>
                <a:lnTo>
                  <a:pt x="26670" y="255397"/>
                </a:lnTo>
                <a:lnTo>
                  <a:pt x="64770" y="271272"/>
                </a:lnTo>
                <a:lnTo>
                  <a:pt x="97027" y="275590"/>
                </a:lnTo>
                <a:lnTo>
                  <a:pt x="104648" y="275590"/>
                </a:lnTo>
                <a:lnTo>
                  <a:pt x="140335" y="259969"/>
                </a:lnTo>
                <a:lnTo>
                  <a:pt x="142621" y="255524"/>
                </a:lnTo>
                <a:lnTo>
                  <a:pt x="144906" y="251079"/>
                </a:lnTo>
                <a:lnTo>
                  <a:pt x="145923" y="245872"/>
                </a:lnTo>
                <a:lnTo>
                  <a:pt x="145923" y="240157"/>
                </a:lnTo>
                <a:lnTo>
                  <a:pt x="145923" y="233426"/>
                </a:lnTo>
                <a:lnTo>
                  <a:pt x="123317" y="210312"/>
                </a:lnTo>
                <a:lnTo>
                  <a:pt x="116586" y="206756"/>
                </a:lnTo>
                <a:lnTo>
                  <a:pt x="108839" y="203327"/>
                </a:lnTo>
                <a:lnTo>
                  <a:pt x="100202" y="200279"/>
                </a:lnTo>
                <a:lnTo>
                  <a:pt x="93753" y="197848"/>
                </a:lnTo>
                <a:lnTo>
                  <a:pt x="53820" y="180381"/>
                </a:lnTo>
                <a:lnTo>
                  <a:pt x="19375" y="153132"/>
                </a:lnTo>
                <a:lnTo>
                  <a:pt x="3190" y="116395"/>
                </a:lnTo>
                <a:lnTo>
                  <a:pt x="1650" y="96774"/>
                </a:lnTo>
                <a:lnTo>
                  <a:pt x="2174" y="86300"/>
                </a:lnTo>
                <a:lnTo>
                  <a:pt x="14678" y="48781"/>
                </a:lnTo>
                <a:lnTo>
                  <a:pt x="42423" y="20772"/>
                </a:lnTo>
                <a:lnTo>
                  <a:pt x="84113" y="3964"/>
                </a:lnTo>
                <a:lnTo>
                  <a:pt x="109450" y="448"/>
                </a:lnTo>
                <a:lnTo>
                  <a:pt x="123190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669" y="461899"/>
            <a:ext cx="76809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0" dirty="0">
                <a:latin typeface="Calibri"/>
                <a:cs typeface="Calibri"/>
              </a:rPr>
              <a:t>Psychological </a:t>
            </a:r>
            <a:r>
              <a:rPr b="1" dirty="0">
                <a:latin typeface="Calibri"/>
                <a:cs typeface="Calibri"/>
              </a:rPr>
              <a:t>Skills </a:t>
            </a:r>
            <a:r>
              <a:rPr b="1" spc="-40" dirty="0">
                <a:latin typeface="Calibri"/>
                <a:cs typeface="Calibri"/>
              </a:rPr>
              <a:t>Training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(PST)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1451813"/>
            <a:ext cx="746379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Calibri"/>
                <a:cs typeface="Calibri"/>
              </a:rPr>
              <a:t>Psychological </a:t>
            </a:r>
            <a:r>
              <a:rPr sz="3600" b="1" dirty="0">
                <a:latin typeface="Calibri"/>
                <a:cs typeface="Calibri"/>
              </a:rPr>
              <a:t>Skills </a:t>
            </a:r>
            <a:r>
              <a:rPr sz="3600" b="1" spc="-40" dirty="0">
                <a:latin typeface="Calibri"/>
                <a:cs typeface="Calibri"/>
              </a:rPr>
              <a:t>Training </a:t>
            </a:r>
            <a:r>
              <a:rPr sz="3600" b="1" spc="-10" dirty="0">
                <a:latin typeface="Calibri"/>
                <a:cs typeface="Calibri"/>
              </a:rPr>
              <a:t>(PST) </a:t>
            </a:r>
            <a:r>
              <a:rPr sz="3600" b="1" dirty="0">
                <a:latin typeface="Calibri"/>
                <a:cs typeface="Calibri"/>
              </a:rPr>
              <a:t>is </a:t>
            </a:r>
            <a:r>
              <a:rPr sz="3600" b="1" spc="-15" dirty="0">
                <a:latin typeface="Calibri"/>
                <a:cs typeface="Calibri"/>
              </a:rPr>
              <a:t>an  </a:t>
            </a:r>
            <a:r>
              <a:rPr sz="3600" b="1" dirty="0">
                <a:latin typeface="Calibri"/>
                <a:cs typeface="Calibri"/>
              </a:rPr>
              <a:t>individually designed </a:t>
            </a:r>
            <a:r>
              <a:rPr sz="3600" b="1" spc="-10" dirty="0">
                <a:latin typeface="Calibri"/>
                <a:cs typeface="Calibri"/>
              </a:rPr>
              <a:t>combination </a:t>
            </a:r>
            <a:r>
              <a:rPr sz="3600" b="1" spc="5" dirty="0">
                <a:latin typeface="Calibri"/>
                <a:cs typeface="Calibri"/>
              </a:rPr>
              <a:t>of  </a:t>
            </a:r>
            <a:r>
              <a:rPr sz="3600" b="1" spc="-5" dirty="0">
                <a:latin typeface="Calibri"/>
                <a:cs typeface="Calibri"/>
              </a:rPr>
              <a:t>methods </a:t>
            </a:r>
            <a:r>
              <a:rPr sz="3600" b="1" spc="-10" dirty="0">
                <a:latin typeface="Calibri"/>
                <a:cs typeface="Calibri"/>
              </a:rPr>
              <a:t>selected </a:t>
            </a:r>
            <a:r>
              <a:rPr sz="3600" b="1" spc="-20" dirty="0">
                <a:latin typeface="Calibri"/>
                <a:cs typeface="Calibri"/>
              </a:rPr>
              <a:t>to </a:t>
            </a:r>
            <a:r>
              <a:rPr sz="3600" b="1" spc="-25" dirty="0">
                <a:latin typeface="Calibri"/>
                <a:cs typeface="Calibri"/>
              </a:rPr>
              <a:t>attain  </a:t>
            </a:r>
            <a:r>
              <a:rPr sz="3600" b="1" spc="-15" dirty="0">
                <a:latin typeface="Calibri"/>
                <a:cs typeface="Calibri"/>
              </a:rPr>
              <a:t>psychological </a:t>
            </a:r>
            <a:r>
              <a:rPr sz="3600" b="1" dirty="0">
                <a:latin typeface="Calibri"/>
                <a:cs typeface="Calibri"/>
              </a:rPr>
              <a:t>skill </a:t>
            </a:r>
            <a:r>
              <a:rPr sz="3600" b="1" spc="-5" dirty="0">
                <a:latin typeface="Calibri"/>
                <a:cs typeface="Calibri"/>
              </a:rPr>
              <a:t>needs.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There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no 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single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tranquil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PST package;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each 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program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must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individualized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based 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on the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psychological </a:t>
            </a:r>
            <a:r>
              <a:rPr sz="3600" b="1" spc="-35" dirty="0">
                <a:solidFill>
                  <a:srgbClr val="FF0000"/>
                </a:solidFill>
                <a:latin typeface="Calibri"/>
                <a:cs typeface="Calibri"/>
              </a:rPr>
              <a:t>state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of the 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individual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well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the sport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489" y="461899"/>
            <a:ext cx="3587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Skill</a:t>
            </a:r>
            <a:r>
              <a:rPr spc="-50" dirty="0"/>
              <a:t> </a:t>
            </a:r>
            <a:r>
              <a:rPr spc="-40" dirty="0"/>
              <a:t>Techniques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1981" y="6464909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34770"/>
            <a:ext cx="8040370" cy="46443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Psychological </a:t>
            </a:r>
            <a:r>
              <a:rPr sz="3000" spc="-10" dirty="0">
                <a:latin typeface="Calibri"/>
                <a:cs typeface="Calibri"/>
              </a:rPr>
              <a:t>skills </a:t>
            </a:r>
            <a:r>
              <a:rPr sz="3000" spc="-5" dirty="0">
                <a:latin typeface="Calibri"/>
                <a:cs typeface="Calibri"/>
              </a:rPr>
              <a:t>techniques </a:t>
            </a:r>
            <a:r>
              <a:rPr sz="3000" spc="-10" dirty="0">
                <a:latin typeface="Calibri"/>
                <a:cs typeface="Calibri"/>
              </a:rPr>
              <a:t>help athletes </a:t>
            </a:r>
            <a:r>
              <a:rPr sz="3000" spc="-25" dirty="0">
                <a:latin typeface="Calibri"/>
                <a:cs typeface="Calibri"/>
              </a:rPr>
              <a:t>make  </a:t>
            </a:r>
            <a:r>
              <a:rPr sz="3000" spc="-5" dirty="0">
                <a:latin typeface="Calibri"/>
                <a:cs typeface="Calibri"/>
              </a:rPr>
              <a:t>adjustments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their </a:t>
            </a:r>
            <a:r>
              <a:rPr sz="3000" dirty="0">
                <a:latin typeface="Calibri"/>
                <a:cs typeface="Calibri"/>
              </a:rPr>
              <a:t>actions, </a:t>
            </a:r>
            <a:r>
              <a:rPr sz="3000" spc="-5" dirty="0">
                <a:latin typeface="Calibri"/>
                <a:cs typeface="Calibri"/>
              </a:rPr>
              <a:t>thoughts, </a:t>
            </a:r>
            <a:r>
              <a:rPr sz="3000" spc="-15" dirty="0">
                <a:latin typeface="Calibri"/>
                <a:cs typeface="Calibri"/>
              </a:rPr>
              <a:t>feelings, 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physical </a:t>
            </a:r>
            <a:r>
              <a:rPr sz="3000" spc="-5" dirty="0">
                <a:latin typeface="Calibri"/>
                <a:cs typeface="Calibri"/>
              </a:rPr>
              <a:t>sensations that </a:t>
            </a:r>
            <a:r>
              <a:rPr sz="3000" dirty="0">
                <a:latin typeface="Calibri"/>
                <a:cs typeface="Calibri"/>
              </a:rPr>
              <a:t>will </a:t>
            </a:r>
            <a:r>
              <a:rPr sz="3000" spc="-15" dirty="0">
                <a:latin typeface="Calibri"/>
                <a:cs typeface="Calibri"/>
              </a:rPr>
              <a:t>improve </a:t>
            </a:r>
            <a:r>
              <a:rPr sz="3000" dirty="0">
                <a:latin typeface="Calibri"/>
                <a:cs typeface="Calibri"/>
              </a:rPr>
              <a:t>their  </a:t>
            </a:r>
            <a:r>
              <a:rPr sz="3000" spc="-10" dirty="0">
                <a:latin typeface="Calibri"/>
                <a:cs typeface="Calibri"/>
              </a:rPr>
              <a:t>games. </a:t>
            </a:r>
            <a:r>
              <a:rPr sz="3000" spc="-25" dirty="0">
                <a:solidFill>
                  <a:srgbClr val="00AFEF"/>
                </a:solidFill>
                <a:latin typeface="Calibri"/>
                <a:cs typeface="Calibri"/>
              </a:rPr>
              <a:t>Players </a:t>
            </a:r>
            <a:r>
              <a:rPr sz="3000" spc="-10" dirty="0">
                <a:solidFill>
                  <a:srgbClr val="00AFEF"/>
                </a:solidFill>
                <a:latin typeface="Calibri"/>
                <a:cs typeface="Calibri"/>
              </a:rPr>
              <a:t>can </a:t>
            </a:r>
            <a:r>
              <a:rPr sz="3000" spc="-5" dirty="0">
                <a:solidFill>
                  <a:srgbClr val="00AFEF"/>
                </a:solidFill>
                <a:latin typeface="Calibri"/>
                <a:cs typeface="Calibri"/>
              </a:rPr>
              <a:t>use </a:t>
            </a:r>
            <a:r>
              <a:rPr sz="3000" dirty="0">
                <a:solidFill>
                  <a:srgbClr val="00AFEF"/>
                </a:solidFill>
                <a:latin typeface="Calibri"/>
                <a:cs typeface="Calibri"/>
              </a:rPr>
              <a:t>these </a:t>
            </a:r>
            <a:r>
              <a:rPr sz="3000" spc="-10" dirty="0">
                <a:solidFill>
                  <a:srgbClr val="00AFEF"/>
                </a:solidFill>
                <a:latin typeface="Calibri"/>
                <a:cs typeface="Calibri"/>
              </a:rPr>
              <a:t>techniques</a:t>
            </a:r>
            <a:r>
              <a:rPr sz="3000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AFEF"/>
                </a:solidFill>
                <a:latin typeface="Calibri"/>
                <a:cs typeface="Calibri"/>
              </a:rPr>
              <a:t>to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help </a:t>
            </a:r>
            <a:r>
              <a:rPr sz="3000" spc="-5" dirty="0">
                <a:latin typeface="Calibri"/>
                <a:cs typeface="Calibri"/>
              </a:rPr>
              <a:t>build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self-confidence,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set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goals,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manage </a:t>
            </a:r>
            <a:r>
              <a:rPr sz="3000" dirty="0">
                <a:latin typeface="Calibri"/>
                <a:cs typeface="Calibri"/>
              </a:rPr>
              <a:t>their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stress,</a:t>
            </a:r>
            <a:endParaRPr sz="3000">
              <a:latin typeface="Calibri"/>
              <a:cs typeface="Calibri"/>
            </a:endParaRPr>
          </a:p>
          <a:p>
            <a:pPr marL="355600" marR="441959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use imagery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visualization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work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spc="-15" dirty="0">
                <a:latin typeface="Calibri"/>
                <a:cs typeface="Calibri"/>
              </a:rPr>
              <a:t>game  </a:t>
            </a:r>
            <a:r>
              <a:rPr sz="3000" spc="-10" dirty="0">
                <a:latin typeface="Calibri"/>
                <a:cs typeface="Calibri"/>
              </a:rPr>
              <a:t>skills,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focus concentration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attention.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MENTAL</a:t>
            </a:r>
            <a:r>
              <a:rPr spc="-55" dirty="0"/>
              <a:t> </a:t>
            </a:r>
            <a:r>
              <a:rPr dirty="0"/>
              <a:t>SKILLS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1981" y="6464909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212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Mental </a:t>
            </a:r>
            <a:r>
              <a:rPr sz="3200" b="1" dirty="0">
                <a:latin typeface="Calibri"/>
                <a:cs typeface="Calibri"/>
              </a:rPr>
              <a:t>skills </a:t>
            </a:r>
            <a:r>
              <a:rPr sz="3200" spc="-15" dirty="0">
                <a:latin typeface="Calibri"/>
                <a:cs typeface="Calibri"/>
              </a:rPr>
              <a:t>are procedures </a:t>
            </a:r>
            <a:r>
              <a:rPr sz="3200" spc="-5" dirty="0">
                <a:latin typeface="Calibri"/>
                <a:cs typeface="Calibri"/>
              </a:rPr>
              <a:t>that help  </a:t>
            </a:r>
            <a:r>
              <a:rPr sz="3200" spc="-10" dirty="0">
                <a:latin typeface="Calibri"/>
                <a:cs typeface="Calibri"/>
              </a:rPr>
              <a:t>athletes </a:t>
            </a:r>
            <a:r>
              <a:rPr sz="3200" spc="-15" dirty="0">
                <a:latin typeface="Calibri"/>
                <a:cs typeface="Calibri"/>
              </a:rPr>
              <a:t>control </a:t>
            </a:r>
            <a:r>
              <a:rPr sz="3200" dirty="0">
                <a:latin typeface="Calibri"/>
                <a:cs typeface="Calibri"/>
              </a:rPr>
              <a:t>their minds </a:t>
            </a:r>
            <a:r>
              <a:rPr sz="3200" spc="-10" dirty="0">
                <a:latin typeface="Calibri"/>
                <a:cs typeface="Calibri"/>
              </a:rPr>
              <a:t>efficiently </a:t>
            </a:r>
            <a:r>
              <a:rPr sz="3200" spc="5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consistently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they </a:t>
            </a:r>
            <a:r>
              <a:rPr sz="3200" spc="-30" dirty="0">
                <a:latin typeface="Calibri"/>
                <a:cs typeface="Calibri"/>
              </a:rPr>
              <a:t>execute </a:t>
            </a:r>
            <a:r>
              <a:rPr sz="3200" spc="-10" dirty="0">
                <a:latin typeface="Calibri"/>
                <a:cs typeface="Calibri"/>
              </a:rPr>
              <a:t>sport-related  </a:t>
            </a:r>
            <a:r>
              <a:rPr sz="3200" spc="-5" dirty="0">
                <a:latin typeface="Calibri"/>
                <a:cs typeface="Calibri"/>
              </a:rPr>
              <a:t>goals. This not </a:t>
            </a:r>
            <a:r>
              <a:rPr sz="3200" dirty="0">
                <a:latin typeface="Calibri"/>
                <a:cs typeface="Calibri"/>
              </a:rPr>
              <a:t>only </a:t>
            </a:r>
            <a:r>
              <a:rPr sz="3200" spc="-15" dirty="0">
                <a:latin typeface="Calibri"/>
                <a:cs typeface="Calibri"/>
              </a:rPr>
              <a:t>involves </a:t>
            </a:r>
            <a:r>
              <a:rPr sz="3200" spc="-10" dirty="0">
                <a:latin typeface="Calibri"/>
                <a:cs typeface="Calibri"/>
              </a:rPr>
              <a:t>developing </a:t>
            </a:r>
            <a:r>
              <a:rPr sz="3200" spc="-5" dirty="0">
                <a:latin typeface="Calibri"/>
                <a:cs typeface="Calibri"/>
              </a:rPr>
              <a:t>skills  such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5" dirty="0">
                <a:latin typeface="Calibri"/>
                <a:cs typeface="Calibri"/>
              </a:rPr>
              <a:t>concentration </a:t>
            </a:r>
            <a:r>
              <a:rPr sz="3200" spc="5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stress </a:t>
            </a:r>
            <a:r>
              <a:rPr sz="3200" spc="-20" dirty="0">
                <a:latin typeface="Calibri"/>
                <a:cs typeface="Calibri"/>
              </a:rPr>
              <a:t>control, </a:t>
            </a:r>
            <a:r>
              <a:rPr sz="3200" spc="-5" dirty="0">
                <a:latin typeface="Calibri"/>
                <a:cs typeface="Calibri"/>
              </a:rPr>
              <a:t>but</a:t>
            </a:r>
            <a:r>
              <a:rPr sz="3200" spc="114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59789" y="4161028"/>
          <a:ext cx="7766684" cy="1383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1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9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294">
                <a:tc>
                  <a:txBody>
                    <a:bodyPr/>
                    <a:lstStyle/>
                    <a:p>
                      <a:pPr marL="31750">
                        <a:lnSpc>
                          <a:spcPts val="3045"/>
                        </a:lnSpc>
                        <a:tabLst>
                          <a:tab pos="951865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also	includes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3045"/>
                        </a:lnSpc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efforts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3045"/>
                        </a:lnSpc>
                      </a:pPr>
                      <a:r>
                        <a:rPr sz="3200" spc="-45" dirty="0">
                          <a:latin typeface="Calibri"/>
                          <a:cs typeface="Calibri"/>
                        </a:rPr>
                        <a:t>to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3045"/>
                        </a:lnSpc>
                        <a:tabLst>
                          <a:tab pos="1784350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2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fluenc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	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3200" spc="-7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pPr marL="31750">
                        <a:lnSpc>
                          <a:spcPts val="3360"/>
                        </a:lnSpc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characteristics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336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such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336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as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360"/>
                        </a:lnSpc>
                        <a:tabLst>
                          <a:tab pos="2339340" algn="l"/>
                        </a:tabLst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sel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-e</a:t>
                      </a:r>
                      <a:r>
                        <a:rPr sz="3200" spc="-5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eem	and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84">
                <a:tc>
                  <a:txBody>
                    <a:bodyPr/>
                    <a:lstStyle/>
                    <a:p>
                      <a:pPr marL="31750">
                        <a:lnSpc>
                          <a:spcPts val="3365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sportsmanship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MENTAL</a:t>
            </a:r>
            <a:r>
              <a:rPr spc="-55" dirty="0"/>
              <a:t> </a:t>
            </a:r>
            <a:r>
              <a:rPr dirty="0"/>
              <a:t>SKILLS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1981" y="6464909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5572760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A Brief </a:t>
            </a:r>
            <a:r>
              <a:rPr sz="2500" spc="-15" dirty="0">
                <a:latin typeface="Calibri"/>
                <a:cs typeface="Calibri"/>
              </a:rPr>
              <a:t>List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5" dirty="0">
                <a:latin typeface="Calibri"/>
                <a:cs typeface="Calibri"/>
              </a:rPr>
              <a:t>the Nine </a:t>
            </a:r>
            <a:r>
              <a:rPr sz="2500" spc="-15" dirty="0">
                <a:latin typeface="Calibri"/>
                <a:cs typeface="Calibri"/>
              </a:rPr>
              <a:t>Mental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Skills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Successful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20" dirty="0">
                <a:latin typeface="Calibri"/>
                <a:cs typeface="Calibri"/>
              </a:rPr>
              <a:t>Athletes: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Choose and </a:t>
            </a:r>
            <a:r>
              <a:rPr sz="2500" spc="-10" dirty="0">
                <a:latin typeface="Calibri"/>
                <a:cs typeface="Calibri"/>
              </a:rPr>
              <a:t>maintain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positive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attitude.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Maintain </a:t>
            </a:r>
            <a:r>
              <a:rPr sz="2500" spc="-5" dirty="0">
                <a:latin typeface="Calibri"/>
                <a:cs typeface="Calibri"/>
              </a:rPr>
              <a:t>a high </a:t>
            </a:r>
            <a:r>
              <a:rPr sz="2500" spc="-10" dirty="0">
                <a:latin typeface="Calibri"/>
                <a:cs typeface="Calibri"/>
              </a:rPr>
              <a:t>level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self-motivation.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Set </a:t>
            </a:r>
            <a:r>
              <a:rPr sz="2500" spc="-10" dirty="0">
                <a:latin typeface="Calibri"/>
                <a:cs typeface="Calibri"/>
              </a:rPr>
              <a:t>high, realistic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goals.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Deal </a:t>
            </a:r>
            <a:r>
              <a:rPr sz="2500" spc="-15" dirty="0">
                <a:latin typeface="Calibri"/>
                <a:cs typeface="Calibri"/>
              </a:rPr>
              <a:t>effectively </a:t>
            </a:r>
            <a:r>
              <a:rPr sz="2500" dirty="0">
                <a:latin typeface="Calibri"/>
                <a:cs typeface="Calibri"/>
              </a:rPr>
              <a:t>with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people.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Use positive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self-talk.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Use positive </a:t>
            </a:r>
            <a:r>
              <a:rPr sz="2500" spc="-15" dirty="0">
                <a:latin typeface="Calibri"/>
                <a:cs typeface="Calibri"/>
              </a:rPr>
              <a:t>mental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imagery.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Manage anxiety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effectively.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Manage </a:t>
            </a:r>
            <a:r>
              <a:rPr sz="2500" dirty="0">
                <a:latin typeface="Calibri"/>
                <a:cs typeface="Calibri"/>
              </a:rPr>
              <a:t>their </a:t>
            </a:r>
            <a:r>
              <a:rPr sz="2500" spc="-5" dirty="0">
                <a:latin typeface="Calibri"/>
                <a:cs typeface="Calibri"/>
              </a:rPr>
              <a:t>emotions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effectively.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Maintain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concentration.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126" y="321309"/>
            <a:ext cx="69151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5655" marR="5080" indent="-2053589">
              <a:lnSpc>
                <a:spcPct val="100000"/>
              </a:lnSpc>
              <a:spcBef>
                <a:spcPts val="100"/>
              </a:spcBef>
            </a:pPr>
            <a:r>
              <a:rPr sz="4800" spc="-30" dirty="0"/>
              <a:t>Why </a:t>
            </a:r>
            <a:r>
              <a:rPr sz="4800" spc="-25" dirty="0"/>
              <a:t>Are Psychological </a:t>
            </a:r>
            <a:r>
              <a:rPr sz="4800" spc="-5" dirty="0"/>
              <a:t>Skills  </a:t>
            </a:r>
            <a:r>
              <a:rPr sz="4800" spc="-10" dirty="0"/>
              <a:t>Neglected?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8491981" y="6464909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338196"/>
            <a:ext cx="663511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883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5" dirty="0">
                <a:latin typeface="Calibri"/>
                <a:cs typeface="Calibri"/>
              </a:rPr>
              <a:t>Lack of </a:t>
            </a:r>
            <a:r>
              <a:rPr sz="3300" spc="-15" dirty="0">
                <a:latin typeface="Calibri"/>
                <a:cs typeface="Calibri"/>
              </a:rPr>
              <a:t>informations </a:t>
            </a:r>
            <a:r>
              <a:rPr sz="3300" spc="-10" dirty="0">
                <a:latin typeface="Calibri"/>
                <a:cs typeface="Calibri"/>
              </a:rPr>
              <a:t>(coaches </a:t>
            </a:r>
            <a:r>
              <a:rPr sz="3300" dirty="0">
                <a:latin typeface="Calibri"/>
                <a:cs typeface="Calibri"/>
              </a:rPr>
              <a:t>and  </a:t>
            </a:r>
            <a:r>
              <a:rPr sz="3300" spc="-25" dirty="0">
                <a:latin typeface="Calibri"/>
                <a:cs typeface="Calibri"/>
              </a:rPr>
              <a:t>players)</a:t>
            </a:r>
            <a:endParaRPr sz="33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10" dirty="0">
                <a:latin typeface="Calibri"/>
                <a:cs typeface="Calibri"/>
              </a:rPr>
              <a:t>Misunderstandings </a:t>
            </a:r>
            <a:r>
              <a:rPr sz="3300" dirty="0">
                <a:latin typeface="Calibri"/>
                <a:cs typeface="Calibri"/>
              </a:rPr>
              <a:t>about  </a:t>
            </a:r>
            <a:r>
              <a:rPr sz="3300" spc="-15" dirty="0">
                <a:latin typeface="Calibri"/>
                <a:cs typeface="Calibri"/>
              </a:rPr>
              <a:t>psychological </a:t>
            </a:r>
            <a:r>
              <a:rPr sz="3300" spc="-5" dirty="0">
                <a:latin typeface="Calibri"/>
                <a:cs typeface="Calibri"/>
              </a:rPr>
              <a:t>skills </a:t>
            </a:r>
            <a:r>
              <a:rPr sz="3300" dirty="0">
                <a:latin typeface="Calibri"/>
                <a:cs typeface="Calibri"/>
              </a:rPr>
              <a:t>(Eg. </a:t>
            </a:r>
            <a:r>
              <a:rPr sz="3300" spc="-10" dirty="0">
                <a:latin typeface="Calibri"/>
                <a:cs typeface="Calibri"/>
              </a:rPr>
              <a:t>They </a:t>
            </a:r>
            <a:r>
              <a:rPr sz="3300" spc="-5" dirty="0">
                <a:latin typeface="Calibri"/>
                <a:cs typeface="Calibri"/>
              </a:rPr>
              <a:t>can’t be  </a:t>
            </a:r>
            <a:r>
              <a:rPr sz="3300" dirty="0">
                <a:latin typeface="Calibri"/>
                <a:cs typeface="Calibri"/>
              </a:rPr>
              <a:t>learned as </a:t>
            </a:r>
            <a:r>
              <a:rPr sz="3300" spc="-10" dirty="0">
                <a:latin typeface="Calibri"/>
                <a:cs typeface="Calibri"/>
              </a:rPr>
              <a:t>they </a:t>
            </a:r>
            <a:r>
              <a:rPr sz="3300" spc="-20" dirty="0">
                <a:latin typeface="Calibri"/>
                <a:cs typeface="Calibri"/>
              </a:rPr>
              <a:t>are </a:t>
            </a:r>
            <a:r>
              <a:rPr sz="3300" spc="-5" dirty="0">
                <a:latin typeface="Calibri"/>
                <a:cs typeface="Calibri"/>
              </a:rPr>
              <a:t>not </a:t>
            </a:r>
            <a:r>
              <a:rPr sz="3300" spc="-10" dirty="0">
                <a:latin typeface="Calibri"/>
                <a:cs typeface="Calibri"/>
              </a:rPr>
              <a:t>important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5" dirty="0">
                <a:latin typeface="Calibri"/>
                <a:cs typeface="Calibri"/>
              </a:rPr>
              <a:t>Lack of </a:t>
            </a:r>
            <a:r>
              <a:rPr sz="3300" dirty="0">
                <a:latin typeface="Calibri"/>
                <a:cs typeface="Calibri"/>
              </a:rPr>
              <a:t>time and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excucess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626" y="378078"/>
            <a:ext cx="2938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5" dirty="0"/>
              <a:t>PST</a:t>
            </a:r>
            <a:r>
              <a:rPr sz="5400" spc="-95" dirty="0"/>
              <a:t> </a:t>
            </a:r>
            <a:r>
              <a:rPr sz="5400" spc="5" dirty="0"/>
              <a:t>Myths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8491981" y="6464909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25879"/>
            <a:ext cx="7896225" cy="3782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9885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4400" spc="-5" dirty="0">
                <a:latin typeface="Calibri"/>
                <a:cs typeface="Calibri"/>
              </a:rPr>
              <a:t>PST </a:t>
            </a:r>
            <a:r>
              <a:rPr sz="4400" dirty="0">
                <a:latin typeface="Calibri"/>
                <a:cs typeface="Calibri"/>
              </a:rPr>
              <a:t>is </a:t>
            </a:r>
            <a:r>
              <a:rPr sz="4400" spc="-35" dirty="0">
                <a:latin typeface="Calibri"/>
                <a:cs typeface="Calibri"/>
              </a:rPr>
              <a:t>for </a:t>
            </a:r>
            <a:r>
              <a:rPr sz="4400" spc="-10" dirty="0">
                <a:latin typeface="Calibri"/>
                <a:cs typeface="Calibri"/>
              </a:rPr>
              <a:t>“problem” </a:t>
            </a:r>
            <a:r>
              <a:rPr sz="4400" spc="-15" dirty="0">
                <a:latin typeface="Calibri"/>
                <a:cs typeface="Calibri"/>
              </a:rPr>
              <a:t>athletes  </a:t>
            </a:r>
            <a:r>
              <a:rPr sz="4400" spc="-60" dirty="0">
                <a:latin typeface="Calibri"/>
                <a:cs typeface="Calibri"/>
              </a:rPr>
              <a:t>only.</a:t>
            </a:r>
            <a:endParaRPr sz="4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6235" algn="l"/>
              </a:tabLst>
            </a:pPr>
            <a:r>
              <a:rPr sz="4400" spc="-5" dirty="0">
                <a:latin typeface="Calibri"/>
                <a:cs typeface="Calibri"/>
              </a:rPr>
              <a:t>PST </a:t>
            </a:r>
            <a:r>
              <a:rPr sz="4400" dirty="0">
                <a:latin typeface="Calibri"/>
                <a:cs typeface="Calibri"/>
              </a:rPr>
              <a:t>is </a:t>
            </a:r>
            <a:r>
              <a:rPr sz="4400" spc="-35" dirty="0">
                <a:latin typeface="Calibri"/>
                <a:cs typeface="Calibri"/>
              </a:rPr>
              <a:t>for “elite” </a:t>
            </a:r>
            <a:r>
              <a:rPr sz="4400" spc="-15" dirty="0">
                <a:latin typeface="Calibri"/>
                <a:cs typeface="Calibri"/>
              </a:rPr>
              <a:t>athletes</a:t>
            </a:r>
            <a:r>
              <a:rPr sz="4400" spc="30" dirty="0">
                <a:latin typeface="Calibri"/>
                <a:cs typeface="Calibri"/>
              </a:rPr>
              <a:t> </a:t>
            </a:r>
            <a:r>
              <a:rPr sz="4400" spc="-60" dirty="0">
                <a:latin typeface="Calibri"/>
                <a:cs typeface="Calibri"/>
              </a:rPr>
              <a:t>only.</a:t>
            </a:r>
            <a:endParaRPr sz="4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6235" algn="l"/>
              </a:tabLst>
            </a:pPr>
            <a:r>
              <a:rPr sz="4400" spc="-5" dirty="0">
                <a:latin typeface="Calibri"/>
                <a:cs typeface="Calibri"/>
              </a:rPr>
              <a:t>PST </a:t>
            </a:r>
            <a:r>
              <a:rPr sz="4400" spc="-15" dirty="0">
                <a:latin typeface="Calibri"/>
                <a:cs typeface="Calibri"/>
              </a:rPr>
              <a:t>provides </a:t>
            </a:r>
            <a:r>
              <a:rPr sz="4400" spc="-40" dirty="0">
                <a:latin typeface="Calibri"/>
                <a:cs typeface="Calibri"/>
              </a:rPr>
              <a:t>“quick </a:t>
            </a:r>
            <a:r>
              <a:rPr sz="4400" spc="20" dirty="0">
                <a:latin typeface="Calibri"/>
                <a:cs typeface="Calibri"/>
              </a:rPr>
              <a:t>fix”</a:t>
            </a:r>
            <a:r>
              <a:rPr sz="4400" spc="4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solutions</a:t>
            </a:r>
            <a:endParaRPr sz="4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6235" algn="l"/>
              </a:tabLst>
            </a:pPr>
            <a:r>
              <a:rPr sz="4400" spc="-5" dirty="0">
                <a:latin typeface="Calibri"/>
                <a:cs typeface="Calibri"/>
              </a:rPr>
              <a:t>PST </a:t>
            </a:r>
            <a:r>
              <a:rPr sz="4400" dirty="0">
                <a:latin typeface="Calibri"/>
                <a:cs typeface="Calibri"/>
              </a:rPr>
              <a:t>is not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useful.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313" y="130810"/>
            <a:ext cx="4131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Performance</a:t>
            </a:r>
            <a:r>
              <a:rPr sz="4000" spc="-70" dirty="0"/>
              <a:t> </a:t>
            </a:r>
            <a:r>
              <a:rPr sz="4000" spc="-15" dirty="0"/>
              <a:t>Profile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777236"/>
            <a:ext cx="8610596" cy="608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1890</Words>
  <Application>Microsoft Office PowerPoint</Application>
  <PresentationFormat>On-screen Show (4:3)</PresentationFormat>
  <Paragraphs>183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Psychological Skill Training for Enhancing  Sports Performance</vt:lpstr>
      <vt:lpstr>SPORTS PSYCHOLOGY</vt:lpstr>
      <vt:lpstr>Psychological Skills Training (PST)</vt:lpstr>
      <vt:lpstr>Skill Techniques</vt:lpstr>
      <vt:lpstr>MENTAL SKILLS</vt:lpstr>
      <vt:lpstr>MENTAL SKILLS</vt:lpstr>
      <vt:lpstr>Why Are Psychological Skills  Neglected?</vt:lpstr>
      <vt:lpstr>PST Myths</vt:lpstr>
      <vt:lpstr>Performance Profile</vt:lpstr>
      <vt:lpstr>The Performance Pyramid</vt:lpstr>
      <vt:lpstr>The Performance Pyramid</vt:lpstr>
      <vt:lpstr>1. Attitude</vt:lpstr>
      <vt:lpstr>2. Motivation</vt:lpstr>
      <vt:lpstr>3. Goals and Commitment</vt:lpstr>
      <vt:lpstr>TEN GOAL SETTING PRINCIPLES</vt:lpstr>
      <vt:lpstr>4. People Skills</vt:lpstr>
      <vt:lpstr>5. Self-Talk</vt:lpstr>
      <vt:lpstr>6. Mental Imagery</vt:lpstr>
      <vt:lpstr>Imagery Categories</vt:lpstr>
      <vt:lpstr>FITT</vt:lpstr>
      <vt:lpstr>7. Dealing Effectively with Anxiety</vt:lpstr>
      <vt:lpstr>8. Dealing Effectively with Emotions</vt:lpstr>
      <vt:lpstr>9. Concentration</vt:lpstr>
      <vt:lpstr>Various Concentrations</vt:lpstr>
      <vt:lpstr>Confidence</vt:lpstr>
      <vt:lpstr>Commitment and Belief</vt:lpstr>
      <vt:lpstr>Five elements</vt:lpstr>
      <vt:lpstr>THE WHEEL OF EXCELLENCE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Skill Training for Enhancing  Sports Performance</dc:title>
  <cp:lastModifiedBy>clara clara</cp:lastModifiedBy>
  <cp:revision>1</cp:revision>
  <dcterms:created xsi:type="dcterms:W3CDTF">2020-08-13T04:44:16Z</dcterms:created>
  <dcterms:modified xsi:type="dcterms:W3CDTF">2020-08-13T04:48:22Z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2020-08-13T00:00:00Z</vt:filetime>
  </property>
</Properties>
</file>