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D421-814F-40A1-8B6D-374D4B22EBDF}" type="datetimeFigureOut">
              <a:rPr lang="id-ID" smtClean="0"/>
              <a:t>24/11/2016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A56313F6-F712-4AD7-91C3-99A1A959552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46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D421-814F-40A1-8B6D-374D4B22EBDF}" type="datetimeFigureOut">
              <a:rPr lang="id-ID" smtClean="0"/>
              <a:t>24/11/2016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313F6-F712-4AD7-91C3-99A1A959552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5204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D421-814F-40A1-8B6D-374D4B22EBDF}" type="datetimeFigureOut">
              <a:rPr lang="id-ID" smtClean="0"/>
              <a:t>24/11/2016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313F6-F712-4AD7-91C3-99A1A959552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473397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D421-814F-40A1-8B6D-374D4B22EBDF}" type="datetimeFigureOut">
              <a:rPr lang="id-ID" smtClean="0"/>
              <a:t>24/11/2016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313F6-F712-4AD7-91C3-99A1A959552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22344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6559D421-814F-40A1-8B6D-374D4B22EBDF}" type="datetimeFigureOut">
              <a:rPr lang="id-ID" smtClean="0"/>
              <a:t>24/11/2016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id-ID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A56313F6-F712-4AD7-91C3-99A1A959552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9457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D421-814F-40A1-8B6D-374D4B22EBDF}" type="datetimeFigureOut">
              <a:rPr lang="id-ID" smtClean="0"/>
              <a:t>24/11/2016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313F6-F712-4AD7-91C3-99A1A959552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879317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D421-814F-40A1-8B6D-374D4B22EBDF}" type="datetimeFigureOut">
              <a:rPr lang="id-ID" smtClean="0"/>
              <a:t>24/11/2016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313F6-F712-4AD7-91C3-99A1A959552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899727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D421-814F-40A1-8B6D-374D4B22EBDF}" type="datetimeFigureOut">
              <a:rPr lang="id-ID" smtClean="0"/>
              <a:t>24/11/2016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313F6-F712-4AD7-91C3-99A1A959552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76428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D421-814F-40A1-8B6D-374D4B22EBDF}" type="datetimeFigureOut">
              <a:rPr lang="id-ID" smtClean="0"/>
              <a:t>24/11/2016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313F6-F712-4AD7-91C3-99A1A959552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5308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D421-814F-40A1-8B6D-374D4B22EBDF}" type="datetimeFigureOut">
              <a:rPr lang="id-ID" smtClean="0"/>
              <a:t>24/11/2016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313F6-F712-4AD7-91C3-99A1A959552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96732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9D421-814F-40A1-8B6D-374D4B22EBDF}" type="datetimeFigureOut">
              <a:rPr lang="id-ID" smtClean="0"/>
              <a:t>24/11/2016</a:t>
            </a:fld>
            <a:endParaRPr lang="id-ID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313F6-F712-4AD7-91C3-99A1A959552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86759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559D421-814F-40A1-8B6D-374D4B22EBDF}" type="datetimeFigureOut">
              <a:rPr lang="id-ID" smtClean="0"/>
              <a:t>24/11/2016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A56313F6-F712-4AD7-91C3-99A1A9595520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700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How to Survive Kerja Profesi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71600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Merevisi Laporan KP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Harus rajin berkonsultasi mengenai laporan KP dengan dosen pembimbing KP</a:t>
            </a:r>
          </a:p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Sebelum bimbingan selalu membuat janji minimal H-1</a:t>
            </a:r>
          </a:p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Langsung segera merevisi laporan KP agar hasil laporannya maksimal</a:t>
            </a:r>
          </a:p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Selalu membawa </a:t>
            </a:r>
            <a:r>
              <a:rPr lang="id-ID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hardcopy </a:t>
            </a:r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agar mudah untuk diperiksa</a:t>
            </a:r>
          </a:p>
        </p:txBody>
      </p:sp>
    </p:spTree>
    <p:extLst>
      <p:ext uri="{BB962C8B-B14F-4D97-AF65-F5344CB8AC3E}">
        <p14:creationId xmlns:p14="http://schemas.microsoft.com/office/powerpoint/2010/main" val="1197968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Cara mencari informasi KP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Mencari informasi mengenai perusahaan yang membuka lowongan magang (KP)</a:t>
            </a:r>
          </a:p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Mengirim </a:t>
            </a:r>
            <a:r>
              <a:rPr lang="id-ID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Curriculum Vitae </a:t>
            </a:r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(CV), Transkrip nilai</a:t>
            </a:r>
          </a:p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Mengajukan surat pengantar/permohonan dari Universitas</a:t>
            </a:r>
          </a:p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Datang untuk melakukan wawancara</a:t>
            </a:r>
          </a:p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Dinyatakan diterima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94966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Hal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dipersiapkan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smtClean="0"/>
              <a:t>K</a:t>
            </a:r>
            <a:r>
              <a:rPr lang="id-ID" dirty="0" smtClean="0"/>
              <a:t>erja </a:t>
            </a:r>
            <a:r>
              <a:rPr lang="en-US" dirty="0" smtClean="0"/>
              <a:t>P</a:t>
            </a:r>
            <a:r>
              <a:rPr lang="id-ID" dirty="0" smtClean="0"/>
              <a:t>rofesi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Kerangka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cuan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KP, </a:t>
            </a:r>
            <a:endParaRPr lang="id-ID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Formulir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engajuan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KP, </a:t>
            </a:r>
            <a:endParaRPr lang="id-ID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Surat </a:t>
            </a:r>
            <a:r>
              <a:rPr lang="id-ID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engantar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UPJ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kepada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perusahaan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d-ID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Surat </a:t>
            </a:r>
            <a:r>
              <a:rPr lang="id-ID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amaran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erja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Curriculum Vitae (CV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id-ID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Lembar kehadiran KP</a:t>
            </a:r>
          </a:p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Lembar kegiatan </a:t>
            </a:r>
            <a:r>
              <a:rPr lang="id-ID" sz="28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arian KP</a:t>
            </a:r>
          </a:p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Lembar kegiatan </a:t>
            </a:r>
            <a:r>
              <a:rPr lang="id-ID" sz="28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ingguan KP</a:t>
            </a:r>
          </a:p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Penilaian pembimbing KP &amp; dosen pembimbing KP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52019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Cara mempersiapkan CV dan Wawancara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Mempersiapkan CV: </a:t>
            </a:r>
          </a:p>
          <a:p>
            <a:pPr marL="457200" indent="-457200">
              <a:buAutoNum type="arabicPeriod"/>
            </a:pPr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CV dibuat menarik</a:t>
            </a:r>
          </a:p>
          <a:p>
            <a:pPr marL="457200" indent="-457200">
              <a:buAutoNum type="arabicPeriod"/>
            </a:pPr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CV dibuat singkat dan jelas </a:t>
            </a:r>
          </a:p>
          <a:p>
            <a:pPr marL="0" indent="0">
              <a:buNone/>
            </a:pPr>
            <a:r>
              <a:rPr lang="id-ID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id-ID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Wawancara:</a:t>
            </a:r>
          </a:p>
          <a:p>
            <a:pPr marL="0" indent="0">
              <a:buNone/>
            </a:pPr>
            <a:r>
              <a:rPr lang="id-ID" sz="28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enguasai profil perusahaan </a:t>
            </a:r>
          </a:p>
          <a:p>
            <a:pPr marL="0" indent="0">
              <a:buNone/>
            </a:pPr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memakai pakaian yang sopan dan rapi</a:t>
            </a:r>
            <a:endParaRPr lang="id-ID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164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Cara mempersiapkan diri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Harus bisa membagi waktu antara bekerja dengan membuat laporan KP.</a:t>
            </a:r>
          </a:p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Harus banyak bertanya dengan pembimbing KP</a:t>
            </a:r>
          </a:p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Berusaha bekerja sesuai yang diinginkan oleh pembimbing KP</a:t>
            </a:r>
          </a:p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Menyesuaikan diri pada peraturan perusahaan</a:t>
            </a:r>
          </a:p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Mengikuti yang diinginkan oleh pembimbing KP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0026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Selama Kerja Profesi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d-ID" i="1" dirty="0" smtClean="0">
                <a:latin typeface="Arial" panose="020B0604020202020204" pitchFamily="34" charset="0"/>
                <a:cs typeface="Arial" panose="020B0604020202020204" pitchFamily="34" charset="0"/>
              </a:rPr>
              <a:t>Dress code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: Senin-Kamis (formal)</a:t>
            </a:r>
          </a:p>
          <a:p>
            <a:pPr marL="0" indent="0">
              <a:buNone/>
            </a:pPr>
            <a:r>
              <a:rPr lang="id-ID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umat (</a:t>
            </a:r>
            <a:r>
              <a:rPr lang="id-ID" i="1" dirty="0" smtClean="0">
                <a:latin typeface="Arial" panose="020B0604020202020204" pitchFamily="34" charset="0"/>
                <a:cs typeface="Arial" panose="020B0604020202020204" pitchFamily="34" charset="0"/>
              </a:rPr>
              <a:t>casual</a:t>
            </a:r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Jam Kerja: Senin-Jumat (08.30-17.30)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KP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dilaksanakan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selama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tiga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bulan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atau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setara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420 jam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jam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kerja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8 jam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sehari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id-ID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Selama kerja profesi membawa lembar kehadiran, lembar harian, lembar mingguan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Dapat 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me-manage waktu dan pekerjaan sebaik mungkin sehingga tidak ada pekerjaan yang menumpuk dan tertunda</a:t>
            </a:r>
          </a:p>
          <a:p>
            <a:r>
              <a:rPr lang="id-ID" dirty="0" smtClean="0">
                <a:latin typeface="Arial" panose="020B0604020202020204" pitchFamily="34" charset="0"/>
                <a:cs typeface="Arial" panose="020B0604020202020204" pitchFamily="34" charset="0"/>
              </a:rPr>
              <a:t>Menjaga 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sikap, etika, dan perilaku terhadap semua karyawan yang ada diperusahaan tersebut</a:t>
            </a:r>
          </a:p>
          <a:p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Keterampilan dapat memahami alat tes, dapat intruksi alat tes, dapat </a:t>
            </a:r>
            <a:r>
              <a:rPr lang="id-ID" i="1" dirty="0">
                <a:latin typeface="Arial" panose="020B0604020202020204" pitchFamily="34" charset="0"/>
                <a:cs typeface="Arial" panose="020B0604020202020204" pitchFamily="34" charset="0"/>
              </a:rPr>
              <a:t>scoring 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alat tes, dapat menggunakan </a:t>
            </a:r>
            <a:r>
              <a:rPr lang="id-ID" i="1" dirty="0">
                <a:latin typeface="Arial" panose="020B0604020202020204" pitchFamily="34" charset="0"/>
                <a:cs typeface="Arial" panose="020B0604020202020204" pitchFamily="34" charset="0"/>
              </a:rPr>
              <a:t>Microsoft Excel, Microsoft Word</a:t>
            </a:r>
            <a:r>
              <a:rPr lang="id-ID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6250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Pembelajaran selama KP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Memiliki pengalaman baru mengenai dunia kerja</a:t>
            </a:r>
          </a:p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Memiliki gambaran mengenai dunia kerja</a:t>
            </a:r>
          </a:p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Menjadi lebih taat dengan peraturan (disiplin)</a:t>
            </a:r>
          </a:p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Menambah pengetahuan yang tidak didapatkan dalam perkuliahan</a:t>
            </a:r>
            <a:endParaRPr lang="id-ID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110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Menyusun laporan KP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Selama melakukan kerja profesi tetap mengerjakan laporan KP</a:t>
            </a:r>
          </a:p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Sebaiknya meminta data-data yang dibutuhkan dalam pembuatan laporan KP</a:t>
            </a:r>
          </a:p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Jangan menunda dalam mengerjakan laporan KP</a:t>
            </a:r>
          </a:p>
          <a:p>
            <a:r>
              <a:rPr lang="id-ID" sz="2800" dirty="0">
                <a:latin typeface="Arial" panose="020B0604020202020204" pitchFamily="34" charset="0"/>
                <a:cs typeface="Arial" panose="020B0604020202020204" pitchFamily="34" charset="0"/>
              </a:rPr>
              <a:t>Laporan dibuat berdasarkan buku pedoman KP</a:t>
            </a:r>
          </a:p>
          <a:p>
            <a:pPr marL="0" indent="0">
              <a:buNone/>
            </a:pPr>
            <a:endParaRPr lang="id-ID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320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Cara mempersiapkan sidang KP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Siapkan mental</a:t>
            </a:r>
          </a:p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Siapkan PPT laporan KP</a:t>
            </a:r>
          </a:p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Menguasai materi atau pekerjaan yang dilakukan </a:t>
            </a:r>
          </a:p>
          <a:p>
            <a:r>
              <a:rPr lang="id-ID" sz="2800" smtClean="0">
                <a:latin typeface="Arial" panose="020B0604020202020204" pitchFamily="34" charset="0"/>
                <a:cs typeface="Arial" panose="020B0604020202020204" pitchFamily="34" charset="0"/>
              </a:rPr>
              <a:t>Menggunakan pakaian formal</a:t>
            </a:r>
            <a:endParaRPr lang="id-ID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Membawa laptop sendiri</a:t>
            </a:r>
          </a:p>
          <a:p>
            <a:r>
              <a:rPr lang="id-ID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Membawa catatan sendiri</a:t>
            </a:r>
          </a:p>
          <a:p>
            <a:endParaRPr lang="id-ID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79312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1329</TotalTime>
  <Words>375</Words>
  <Application>Microsoft Office PowerPoint</Application>
  <PresentationFormat>Widescreen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Rockwell</vt:lpstr>
      <vt:lpstr>Rockwell Condensed</vt:lpstr>
      <vt:lpstr>Wingdings</vt:lpstr>
      <vt:lpstr>Wood Type</vt:lpstr>
      <vt:lpstr>How to Survive Kerja Profesi</vt:lpstr>
      <vt:lpstr>Cara mencari informasi KP</vt:lpstr>
      <vt:lpstr>Hal yang harus dipersiapkan sebelum Kerja Profesi</vt:lpstr>
      <vt:lpstr>Cara mempersiapkan CV dan Wawancara</vt:lpstr>
      <vt:lpstr>Cara mempersiapkan diri </vt:lpstr>
      <vt:lpstr>Selama Kerja Profesi</vt:lpstr>
      <vt:lpstr>Pembelajaran selama KP</vt:lpstr>
      <vt:lpstr>Menyusun laporan KP</vt:lpstr>
      <vt:lpstr>Cara mempersiapkan sidang KP</vt:lpstr>
      <vt:lpstr>Merevisi Laporan KP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Survive Kerja Profesi</dc:title>
  <dc:creator>benita ratih</dc:creator>
  <cp:lastModifiedBy>benita ratih</cp:lastModifiedBy>
  <cp:revision>46</cp:revision>
  <dcterms:created xsi:type="dcterms:W3CDTF">2016-11-07T15:48:40Z</dcterms:created>
  <dcterms:modified xsi:type="dcterms:W3CDTF">2016-11-24T13:03:44Z</dcterms:modified>
</cp:coreProperties>
</file>