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1"/>
  </p:sldMasterIdLst>
  <p:notesMasterIdLst>
    <p:notesMasterId r:id="rId12"/>
  </p:notesMasterIdLst>
  <p:sldIdLst>
    <p:sldId id="256" r:id="rId2"/>
    <p:sldId id="258" r:id="rId3"/>
    <p:sldId id="262" r:id="rId4"/>
    <p:sldId id="264" r:id="rId5"/>
    <p:sldId id="263" r:id="rId6"/>
    <p:sldId id="265" r:id="rId7"/>
    <p:sldId id="266" r:id="rId8"/>
    <p:sldId id="267" r:id="rId9"/>
    <p:sldId id="268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434" autoAdjust="0"/>
  </p:normalViewPr>
  <p:slideViewPr>
    <p:cSldViewPr snapToGrid="0" showGuides="1">
      <p:cViewPr varScale="1">
        <p:scale>
          <a:sx n="74" d="100"/>
          <a:sy n="74" d="100"/>
        </p:scale>
        <p:origin x="4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E0A8C-FEBB-4AD2-BA89-0552EEB9DC8E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CE687-30E7-4084-B2BC-B1D9E6E5C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2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21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21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92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DC27-E420-4878-9EE6-7B9656D6442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14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954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5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67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842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3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C3BFE2-83B7-4B0A-B9D3-AB28331082B3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82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11/23/2016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54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How to survive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sikologi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91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53037" y="2967335"/>
            <a:ext cx="972354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THANKYOU</a:t>
            </a:r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251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860212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en-US" dirty="0"/>
              <a:t>KIAT-KIAT MENCARI PERUSAHAAN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didalamnya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orang </a:t>
            </a:r>
            <a:r>
              <a:rPr lang="en-US" dirty="0" err="1" smtClean="0"/>
              <a:t>terdekat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mempermudah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kita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perusahaan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tersebut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Wingdings" panose="05000000000000000000" pitchFamily="2" charset="2"/>
              </a:rPr>
              <a:t>Cari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informasi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</a:t>
            </a:r>
            <a:r>
              <a:rPr lang="en-US" dirty="0" smtClean="0">
                <a:sym typeface="Wingdings" panose="05000000000000000000" pitchFamily="2" charset="2"/>
              </a:rPr>
              <a:t> BAP </a:t>
            </a:r>
            <a:r>
              <a:rPr lang="en-US" dirty="0" err="1" smtClean="0">
                <a:sym typeface="Wingdings" panose="05000000000000000000" pitchFamily="2" charset="2"/>
              </a:rPr>
              <a:t>mengenai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daftar</a:t>
            </a:r>
            <a:r>
              <a:rPr lang="en-US" dirty="0" smtClean="0">
                <a:sym typeface="Wingdings" panose="05000000000000000000" pitchFamily="2" charset="2"/>
              </a:rPr>
              <a:t> senior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perusahaan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tempat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magang</a:t>
            </a:r>
            <a:endParaRPr lang="en-US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Wingdings" panose="05000000000000000000" pitchFamily="2" charset="2"/>
              </a:rPr>
              <a:t>Cari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informasi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situs </a:t>
            </a:r>
            <a:r>
              <a:rPr lang="en-US" i="1" dirty="0" smtClean="0">
                <a:sym typeface="Wingdings" panose="05000000000000000000" pitchFamily="2" charset="2"/>
              </a:rPr>
              <a:t>online </a:t>
            </a:r>
            <a:endParaRPr lang="en-US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>
                <a:sym typeface="Wingdings" panose="05000000000000000000" pitchFamily="2" charset="2"/>
              </a:rPr>
              <a:t>Datang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atau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telpon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setiap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perusahaan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950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28034"/>
            <a:ext cx="10058400" cy="1107583"/>
          </a:xfrm>
        </p:spPr>
        <p:txBody>
          <a:bodyPr/>
          <a:lstStyle/>
          <a:p>
            <a:r>
              <a:rPr lang="en-US" dirty="0" smtClean="0"/>
              <a:t>MEMPERSIAPKAN CV &amp; WAWANCARA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934525"/>
              </p:ext>
            </p:extLst>
          </p:nvPr>
        </p:nvGraphicFramePr>
        <p:xfrm>
          <a:off x="373486" y="1845734"/>
          <a:ext cx="1133341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6705"/>
                <a:gridCol w="5666705"/>
              </a:tblGrid>
              <a:tr h="30771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Mempersiapkan</a:t>
                      </a:r>
                      <a:r>
                        <a:rPr lang="en-US" dirty="0" smtClean="0"/>
                        <a:t> CV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Mempersiapkan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wawancara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10000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CV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2 </a:t>
                      </a:r>
                      <a:r>
                        <a:rPr lang="en-US" dirty="0" err="1" smtClean="0"/>
                        <a:t>halaman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promosikan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semenarik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mungkin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tuliskan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prestasi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telah</a:t>
                      </a:r>
                      <a:r>
                        <a:rPr lang="en-US" dirty="0" smtClean="0"/>
                        <a:t> di </a:t>
                      </a:r>
                      <a:r>
                        <a:rPr lang="en-US" dirty="0" err="1" smtClean="0"/>
                        <a:t>capai</a:t>
                      </a:r>
                      <a:r>
                        <a:rPr lang="en-US" dirty="0" smtClean="0"/>
                        <a:t> &amp; </a:t>
                      </a:r>
                      <a:r>
                        <a:rPr lang="en-US" dirty="0" err="1" smtClean="0"/>
                        <a:t>kegiatan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organisasi</a:t>
                      </a:r>
                      <a:r>
                        <a:rPr lang="en-US" dirty="0" smtClean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Setelah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perusahaan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meminta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datang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wawancara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pelajarilah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sedikit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mengenai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perusahaan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tersebut</a:t>
                      </a:r>
                      <a:r>
                        <a:rPr lang="en-US" baseline="0" dirty="0" smtClean="0"/>
                        <a:t>. </a:t>
                      </a:r>
                      <a:endParaRPr lang="en-US" dirty="0"/>
                    </a:p>
                  </a:txBody>
                  <a:tcPr/>
                </a:tc>
              </a:tr>
              <a:tr h="1230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pandai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berbahasa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inggris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tulislah</a:t>
                      </a:r>
                      <a:r>
                        <a:rPr lang="en-US" dirty="0" smtClean="0"/>
                        <a:t> CV </a:t>
                      </a:r>
                      <a:r>
                        <a:rPr lang="en-US" dirty="0" err="1" smtClean="0"/>
                        <a:t>anda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inggris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bahasa</a:t>
                      </a:r>
                      <a:r>
                        <a:rPr lang="en-US" dirty="0" smtClean="0"/>
                        <a:t> yang formal)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Datanglah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menggunakan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baju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sopan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warna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netral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berkerah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polo </a:t>
                      </a:r>
                      <a:r>
                        <a:rPr lang="en-US" i="1" baseline="0" dirty="0" smtClean="0"/>
                        <a:t>shirt, </a:t>
                      </a:r>
                      <a:r>
                        <a:rPr lang="en-US" i="0" baseline="0" dirty="0" err="1" smtClean="0"/>
                        <a:t>dan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0" baseline="0" dirty="0" err="1" smtClean="0"/>
                        <a:t>tidak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0" baseline="0" dirty="0" err="1" smtClean="0"/>
                        <a:t>risek</a:t>
                      </a:r>
                      <a:r>
                        <a:rPr lang="en-US" i="0" baseline="0" dirty="0" smtClean="0"/>
                        <a:t>), </a:t>
                      </a:r>
                      <a:r>
                        <a:rPr lang="en-US" i="0" baseline="0" dirty="0" err="1" smtClean="0"/>
                        <a:t>dan</a:t>
                      </a:r>
                      <a:r>
                        <a:rPr lang="en-US" i="0" baseline="0" dirty="0" smtClean="0"/>
                        <a:t> </a:t>
                      </a:r>
                      <a:r>
                        <a:rPr lang="en-US" i="0" baseline="0" dirty="0" err="1" smtClean="0"/>
                        <a:t>wangi</a:t>
                      </a:r>
                      <a:r>
                        <a:rPr lang="en-US" i="0" baseline="0" dirty="0" smtClean="0"/>
                        <a:t>, </a:t>
                      </a:r>
                      <a:r>
                        <a:rPr lang="en-US" dirty="0" err="1" smtClean="0"/>
                        <a:t>Selalu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ramah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setiap</a:t>
                      </a:r>
                      <a:r>
                        <a:rPr lang="en-US" baseline="0" dirty="0" smtClean="0"/>
                        <a:t> orang di </a:t>
                      </a:r>
                      <a:r>
                        <a:rPr lang="en-US" baseline="0" dirty="0" err="1" smtClean="0"/>
                        <a:t>perusahaan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tersebut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1230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Masukan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foto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terbaru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pakaian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rapih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menarik</a:t>
                      </a:r>
                      <a:r>
                        <a:rPr lang="en-US" dirty="0" smtClean="0"/>
                        <a:t>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Saat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wawancara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berlangsung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jawablah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pertanyaan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semampu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kurang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lebih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bertanyalah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hal-hal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penting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terkait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kewajiban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magang</a:t>
                      </a:r>
                      <a:r>
                        <a:rPr lang="en-US" baseline="0" dirty="0" smtClean="0"/>
                        <a:t> 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01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PERSIAPAN DIRI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Berdoa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Persiapkan</a:t>
            </a:r>
            <a:r>
              <a:rPr lang="en-US" dirty="0" smtClean="0"/>
              <a:t> file-file </a:t>
            </a:r>
            <a:r>
              <a:rPr lang="en-US" dirty="0" err="1" smtClean="0"/>
              <a:t>Universitas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dibawa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harinya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Persiapkan</a:t>
            </a:r>
            <a:r>
              <a:rPr lang="en-US" dirty="0" smtClean="0"/>
              <a:t> </a:t>
            </a:r>
            <a:r>
              <a:rPr lang="en-US" dirty="0" err="1" smtClean="0"/>
              <a:t>pakaian</a:t>
            </a:r>
            <a:r>
              <a:rPr lang="en-US" dirty="0" smtClean="0"/>
              <a:t> formal minimal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i="1" dirty="0" smtClean="0"/>
              <a:t>Sharing </a:t>
            </a:r>
            <a:r>
              <a:rPr lang="en-US" dirty="0" err="1" smtClean="0"/>
              <a:t>dengan</a:t>
            </a:r>
            <a:r>
              <a:rPr lang="en-US" dirty="0" smtClean="0"/>
              <a:t> orang </a:t>
            </a:r>
            <a:r>
              <a:rPr lang="en-US" dirty="0" err="1" smtClean="0"/>
              <a:t>tua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</a:t>
            </a:r>
            <a:r>
              <a:rPr lang="en-US" dirty="0" err="1" smtClean="0"/>
              <a:t>disuatu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bos</a:t>
            </a:r>
            <a:endParaRPr lang="en-US" i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tersenyum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didepan</a:t>
            </a:r>
            <a:r>
              <a:rPr lang="en-US" dirty="0" smtClean="0"/>
              <a:t> </a:t>
            </a:r>
            <a:r>
              <a:rPr lang="en-US" dirty="0" err="1" smtClean="0"/>
              <a:t>kaca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9893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TRANSISI KULIAH </a:t>
            </a:r>
            <a:r>
              <a:rPr lang="en-US" dirty="0" smtClean="0">
                <a:sym typeface="Wingdings" panose="05000000000000000000" pitchFamily="2" charset="2"/>
              </a:rPr>
              <a:t> KERJA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1393245"/>
              </p:ext>
            </p:extLst>
          </p:nvPr>
        </p:nvGraphicFramePr>
        <p:xfrm>
          <a:off x="1096963" y="1846263"/>
          <a:ext cx="100584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Kuliah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Kerja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mengatur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waktu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mudah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dapat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mengerjakan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tugas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mata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kuliah</a:t>
                      </a:r>
                      <a:r>
                        <a:rPr lang="en-US" baseline="0" dirty="0" smtClean="0"/>
                        <a:t> lain di </a:t>
                      </a:r>
                      <a:r>
                        <a:rPr lang="en-US" baseline="0" dirty="0" err="1" smtClean="0"/>
                        <a:t>kelas</a:t>
                      </a:r>
                      <a:r>
                        <a:rPr lang="en-US" baseline="0" dirty="0" smtClean="0"/>
                        <a:t> lain)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Sulit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untuk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mengatur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waktu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antara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pekerjaan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dikantor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penulisan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laporan</a:t>
                      </a:r>
                      <a:r>
                        <a:rPr lang="en-US" baseline="0" dirty="0" smtClean="0"/>
                        <a:t> KP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karena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di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kantor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kerjaan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selalu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menumpuk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Jarak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usia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antara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mahasiswa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satu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lainnya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tidak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terlalu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jauh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memudahkan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bersosialisasi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Jarak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usia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antar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mahasiswa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karyawan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terpaut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jauh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sehingga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mahasiswa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dituntut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untuk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bersikap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sangat</a:t>
                      </a:r>
                      <a:r>
                        <a:rPr lang="en-US" baseline="0" dirty="0" smtClean="0"/>
                        <a:t> formal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Tugas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diberikan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oleh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dosen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mahasiswa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hanya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berdampak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mahasiswa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bersangkutan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Tugas</a:t>
                      </a:r>
                      <a:r>
                        <a:rPr lang="en-US" dirty="0" smtClean="0"/>
                        <a:t> yang </a:t>
                      </a:r>
                      <a:r>
                        <a:rPr lang="en-US" dirty="0" err="1" smtClean="0"/>
                        <a:t>diberikan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Pembimbing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mahasiswa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jika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dilakukan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salah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maka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mempengaruhi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sistem</a:t>
                      </a:r>
                      <a:r>
                        <a:rPr lang="en-US" baseline="0" dirty="0" smtClean="0"/>
                        <a:t> yang </a:t>
                      </a:r>
                      <a:r>
                        <a:rPr lang="en-US" baseline="0" dirty="0" err="1" smtClean="0"/>
                        <a:t>ada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Dapat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tanpa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izin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Jika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masuk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harus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memberitahukan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Pembimbing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Kerja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dengan</a:t>
                      </a:r>
                      <a:r>
                        <a:rPr lang="en-US" baseline="0" dirty="0" smtClean="0"/>
                        <a:t> alasan yang </a:t>
                      </a:r>
                      <a:r>
                        <a:rPr lang="en-US" baseline="0" dirty="0" err="1" smtClean="0"/>
                        <a:t>masuk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akal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mempengaruhi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target jam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kerja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yang di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tentukan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oleh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en-US" baseline="0" dirty="0" err="1" smtClean="0">
                          <a:sym typeface="Wingdings" panose="05000000000000000000" pitchFamily="2" charset="2"/>
                        </a:rPr>
                        <a:t>Universitas</a:t>
                      </a:r>
                      <a:r>
                        <a:rPr lang="en-US" baseline="0" dirty="0" smtClean="0">
                          <a:sym typeface="Wingdings" panose="05000000000000000000" pitchFamily="2" charset="2"/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51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PEMBELAJARAN SETELAH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i="1" dirty="0" smtClean="0"/>
              <a:t>excel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mahir</a:t>
            </a:r>
            <a:r>
              <a:rPr lang="en-US" dirty="0" smtClean="0"/>
              <a:t> (</a:t>
            </a:r>
            <a:r>
              <a:rPr lang="en-US" dirty="0" err="1" smtClean="0"/>
              <a:t>jika</a:t>
            </a:r>
            <a:r>
              <a:rPr lang="en-US" dirty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rekapitulasi</a:t>
            </a:r>
            <a:r>
              <a:rPr lang="en-US" dirty="0" smtClean="0"/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melalukan</a:t>
            </a:r>
            <a:r>
              <a:rPr lang="en-US" dirty="0" smtClean="0"/>
              <a:t> </a:t>
            </a:r>
            <a:r>
              <a:rPr lang="en-US" dirty="0" err="1" smtClean="0"/>
              <a:t>skoring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cepat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diajarkan</a:t>
            </a:r>
            <a:r>
              <a:rPr lang="en-US" dirty="0" smtClean="0"/>
              <a:t> di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di </a:t>
            </a:r>
            <a:r>
              <a:rPr lang="en-US" dirty="0" err="1" smtClean="0"/>
              <a:t>perusahaan</a:t>
            </a:r>
            <a:r>
              <a:rPr lang="en-US" dirty="0" smtClean="0"/>
              <a:t> (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bersosialisasi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(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Memperluas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lulus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73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MENYUSUN LAPORAN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Bawalah</a:t>
            </a:r>
            <a:r>
              <a:rPr lang="en-US" dirty="0" smtClean="0"/>
              <a:t> laptop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mengerjakan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oprasional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Susun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Mintalah</a:t>
            </a:r>
            <a:r>
              <a:rPr lang="en-US" dirty="0" smtClean="0"/>
              <a:t> file-file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KP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catatlah</a:t>
            </a:r>
            <a:r>
              <a:rPr lang="en-US" dirty="0" smtClean="0"/>
              <a:t> </a:t>
            </a:r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pekerjaan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acuan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memberitahukan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Konsultasikan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jadwal</a:t>
            </a:r>
            <a:r>
              <a:rPr lang="en-US" dirty="0" smtClean="0"/>
              <a:t> </a:t>
            </a:r>
            <a:r>
              <a:rPr lang="en-US" dirty="0" err="1" smtClean="0"/>
              <a:t>disarankan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magang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bab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merevisi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13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PERSIAPAN SIDANG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Print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agar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masukan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maximal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Hindari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i="1" dirty="0"/>
              <a:t>power point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i="1" dirty="0" smtClean="0"/>
              <a:t>layout </a:t>
            </a:r>
            <a:r>
              <a:rPr lang="en-US" dirty="0" err="1" smtClean="0"/>
              <a:t>berlebihan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esensinya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Lakukanlah</a:t>
            </a:r>
            <a:r>
              <a:rPr lang="en-US" dirty="0" smtClean="0"/>
              <a:t> </a:t>
            </a:r>
            <a:r>
              <a:rPr lang="en-US" dirty="0" err="1" smtClean="0"/>
              <a:t>simulasi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pembimbing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prodi</a:t>
            </a:r>
            <a:r>
              <a:rPr lang="en-US" dirty="0" smtClean="0"/>
              <a:t> yang juga </a:t>
            </a:r>
            <a:r>
              <a:rPr lang="en-US" dirty="0" err="1" smtClean="0"/>
              <a:t>melakukan</a:t>
            </a:r>
            <a:r>
              <a:rPr lang="en-US" dirty="0" smtClean="0"/>
              <a:t> KP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Berlatih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didepan</a:t>
            </a:r>
            <a:r>
              <a:rPr lang="en-US" dirty="0" smtClean="0"/>
              <a:t> </a:t>
            </a:r>
            <a:r>
              <a:rPr lang="en-US" dirty="0" err="1" smtClean="0"/>
              <a:t>kaca</a:t>
            </a:r>
            <a:r>
              <a:rPr lang="en-US" dirty="0" smtClean="0"/>
              <a:t> agar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tersendat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Persiapkan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KP (</a:t>
            </a: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embimbing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erja</a:t>
            </a:r>
            <a:r>
              <a:rPr lang="en-US" dirty="0" smtClean="0"/>
              <a:t>, </a:t>
            </a: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penguji</a:t>
            </a:r>
            <a:r>
              <a:rPr lang="en-US" dirty="0" smtClean="0"/>
              <a:t>, </a:t>
            </a:r>
            <a:r>
              <a:rPr lang="en-US" dirty="0" err="1" smtClean="0"/>
              <a:t>laporan</a:t>
            </a:r>
            <a:r>
              <a:rPr lang="en-US" dirty="0" smtClean="0"/>
              <a:t> KP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, laptop,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i="1" dirty="0"/>
              <a:t>power point </a:t>
            </a:r>
            <a:r>
              <a:rPr lang="en-US" dirty="0" smtClean="0"/>
              <a:t>yang </a:t>
            </a:r>
            <a:r>
              <a:rPr lang="en-US" dirty="0" err="1" smtClean="0"/>
              <a:t>siap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terbit</a:t>
            </a:r>
            <a:r>
              <a:rPr 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catatan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mengingatkan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8328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 LAPORAN KP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</a:t>
            </a:r>
            <a:r>
              <a:rPr lang="en-US" dirty="0" err="1" smtClean="0"/>
              <a:t>terlebih</a:t>
            </a:r>
            <a:r>
              <a:rPr lang="en-US" dirty="0" smtClean="0"/>
              <a:t> </a:t>
            </a:r>
            <a:r>
              <a:rPr lang="en-US" dirty="0" err="1" smtClean="0"/>
              <a:t>dahulu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masukan-masukan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sidang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janji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/>
              <a:t> </a:t>
            </a:r>
            <a:r>
              <a:rPr lang="en-US" dirty="0" err="1" smtClean="0"/>
              <a:t>penguji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bertemu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mengkonfirmasi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revisi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Lihat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KP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selesai</a:t>
            </a:r>
            <a:r>
              <a:rPr lang="en-US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Kumpulkan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minimal 3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i="1" dirty="0" smtClean="0"/>
              <a:t>deadline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K</a:t>
            </a:r>
            <a:r>
              <a:rPr lang="en-US" dirty="0" err="1" smtClean="0"/>
              <a:t>umpulkan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3 </a:t>
            </a:r>
            <a:r>
              <a:rPr lang="en-US" dirty="0" err="1" smtClean="0"/>
              <a:t>atau</a:t>
            </a:r>
            <a:r>
              <a:rPr lang="en-US" dirty="0" smtClean="0"/>
              <a:t> 2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i="1" dirty="0" smtClean="0"/>
              <a:t>deadline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0151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</TotalTime>
  <Words>645</Words>
  <Application>Microsoft Office PowerPoint</Application>
  <PresentationFormat>Widescreen</PresentationFormat>
  <Paragraphs>60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Retrospect</vt:lpstr>
      <vt:lpstr>How to survive Kerja Profesi Psikologi</vt:lpstr>
      <vt:lpstr>KIAT-KIAT MENCARI PERUSAHAAN  </vt:lpstr>
      <vt:lpstr>MEMPERSIAPKAN CV &amp; WAWANCARA</vt:lpstr>
      <vt:lpstr>PERSIAPAN DIRI </vt:lpstr>
      <vt:lpstr>TRANSISI KULIAH  KERJA </vt:lpstr>
      <vt:lpstr>PEMBELAJARAN SETELAH KP</vt:lpstr>
      <vt:lpstr>CARA MENYUSUN LAPORAN KP</vt:lpstr>
      <vt:lpstr>PERSIAPAN SIDANG KP</vt:lpstr>
      <vt:lpstr>REVISI LAPORAN KP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Kerja Profesi psikologi</dc:title>
  <dc:creator>della adelia</dc:creator>
  <cp:lastModifiedBy>della adelia</cp:lastModifiedBy>
  <cp:revision>12</cp:revision>
  <dcterms:created xsi:type="dcterms:W3CDTF">2016-09-12T09:29:34Z</dcterms:created>
  <dcterms:modified xsi:type="dcterms:W3CDTF">2016-11-23T16:26:49Z</dcterms:modified>
</cp:coreProperties>
</file>