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BDF68E2-58F2-4D09-BE8B-E3BD06533059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566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1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33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03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0EBB0C4-6273-4C6E-B9BD-2EDC30F1CD52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35288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399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540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5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35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2ABBEA6-7C60-4B02-AE87-00D78D8422AF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11664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9CAD897-D46E-4AD2-BD9B-49DD3E640873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73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741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Survive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3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TERIMAKASIH </a:t>
            </a:r>
          </a:p>
        </p:txBody>
      </p:sp>
    </p:spTree>
    <p:extLst>
      <p:ext uri="{BB962C8B-B14F-4D97-AF65-F5344CB8AC3E}">
        <p14:creationId xmlns:p14="http://schemas.microsoft.com/office/powerpoint/2010/main" val="348320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disiapkan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Membuat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Curriculum Vitae (CV) </a:t>
            </a: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Menentukan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topik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KP </a:t>
            </a:r>
          </a:p>
          <a:p>
            <a:pPr marL="514350" indent="-514350">
              <a:buAutoNum type="arabicPeriod"/>
            </a:pP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Mencari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lowongan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Profesi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Misal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jobsstret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, student jobs,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oran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majalah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majalah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Mencari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BAP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mengenai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KP 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persyaratan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dibutuhkan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Kerangka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Acuan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KP,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Formulir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Pengajuan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KP,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Pengantar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UPJ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instansi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BAP 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Datang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perushaan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telepon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817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mempersiapkan</a:t>
            </a:r>
            <a:r>
              <a:rPr lang="en-US" dirty="0" smtClean="0"/>
              <a:t> CV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?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108093"/>
              </p:ext>
            </p:extLst>
          </p:nvPr>
        </p:nvGraphicFramePr>
        <p:xfrm>
          <a:off x="1250950" y="2286000"/>
          <a:ext cx="1017905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9525"/>
                <a:gridCol w="5089525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Mempersiapkan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CV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Mempersiapkan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wawancara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Pastikan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menarik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menulis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prsetasi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pernah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dicapai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khususnya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bidang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psikologi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Menulis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CV 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bahasa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pahami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missal: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jika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paham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bhs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ingris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baik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tulis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CV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inggirs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tetapi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jika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tidak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terlalu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paham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tulis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CV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bahasa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Indonesia yang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baik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ketika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telepn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untuk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waancara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pastikan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paham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tentang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profil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perusahaan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misalnya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perusahaannya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bidang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tepat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waktu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telah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janjikan</a:t>
                      </a: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Berpakaian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sopan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rapih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bersikap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tenang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03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mempersiapkan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KP 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Menguasai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kemampuan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tulis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di CV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Mempersipakan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pakaian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formal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bekerja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Mempersiapkan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berkas-berkas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dibawa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profesi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lembar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lembar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keiatan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harian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lembar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mingguan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dll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42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transisi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273940"/>
              </p:ext>
            </p:extLst>
          </p:nvPr>
        </p:nvGraphicFramePr>
        <p:xfrm>
          <a:off x="1250950" y="2286000"/>
          <a:ext cx="1017905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9525"/>
                <a:gridCol w="50895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KULIAH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KERJA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D</a:t>
                      </a:r>
                      <a:r>
                        <a:rPr lang="en-US" sz="20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ress code </a:t>
                      </a:r>
                      <a:r>
                        <a:rPr lang="en-US" sz="20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Casual </a:t>
                      </a:r>
                      <a:endParaRPr lang="en-US" sz="2000" i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i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i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Mudah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beradaptasi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lingkungan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i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Tugas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200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diberikan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oleh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dosen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00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hanyaberdampak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pada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00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diri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sendiri</a:t>
                      </a:r>
                      <a:r>
                        <a:rPr lang="en-US" sz="2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i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i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code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lebih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sopan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formal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Sulit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beradaptasi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karena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perbedaan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umur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signifikan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Tugas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diberikan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pembimbing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kerja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mempergaruhi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system yang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perusahaan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tersebut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88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Setelah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346" y="1874517"/>
            <a:ext cx="10178322" cy="3593591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memahami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administrasi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didapatkan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perkuliahan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gambaran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sebenarnya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Memperluas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gambaran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nantinya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berguna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mencari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7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Cara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kp</a:t>
            </a:r>
            <a:r>
              <a:rPr lang="en-US" dirty="0" smtClean="0"/>
              <a:t> 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seminggu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mulai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KP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mulai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mencicil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laporan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KP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pulang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Meminta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data-data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dibutuhkan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menulis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laporan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Membuat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jadwal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dosen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pembimbing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konsultasi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menyusun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laporan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memudahkan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selesai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magang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35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Bagimana</a:t>
            </a:r>
            <a:r>
              <a:rPr lang="en-US" dirty="0" smtClean="0"/>
              <a:t> </a:t>
            </a:r>
            <a:r>
              <a:rPr lang="en-US" dirty="0" err="1" smtClean="0"/>
              <a:t>memPersiapan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</a:t>
            </a:r>
            <a:r>
              <a:rPr lang="en-US" dirty="0" err="1" smtClean="0"/>
              <a:t>kp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1.Mengikuti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prosedur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penulisan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tertera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buku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KP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Menguasai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Berlatih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berbicara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didepan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kaca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simulasi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dosen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pembimbing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Membawa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laporan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di print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membawa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pulpen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mencatat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ketika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tambahan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tulis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laporan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38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Bagimana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merevisi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kp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Pastikan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membuat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jadwal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dosen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berhubungan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Konfirmasi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dosen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mengenai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laporan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direvisi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Lakukan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revisi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secepatnya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agar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mengerjakan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tugas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lain 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Membaca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buku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laporan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KP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teliti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15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698</TotalTime>
  <Words>423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Impact</vt:lpstr>
      <vt:lpstr>Wingdings</vt:lpstr>
      <vt:lpstr>Badge</vt:lpstr>
      <vt:lpstr>How to Survive Kerja Profesi </vt:lpstr>
      <vt:lpstr>Hal yang perlu disiapkan sebelum kerja profesi  </vt:lpstr>
      <vt:lpstr>Bagaimana mempersiapkan CV dan wawancara kerja ? </vt:lpstr>
      <vt:lpstr>Bagaimana mempersiapkan diri sebelum KP ?  </vt:lpstr>
      <vt:lpstr>Proses transisi dunia kampus dan kerja </vt:lpstr>
      <vt:lpstr>Setelah KP </vt:lpstr>
      <vt:lpstr>Bagaimana Cara menyusun laporan kp ?  </vt:lpstr>
      <vt:lpstr>Bagimana memPersiapan sidang kp ? </vt:lpstr>
      <vt:lpstr>Bagimana cara merevisi laporan kp ?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Kerja Profesi</dc:title>
  <dc:creator>Rita</dc:creator>
  <cp:lastModifiedBy>Rita</cp:lastModifiedBy>
  <cp:revision>28</cp:revision>
  <dcterms:created xsi:type="dcterms:W3CDTF">2016-11-14T19:09:12Z</dcterms:created>
  <dcterms:modified xsi:type="dcterms:W3CDTF">2016-11-23T18:02:45Z</dcterms:modified>
</cp:coreProperties>
</file>