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8780" autoAdjust="0"/>
  </p:normalViewPr>
  <p:slideViewPr>
    <p:cSldViewPr snapToGrid="0" snapToObjects="1">
      <p:cViewPr varScale="1">
        <p:scale>
          <a:sx n="104" d="100"/>
          <a:sy n="104" d="100"/>
        </p:scale>
        <p:origin x="-3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2DA439-6B9C-0D4C-B7D3-1CF1EB05F00D}" type="datetimeFigureOut">
              <a:rPr lang="en-US" smtClean="0"/>
              <a:t>11/24/16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8F4A48-798C-F24B-A5BA-55D6BA27393C}" type="slidenum">
              <a:rPr lang="en-US" smtClean="0"/>
              <a:t>‹#›</a:t>
            </a:fld>
            <a:endParaRPr lang="en-US"/>
          </a:p>
        </p:txBody>
      </p:sp>
    </p:spTree>
    <p:extLst>
      <p:ext uri="{BB962C8B-B14F-4D97-AF65-F5344CB8AC3E}">
        <p14:creationId xmlns:p14="http://schemas.microsoft.com/office/powerpoint/2010/main" val="32614408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FF7C288-691B-7748-9A0F-875A9AA54ED4}" type="datetimeFigureOut">
              <a:rPr lang="en-US" smtClean="0"/>
              <a:t>11/24/16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6ABC0-A57D-864D-B87F-74E9D7C06D44}"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F7C288-691B-7748-9A0F-875A9AA54ED4}" type="datetimeFigureOut">
              <a:rPr lang="en-US" smtClean="0"/>
              <a:t>11/24/16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6ABC0-A57D-864D-B87F-74E9D7C06D4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F7C288-691B-7748-9A0F-875A9AA54ED4}" type="datetimeFigureOut">
              <a:rPr lang="en-US" smtClean="0"/>
              <a:t>11/24/16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6ABC0-A57D-864D-B87F-74E9D7C06D4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F7C288-691B-7748-9A0F-875A9AA54ED4}" type="datetimeFigureOut">
              <a:rPr lang="en-US" smtClean="0"/>
              <a:t>11/24/16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6ABC0-A57D-864D-B87F-74E9D7C06D4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F7C288-691B-7748-9A0F-875A9AA54ED4}" type="datetimeFigureOut">
              <a:rPr lang="en-US" smtClean="0"/>
              <a:t>11/24/16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6ABC0-A57D-864D-B87F-74E9D7C06D44}"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F7C288-691B-7748-9A0F-875A9AA54ED4}" type="datetimeFigureOut">
              <a:rPr lang="en-US" smtClean="0"/>
              <a:t>11/24/16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6ABC0-A57D-864D-B87F-74E9D7C06D4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FF7C288-691B-7748-9A0F-875A9AA54ED4}" type="datetimeFigureOut">
              <a:rPr lang="en-US" smtClean="0"/>
              <a:t>11/24/16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26ABC0-A57D-864D-B87F-74E9D7C06D44}"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F7C288-691B-7748-9A0F-875A9AA54ED4}" type="datetimeFigureOut">
              <a:rPr lang="en-US" smtClean="0"/>
              <a:t>11/24/16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26ABC0-A57D-864D-B87F-74E9D7C06D4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F7C288-691B-7748-9A0F-875A9AA54ED4}" type="datetimeFigureOut">
              <a:rPr lang="en-US" smtClean="0"/>
              <a:t>11/24/16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26ABC0-A57D-864D-B87F-74E9D7C06D4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F7C288-691B-7748-9A0F-875A9AA54ED4}" type="datetimeFigureOut">
              <a:rPr lang="en-US" smtClean="0"/>
              <a:t>11/24/16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6ABC0-A57D-864D-B87F-74E9D7C06D44}"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F7C288-691B-7748-9A0F-875A9AA54ED4}" type="datetimeFigureOut">
              <a:rPr lang="en-US" smtClean="0"/>
              <a:t>11/24/16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6ABC0-A57D-864D-B87F-74E9D7C06D4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DFF7C288-691B-7748-9A0F-875A9AA54ED4}" type="datetimeFigureOut">
              <a:rPr lang="en-US" smtClean="0"/>
              <a:t>11/24/16</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C026ABC0-A57D-864D-B87F-74E9D7C06D4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jobstreet.co.id" TargetMode="External"/><Relationship Id="rId3" Type="http://schemas.openxmlformats.org/officeDocument/2006/relationships/hyperlink" Target="http://www.kampusupdate.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survive </a:t>
            </a:r>
            <a:r>
              <a:rPr lang="en-US" dirty="0" err="1" smtClean="0"/>
              <a:t>Kerja</a:t>
            </a:r>
            <a:r>
              <a:rPr lang="en-US" dirty="0" smtClean="0"/>
              <a:t> </a:t>
            </a:r>
            <a:r>
              <a:rPr lang="en-US" dirty="0" err="1" smtClean="0"/>
              <a:t>profesi</a:t>
            </a:r>
            <a:r>
              <a:rPr lang="en-US" dirty="0" smtClean="0"/>
              <a:t>!</a:t>
            </a:r>
            <a:endParaRPr lang="en-US" dirty="0"/>
          </a:p>
        </p:txBody>
      </p:sp>
      <p:sp>
        <p:nvSpPr>
          <p:cNvPr id="3" name="Subtitle 2"/>
          <p:cNvSpPr>
            <a:spLocks noGrp="1"/>
          </p:cNvSpPr>
          <p:nvPr>
            <p:ph type="subTitle" idx="1"/>
          </p:nvPr>
        </p:nvSpPr>
        <p:spPr/>
        <p:txBody>
          <a:bodyPr>
            <a:normAutofit lnSpcReduction="10000"/>
          </a:bodyPr>
          <a:lstStyle/>
          <a:p>
            <a:endParaRPr lang="en-US" dirty="0"/>
          </a:p>
          <a:p>
            <a:endParaRPr lang="en-US" dirty="0" smtClean="0"/>
          </a:p>
          <a:p>
            <a:r>
              <a:rPr lang="en-US" dirty="0" smtClean="0"/>
              <a:t>from yours truly,</a:t>
            </a:r>
          </a:p>
          <a:p>
            <a:r>
              <a:rPr lang="en-US" dirty="0" err="1" smtClean="0"/>
              <a:t>Psikologi</a:t>
            </a:r>
            <a:r>
              <a:rPr lang="en-US" dirty="0" smtClean="0"/>
              <a:t> 2013</a:t>
            </a:r>
          </a:p>
        </p:txBody>
      </p:sp>
    </p:spTree>
    <p:extLst>
      <p:ext uri="{BB962C8B-B14F-4D97-AF65-F5344CB8AC3E}">
        <p14:creationId xmlns:p14="http://schemas.microsoft.com/office/powerpoint/2010/main" val="2498954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Revisi</a:t>
            </a:r>
            <a:r>
              <a:rPr lang="en-US" dirty="0" smtClean="0"/>
              <a:t> KP</a:t>
            </a:r>
            <a:endParaRPr lang="en-US" dirty="0"/>
          </a:p>
        </p:txBody>
      </p:sp>
      <p:sp>
        <p:nvSpPr>
          <p:cNvPr id="3" name="Content Placeholder 2"/>
          <p:cNvSpPr>
            <a:spLocks noGrp="1"/>
          </p:cNvSpPr>
          <p:nvPr>
            <p:ph idx="1"/>
          </p:nvPr>
        </p:nvSpPr>
        <p:spPr/>
        <p:txBody>
          <a:bodyPr>
            <a:normAutofit/>
          </a:bodyPr>
          <a:lstStyle/>
          <a:p>
            <a:r>
              <a:rPr lang="en-US" sz="1600" dirty="0" err="1" smtClean="0"/>
              <a:t>Selalu</a:t>
            </a:r>
            <a:r>
              <a:rPr lang="en-US" sz="1600" dirty="0" smtClean="0"/>
              <a:t> </a:t>
            </a:r>
            <a:r>
              <a:rPr lang="en-US" sz="1600" dirty="0" err="1" smtClean="0"/>
              <a:t>susun</a:t>
            </a:r>
            <a:r>
              <a:rPr lang="en-US" sz="1600" dirty="0" smtClean="0"/>
              <a:t> </a:t>
            </a:r>
            <a:r>
              <a:rPr lang="en-US" sz="1600" dirty="0" err="1" smtClean="0"/>
              <a:t>janji</a:t>
            </a:r>
            <a:r>
              <a:rPr lang="en-US" sz="1600" dirty="0" smtClean="0"/>
              <a:t> </a:t>
            </a:r>
            <a:r>
              <a:rPr lang="en-US" sz="1600" dirty="0" err="1" smtClean="0"/>
              <a:t>pertemuan</a:t>
            </a:r>
            <a:r>
              <a:rPr lang="en-US" sz="1600" dirty="0" smtClean="0"/>
              <a:t> </a:t>
            </a:r>
            <a:r>
              <a:rPr lang="en-US" sz="1600" dirty="0" err="1" smtClean="0"/>
              <a:t>dengan</a:t>
            </a:r>
            <a:r>
              <a:rPr lang="en-US" sz="1600" dirty="0" smtClean="0"/>
              <a:t> </a:t>
            </a:r>
            <a:r>
              <a:rPr lang="en-US" sz="1600" dirty="0" err="1" smtClean="0"/>
              <a:t>penguji</a:t>
            </a:r>
            <a:r>
              <a:rPr lang="en-US" sz="1600" dirty="0" smtClean="0"/>
              <a:t>/</a:t>
            </a:r>
            <a:r>
              <a:rPr lang="en-US" sz="1600" dirty="0" err="1" smtClean="0"/>
              <a:t>pembimbing</a:t>
            </a:r>
            <a:r>
              <a:rPr lang="en-US" sz="1600" dirty="0" smtClean="0"/>
              <a:t> minimal H-1 </a:t>
            </a:r>
            <a:r>
              <a:rPr lang="en-US" sz="1600" dirty="0" err="1" smtClean="0"/>
              <a:t>sebelum</a:t>
            </a:r>
            <a:r>
              <a:rPr lang="en-US" sz="1600" dirty="0" smtClean="0"/>
              <a:t> </a:t>
            </a:r>
            <a:r>
              <a:rPr lang="en-US" sz="1600" dirty="0" err="1" smtClean="0"/>
              <a:t>revisi</a:t>
            </a:r>
            <a:r>
              <a:rPr lang="en-US" sz="1600" dirty="0" smtClean="0"/>
              <a:t>.</a:t>
            </a:r>
          </a:p>
          <a:p>
            <a:endParaRPr lang="en-US" sz="1600" dirty="0" smtClean="0"/>
          </a:p>
          <a:p>
            <a:r>
              <a:rPr lang="en-US" sz="1600" dirty="0" err="1" smtClean="0"/>
              <a:t>Selalu</a:t>
            </a:r>
            <a:r>
              <a:rPr lang="en-US" sz="1600" dirty="0" smtClean="0"/>
              <a:t> </a:t>
            </a:r>
            <a:r>
              <a:rPr lang="en-US" sz="1600" dirty="0" err="1" smtClean="0"/>
              <a:t>mengacu</a:t>
            </a:r>
            <a:r>
              <a:rPr lang="en-US" sz="1600" dirty="0" smtClean="0"/>
              <a:t> </a:t>
            </a:r>
            <a:r>
              <a:rPr lang="en-US" sz="1600" dirty="0" err="1" smtClean="0"/>
              <a:t>pada</a:t>
            </a:r>
            <a:r>
              <a:rPr lang="en-US" sz="1600" dirty="0" smtClean="0"/>
              <a:t> </a:t>
            </a:r>
            <a:r>
              <a:rPr lang="en-US" sz="1600" dirty="0" err="1" smtClean="0"/>
              <a:t>Buku</a:t>
            </a:r>
            <a:r>
              <a:rPr lang="en-US" sz="1600" dirty="0" smtClean="0"/>
              <a:t> </a:t>
            </a:r>
            <a:r>
              <a:rPr lang="en-US" sz="1600" dirty="0" err="1" smtClean="0"/>
              <a:t>Panduan</a:t>
            </a:r>
            <a:r>
              <a:rPr lang="en-US" sz="1600" dirty="0" smtClean="0"/>
              <a:t> KP agar </a:t>
            </a:r>
            <a:r>
              <a:rPr lang="en-US" sz="1600" dirty="0" err="1" smtClean="0"/>
              <a:t>tidak</a:t>
            </a:r>
            <a:r>
              <a:rPr lang="en-US" sz="1600" dirty="0" smtClean="0"/>
              <a:t> </a:t>
            </a:r>
            <a:r>
              <a:rPr lang="en-US" sz="1600" dirty="0" err="1" smtClean="0"/>
              <a:t>salah</a:t>
            </a:r>
            <a:r>
              <a:rPr lang="en-US" sz="1600" dirty="0" smtClean="0"/>
              <a:t> </a:t>
            </a:r>
            <a:r>
              <a:rPr lang="en-US" sz="1600" dirty="0" err="1" smtClean="0"/>
              <a:t>dalam</a:t>
            </a:r>
            <a:r>
              <a:rPr lang="en-US" sz="1600" dirty="0" smtClean="0"/>
              <a:t> </a:t>
            </a:r>
            <a:r>
              <a:rPr lang="en-US" sz="1600" dirty="0" err="1" smtClean="0"/>
              <a:t>melakukan</a:t>
            </a:r>
            <a:r>
              <a:rPr lang="en-US" sz="1600" dirty="0" smtClean="0"/>
              <a:t> </a:t>
            </a:r>
            <a:r>
              <a:rPr lang="en-US" sz="1600" dirty="0" err="1" smtClean="0"/>
              <a:t>tata</a:t>
            </a:r>
            <a:r>
              <a:rPr lang="en-US" sz="1600" dirty="0" smtClean="0"/>
              <a:t> </a:t>
            </a:r>
            <a:r>
              <a:rPr lang="en-US" sz="1600" dirty="0" err="1" smtClean="0"/>
              <a:t>cara</a:t>
            </a:r>
            <a:r>
              <a:rPr lang="en-US" sz="1600" dirty="0" smtClean="0"/>
              <a:t> </a:t>
            </a:r>
            <a:r>
              <a:rPr lang="en-US" sz="1600" dirty="0" err="1" smtClean="0"/>
              <a:t>penulisan</a:t>
            </a:r>
            <a:r>
              <a:rPr lang="en-US" sz="1600" dirty="0" smtClean="0"/>
              <a:t> </a:t>
            </a:r>
            <a:r>
              <a:rPr lang="en-US" sz="1600" dirty="0" err="1" smtClean="0"/>
              <a:t>laporan</a:t>
            </a:r>
            <a:r>
              <a:rPr lang="en-US" sz="1600" dirty="0" smtClean="0"/>
              <a:t> </a:t>
            </a:r>
            <a:r>
              <a:rPr lang="en-US" sz="1600" dirty="0" err="1" smtClean="0"/>
              <a:t>magang</a:t>
            </a:r>
            <a:r>
              <a:rPr lang="en-US" sz="1600" dirty="0" smtClean="0"/>
              <a:t>.</a:t>
            </a:r>
          </a:p>
          <a:p>
            <a:endParaRPr lang="en-US" sz="1600" dirty="0" smtClean="0"/>
          </a:p>
          <a:p>
            <a:r>
              <a:rPr lang="en-US" sz="1600" dirty="0" err="1" smtClean="0"/>
              <a:t>Buatlah</a:t>
            </a:r>
            <a:r>
              <a:rPr lang="en-US" sz="1600" dirty="0" smtClean="0"/>
              <a:t> </a:t>
            </a:r>
            <a:r>
              <a:rPr lang="en-US" sz="1600" dirty="0" err="1" smtClean="0"/>
              <a:t>revisi</a:t>
            </a:r>
            <a:r>
              <a:rPr lang="en-US" sz="1600" dirty="0" smtClean="0"/>
              <a:t> </a:t>
            </a:r>
            <a:r>
              <a:rPr lang="en-US" sz="1600" dirty="0" err="1" smtClean="0"/>
              <a:t>jauh-jauh</a:t>
            </a:r>
            <a:r>
              <a:rPr lang="en-US" sz="1600" dirty="0" smtClean="0"/>
              <a:t> </a:t>
            </a:r>
            <a:r>
              <a:rPr lang="en-US" sz="1600" dirty="0" err="1" smtClean="0"/>
              <a:t>hari</a:t>
            </a:r>
            <a:r>
              <a:rPr lang="en-US" sz="1600" dirty="0" smtClean="0"/>
              <a:t> </a:t>
            </a:r>
            <a:r>
              <a:rPr lang="en-US" sz="1600" dirty="0" err="1" smtClean="0"/>
              <a:t>sebelum</a:t>
            </a:r>
            <a:r>
              <a:rPr lang="en-US" sz="1600" dirty="0" smtClean="0"/>
              <a:t> </a:t>
            </a:r>
            <a:r>
              <a:rPr lang="en-US" sz="1600" i="1" dirty="0" smtClean="0"/>
              <a:t>deadline </a:t>
            </a:r>
            <a:r>
              <a:rPr lang="en-US" sz="1600" dirty="0" smtClean="0"/>
              <a:t>yang </a:t>
            </a:r>
            <a:r>
              <a:rPr lang="en-US" sz="1600" dirty="0" err="1" smtClean="0"/>
              <a:t>ditetapkan</a:t>
            </a:r>
            <a:r>
              <a:rPr lang="en-US" sz="1600" dirty="0" smtClean="0"/>
              <a:t>.</a:t>
            </a:r>
          </a:p>
          <a:p>
            <a:endParaRPr lang="en-US" sz="1600" dirty="0" smtClean="0"/>
          </a:p>
          <a:p>
            <a:r>
              <a:rPr lang="en-US" sz="1600" dirty="0" err="1" smtClean="0"/>
              <a:t>Kumpulkan</a:t>
            </a:r>
            <a:r>
              <a:rPr lang="en-US" sz="1600" dirty="0" smtClean="0"/>
              <a:t> </a:t>
            </a:r>
            <a:r>
              <a:rPr lang="en-US" sz="1600" dirty="0" err="1" smtClean="0"/>
              <a:t>tanda</a:t>
            </a:r>
            <a:r>
              <a:rPr lang="en-US" sz="1600" dirty="0" smtClean="0"/>
              <a:t> </a:t>
            </a:r>
            <a:r>
              <a:rPr lang="en-US" sz="1600" dirty="0" err="1" smtClean="0"/>
              <a:t>tangan</a:t>
            </a:r>
            <a:r>
              <a:rPr lang="en-US" sz="1600" dirty="0" smtClean="0"/>
              <a:t> </a:t>
            </a:r>
            <a:r>
              <a:rPr lang="en-US" sz="1600" dirty="0" err="1" smtClean="0"/>
              <a:t>pihak-pihak</a:t>
            </a:r>
            <a:r>
              <a:rPr lang="en-US" sz="1600" dirty="0" smtClean="0"/>
              <a:t> yang </a:t>
            </a:r>
            <a:r>
              <a:rPr lang="en-US" sz="1600" dirty="0" err="1" smtClean="0"/>
              <a:t>berkepentingan</a:t>
            </a:r>
            <a:r>
              <a:rPr lang="en-US" sz="1600" dirty="0" smtClean="0"/>
              <a:t> </a:t>
            </a:r>
            <a:r>
              <a:rPr lang="en-US" sz="1600" i="1" dirty="0" smtClean="0"/>
              <a:t>as soon as possible</a:t>
            </a:r>
            <a:r>
              <a:rPr lang="en-US" sz="1600" dirty="0" smtClean="0"/>
              <a:t> </a:t>
            </a:r>
            <a:r>
              <a:rPr lang="en-US" sz="1600" dirty="0" err="1" smtClean="0"/>
              <a:t>setelah</a:t>
            </a:r>
            <a:r>
              <a:rPr lang="en-US" sz="1600" dirty="0" smtClean="0"/>
              <a:t> </a:t>
            </a:r>
            <a:r>
              <a:rPr lang="en-US" sz="1600" dirty="0" err="1" smtClean="0"/>
              <a:t>hasil</a:t>
            </a:r>
            <a:r>
              <a:rPr lang="en-US" sz="1600" dirty="0" smtClean="0"/>
              <a:t> </a:t>
            </a:r>
            <a:r>
              <a:rPr lang="en-US" sz="1600" dirty="0" err="1" smtClean="0"/>
              <a:t>revisi</a:t>
            </a:r>
            <a:r>
              <a:rPr lang="en-US" sz="1600" dirty="0" smtClean="0"/>
              <a:t> </a:t>
            </a:r>
            <a:r>
              <a:rPr lang="en-US" sz="1600" dirty="0" err="1" smtClean="0"/>
              <a:t>dinyatakan</a:t>
            </a:r>
            <a:r>
              <a:rPr lang="en-US" sz="1600" dirty="0" smtClean="0"/>
              <a:t> </a:t>
            </a:r>
            <a:r>
              <a:rPr lang="en-US" sz="1600" dirty="0" err="1" smtClean="0"/>
              <a:t>benar</a:t>
            </a:r>
            <a:r>
              <a:rPr lang="en-US" sz="1600" dirty="0" smtClean="0"/>
              <a:t> </a:t>
            </a:r>
            <a:r>
              <a:rPr lang="en-US" sz="1600" dirty="0" err="1" smtClean="0"/>
              <a:t>oleh</a:t>
            </a:r>
            <a:r>
              <a:rPr lang="en-US" sz="1600" dirty="0" smtClean="0"/>
              <a:t> </a:t>
            </a:r>
            <a:r>
              <a:rPr lang="en-US" sz="1600" dirty="0" err="1" smtClean="0"/>
              <a:t>penguji</a:t>
            </a:r>
            <a:r>
              <a:rPr lang="en-US" sz="1600" dirty="0" smtClean="0"/>
              <a:t> </a:t>
            </a:r>
            <a:r>
              <a:rPr lang="en-US" sz="1600" dirty="0" err="1" smtClean="0"/>
              <a:t>dan</a:t>
            </a:r>
            <a:r>
              <a:rPr lang="en-US" sz="1600" dirty="0" smtClean="0"/>
              <a:t> </a:t>
            </a:r>
            <a:r>
              <a:rPr lang="en-US" sz="1600" dirty="0" err="1" smtClean="0"/>
              <a:t>pembimbing</a:t>
            </a:r>
            <a:r>
              <a:rPr lang="en-US" sz="1600" dirty="0" smtClean="0"/>
              <a:t>.</a:t>
            </a:r>
          </a:p>
          <a:p>
            <a:endParaRPr lang="en-US" sz="1600" dirty="0" smtClean="0"/>
          </a:p>
          <a:p>
            <a:r>
              <a:rPr lang="en-US" sz="1600" dirty="0" err="1" smtClean="0"/>
              <a:t>Bawa</a:t>
            </a:r>
            <a:r>
              <a:rPr lang="en-US" sz="1600" dirty="0" smtClean="0"/>
              <a:t> </a:t>
            </a:r>
            <a:r>
              <a:rPr lang="en-US" sz="1600" dirty="0" err="1" smtClean="0"/>
              <a:t>selalu</a:t>
            </a:r>
            <a:r>
              <a:rPr lang="en-US" sz="1600" dirty="0" smtClean="0"/>
              <a:t> </a:t>
            </a:r>
            <a:r>
              <a:rPr lang="en-US" sz="1600" dirty="0" err="1" smtClean="0"/>
              <a:t>berkas</a:t>
            </a:r>
            <a:r>
              <a:rPr lang="en-US" sz="1600" dirty="0" smtClean="0"/>
              <a:t> </a:t>
            </a:r>
            <a:r>
              <a:rPr lang="en-US" sz="1600" dirty="0" err="1" smtClean="0"/>
              <a:t>lampiran</a:t>
            </a:r>
            <a:r>
              <a:rPr lang="en-US" sz="1600" dirty="0" smtClean="0"/>
              <a:t> yang </a:t>
            </a:r>
            <a:r>
              <a:rPr lang="en-US" sz="1600" dirty="0" err="1" smtClean="0"/>
              <a:t>dibutuhkan</a:t>
            </a:r>
            <a:r>
              <a:rPr lang="en-US" sz="1600" dirty="0" smtClean="0"/>
              <a:t> </a:t>
            </a:r>
            <a:r>
              <a:rPr lang="en-US" sz="1600" dirty="0" err="1" smtClean="0"/>
              <a:t>untuk</a:t>
            </a:r>
            <a:r>
              <a:rPr lang="en-US" sz="1600" dirty="0" smtClean="0"/>
              <a:t> </a:t>
            </a:r>
            <a:r>
              <a:rPr lang="en-US" sz="1600" dirty="0" err="1" smtClean="0"/>
              <a:t>mendukung</a:t>
            </a:r>
            <a:r>
              <a:rPr lang="en-US" sz="1600" dirty="0" smtClean="0"/>
              <a:t> data di </a:t>
            </a:r>
            <a:r>
              <a:rPr lang="en-US" sz="1600" dirty="0" err="1" smtClean="0"/>
              <a:t>konten</a:t>
            </a:r>
            <a:r>
              <a:rPr lang="en-US" sz="1600" dirty="0" smtClean="0"/>
              <a:t> </a:t>
            </a:r>
            <a:r>
              <a:rPr lang="en-US" sz="1600" dirty="0" err="1" smtClean="0"/>
              <a:t>utama</a:t>
            </a:r>
            <a:r>
              <a:rPr lang="en-US" sz="1600" dirty="0" smtClean="0"/>
              <a:t> </a:t>
            </a:r>
            <a:r>
              <a:rPr lang="en-US" sz="1600" dirty="0" err="1" smtClean="0"/>
              <a:t>laporan</a:t>
            </a:r>
            <a:r>
              <a:rPr lang="en-US" sz="1600" dirty="0" smtClean="0"/>
              <a:t> </a:t>
            </a:r>
            <a:r>
              <a:rPr lang="en-US" sz="1600" dirty="0" err="1" smtClean="0"/>
              <a:t>magang</a:t>
            </a:r>
            <a:r>
              <a:rPr lang="en-US" sz="1600" dirty="0" smtClean="0"/>
              <a:t>.</a:t>
            </a:r>
          </a:p>
          <a:p>
            <a:endParaRPr lang="en-US" sz="1600" smtClean="0"/>
          </a:p>
          <a:p>
            <a:r>
              <a:rPr lang="en-US" sz="1600" smtClean="0"/>
              <a:t>Kumpulkan</a:t>
            </a:r>
            <a:r>
              <a:rPr lang="en-US" sz="1600" dirty="0" smtClean="0"/>
              <a:t> </a:t>
            </a:r>
            <a:r>
              <a:rPr lang="en-US" sz="1600" dirty="0" err="1" smtClean="0"/>
              <a:t>hasil</a:t>
            </a:r>
            <a:r>
              <a:rPr lang="en-US" sz="1600" dirty="0" smtClean="0"/>
              <a:t> final </a:t>
            </a:r>
            <a:r>
              <a:rPr lang="en-US" sz="1600" dirty="0" err="1" smtClean="0"/>
              <a:t>laporan</a:t>
            </a:r>
            <a:r>
              <a:rPr lang="en-US" sz="1600" dirty="0" smtClean="0"/>
              <a:t> </a:t>
            </a:r>
            <a:r>
              <a:rPr lang="en-US" sz="1600" dirty="0" err="1" smtClean="0"/>
              <a:t>magang</a:t>
            </a:r>
            <a:r>
              <a:rPr lang="en-US" sz="1600" dirty="0" smtClean="0"/>
              <a:t> minimal H-1 </a:t>
            </a:r>
            <a:r>
              <a:rPr lang="en-US" sz="1600" dirty="0" err="1" smtClean="0"/>
              <a:t>dari</a:t>
            </a:r>
            <a:r>
              <a:rPr lang="en-US" sz="1600" dirty="0" smtClean="0"/>
              <a:t> </a:t>
            </a:r>
            <a:r>
              <a:rPr lang="en-US" sz="1600" i="1" dirty="0" smtClean="0"/>
              <a:t>deadline</a:t>
            </a:r>
            <a:r>
              <a:rPr lang="en-US" sz="1600" dirty="0" smtClean="0"/>
              <a:t> yang </a:t>
            </a:r>
            <a:r>
              <a:rPr lang="en-US" sz="1600" dirty="0" err="1" smtClean="0"/>
              <a:t>ditetapkan</a:t>
            </a:r>
            <a:r>
              <a:rPr lang="en-US" sz="1600" dirty="0" smtClean="0"/>
              <a:t>.</a:t>
            </a:r>
            <a:endParaRPr lang="en-US" sz="1600" dirty="0"/>
          </a:p>
        </p:txBody>
      </p:sp>
    </p:spTree>
    <p:extLst>
      <p:ext uri="{BB962C8B-B14F-4D97-AF65-F5344CB8AC3E}">
        <p14:creationId xmlns:p14="http://schemas.microsoft.com/office/powerpoint/2010/main" val="3103648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Sebelum</a:t>
            </a:r>
            <a:r>
              <a:rPr lang="en-US" dirty="0" smtClean="0"/>
              <a:t> </a:t>
            </a:r>
            <a:r>
              <a:rPr lang="en-US" dirty="0" err="1" smtClean="0"/>
              <a:t>Kerja</a:t>
            </a:r>
            <a:r>
              <a:rPr lang="en-US" dirty="0" smtClean="0"/>
              <a:t> </a:t>
            </a:r>
            <a:r>
              <a:rPr lang="en-US" dirty="0" err="1" smtClean="0"/>
              <a:t>Profesi</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marL="457200" indent="-457200">
              <a:buFont typeface="+mj-lt"/>
              <a:buAutoNum type="arabicPeriod"/>
            </a:pPr>
            <a:r>
              <a:rPr lang="en-US" dirty="0" err="1" smtClean="0"/>
              <a:t>Mempersiapkan</a:t>
            </a:r>
            <a:r>
              <a:rPr lang="en-US" dirty="0" smtClean="0"/>
              <a:t> </a:t>
            </a:r>
            <a:r>
              <a:rPr lang="en-US" i="1" dirty="0" smtClean="0"/>
              <a:t>Curriculum Vitae</a:t>
            </a:r>
            <a:r>
              <a:rPr lang="en-US" dirty="0" smtClean="0"/>
              <a:t> (CV) </a:t>
            </a:r>
            <a:r>
              <a:rPr lang="en-US" dirty="0" err="1" smtClean="0"/>
              <a:t>dan</a:t>
            </a:r>
            <a:r>
              <a:rPr lang="en-US" dirty="0" smtClean="0"/>
              <a:t> </a:t>
            </a:r>
            <a:r>
              <a:rPr lang="en-US" dirty="0" err="1" smtClean="0"/>
              <a:t>surat</a:t>
            </a:r>
            <a:r>
              <a:rPr lang="en-US" dirty="0" smtClean="0"/>
              <a:t> </a:t>
            </a:r>
            <a:r>
              <a:rPr lang="en-US" dirty="0" err="1" smtClean="0"/>
              <a:t>lamaran</a:t>
            </a:r>
            <a:r>
              <a:rPr lang="en-US" dirty="0" smtClean="0"/>
              <a:t> </a:t>
            </a:r>
            <a:r>
              <a:rPr lang="en-US" dirty="0" err="1" smtClean="0"/>
              <a:t>kerja</a:t>
            </a:r>
            <a:r>
              <a:rPr lang="en-US" dirty="0" smtClean="0"/>
              <a:t>.</a:t>
            </a:r>
          </a:p>
          <a:p>
            <a:pPr marL="0" indent="0">
              <a:buNone/>
            </a:pPr>
            <a:r>
              <a:rPr lang="en-US" sz="1800" dirty="0" err="1" smtClean="0"/>
              <a:t>Buat</a:t>
            </a:r>
            <a:r>
              <a:rPr lang="en-US" sz="1800" dirty="0" smtClean="0"/>
              <a:t> CV-mu </a:t>
            </a:r>
            <a:r>
              <a:rPr lang="en-US" sz="1800" dirty="0" err="1" smtClean="0"/>
              <a:t>dalam</a:t>
            </a:r>
            <a:r>
              <a:rPr lang="en-US" sz="1800" dirty="0" smtClean="0"/>
              <a:t> </a:t>
            </a:r>
            <a:r>
              <a:rPr lang="en-US" sz="1800" dirty="0" err="1" smtClean="0"/>
              <a:t>bentuk</a:t>
            </a:r>
            <a:r>
              <a:rPr lang="en-US" sz="1800" dirty="0" smtClean="0"/>
              <a:t> </a:t>
            </a:r>
            <a:r>
              <a:rPr lang="en-US" sz="1800" dirty="0" err="1" smtClean="0"/>
              <a:t>teks</a:t>
            </a:r>
            <a:r>
              <a:rPr lang="en-US" sz="1800" dirty="0"/>
              <a:t> </a:t>
            </a:r>
            <a:r>
              <a:rPr lang="en-US" sz="1800" dirty="0" err="1" smtClean="0"/>
              <a:t>dan</a:t>
            </a:r>
            <a:r>
              <a:rPr lang="en-US" sz="1800" dirty="0" smtClean="0"/>
              <a:t> </a:t>
            </a:r>
            <a:r>
              <a:rPr lang="en-US" sz="1800" dirty="0" err="1" smtClean="0"/>
              <a:t>jangan</a:t>
            </a:r>
            <a:r>
              <a:rPr lang="en-US" sz="1800" dirty="0" smtClean="0"/>
              <a:t> </a:t>
            </a:r>
            <a:r>
              <a:rPr lang="en-US" sz="1800" dirty="0" err="1" smtClean="0"/>
              <a:t>pernah</a:t>
            </a:r>
            <a:r>
              <a:rPr lang="en-US" sz="1800" dirty="0" smtClean="0"/>
              <a:t> </a:t>
            </a:r>
            <a:r>
              <a:rPr lang="en-US" sz="1800" dirty="0" err="1" smtClean="0"/>
              <a:t>lupa</a:t>
            </a:r>
            <a:r>
              <a:rPr lang="en-US" sz="1800" dirty="0" smtClean="0"/>
              <a:t> </a:t>
            </a:r>
            <a:r>
              <a:rPr lang="en-US" sz="1800" dirty="0" err="1" smtClean="0"/>
              <a:t>sebutkan</a:t>
            </a:r>
            <a:r>
              <a:rPr lang="en-US" sz="1800" dirty="0" smtClean="0"/>
              <a:t> </a:t>
            </a:r>
            <a:r>
              <a:rPr lang="en-US" sz="1800" dirty="0" err="1" smtClean="0"/>
              <a:t>apa</a:t>
            </a:r>
            <a:r>
              <a:rPr lang="en-US" sz="1800" dirty="0" smtClean="0"/>
              <a:t> </a:t>
            </a:r>
            <a:r>
              <a:rPr lang="en-US" sz="1800" dirty="0" err="1" smtClean="0"/>
              <a:t>saja</a:t>
            </a:r>
            <a:r>
              <a:rPr lang="en-US" sz="1800" dirty="0" smtClean="0"/>
              <a:t> </a:t>
            </a:r>
            <a:r>
              <a:rPr lang="en-US" sz="1800" dirty="0" err="1" smtClean="0"/>
              <a:t>keunggulan</a:t>
            </a:r>
            <a:r>
              <a:rPr lang="en-US" sz="1800" dirty="0" smtClean="0"/>
              <a:t> </a:t>
            </a:r>
            <a:r>
              <a:rPr lang="en-US" sz="1800" dirty="0" err="1" smtClean="0"/>
              <a:t>dan</a:t>
            </a:r>
            <a:r>
              <a:rPr lang="en-US" sz="1800" dirty="0" smtClean="0"/>
              <a:t> </a:t>
            </a:r>
            <a:r>
              <a:rPr lang="en-US" sz="1800" dirty="0" err="1" smtClean="0"/>
              <a:t>keterampilanmu</a:t>
            </a:r>
            <a:r>
              <a:rPr lang="en-US" sz="1800" dirty="0" smtClean="0"/>
              <a:t> </a:t>
            </a:r>
            <a:r>
              <a:rPr lang="en-US" sz="1800" dirty="0" err="1" smtClean="0"/>
              <a:t>supaya</a:t>
            </a:r>
            <a:r>
              <a:rPr lang="en-US" sz="1800" dirty="0" smtClean="0"/>
              <a:t> </a:t>
            </a:r>
            <a:r>
              <a:rPr lang="en-US" sz="1800" dirty="0" err="1" smtClean="0"/>
              <a:t>kamu</a:t>
            </a:r>
            <a:r>
              <a:rPr lang="en-US" sz="1800" dirty="0" smtClean="0"/>
              <a:t> </a:t>
            </a:r>
            <a:r>
              <a:rPr lang="en-US" sz="1800" dirty="0" err="1" smtClean="0"/>
              <a:t>makin</a:t>
            </a:r>
            <a:r>
              <a:rPr lang="en-US" sz="1800" dirty="0" smtClean="0"/>
              <a:t> </a:t>
            </a:r>
            <a:r>
              <a:rPr lang="en-US" sz="1800" dirty="0" err="1" smtClean="0"/>
              <a:t>terlihat</a:t>
            </a:r>
            <a:r>
              <a:rPr lang="en-US" sz="1800" dirty="0" smtClean="0"/>
              <a:t> </a:t>
            </a:r>
            <a:r>
              <a:rPr lang="en-US" sz="1800" dirty="0" err="1" smtClean="0"/>
              <a:t>kompeten</a:t>
            </a:r>
            <a:r>
              <a:rPr lang="en-US" sz="1800" dirty="0" smtClean="0"/>
              <a:t> di </a:t>
            </a:r>
            <a:r>
              <a:rPr lang="en-US" sz="1800" dirty="0" err="1" smtClean="0"/>
              <a:t>bidangmu</a:t>
            </a:r>
            <a:r>
              <a:rPr lang="en-US" sz="1800" dirty="0" smtClean="0"/>
              <a:t>.</a:t>
            </a:r>
          </a:p>
          <a:p>
            <a:pPr marL="0" indent="0">
              <a:buNone/>
            </a:pPr>
            <a:r>
              <a:rPr lang="en-US" sz="1800" dirty="0" err="1" smtClean="0"/>
              <a:t>Setelah</a:t>
            </a:r>
            <a:r>
              <a:rPr lang="en-US" sz="1800" dirty="0" smtClean="0"/>
              <a:t> </a:t>
            </a:r>
            <a:r>
              <a:rPr lang="en-US" sz="1800" dirty="0" err="1" smtClean="0"/>
              <a:t>itu</a:t>
            </a:r>
            <a:r>
              <a:rPr lang="en-US" sz="1800" dirty="0" smtClean="0"/>
              <a:t>, </a:t>
            </a:r>
            <a:r>
              <a:rPr lang="en-US" sz="1800" dirty="0" err="1" smtClean="0"/>
              <a:t>desainlah</a:t>
            </a:r>
            <a:r>
              <a:rPr lang="en-US" sz="1800" dirty="0" smtClean="0"/>
              <a:t> CV-mu </a:t>
            </a:r>
            <a:r>
              <a:rPr lang="en-US" sz="1800" dirty="0" err="1" smtClean="0"/>
              <a:t>menjadi</a:t>
            </a:r>
            <a:r>
              <a:rPr lang="en-US" sz="1800" dirty="0" smtClean="0"/>
              <a:t> </a:t>
            </a:r>
            <a:r>
              <a:rPr lang="en-US" sz="1800" dirty="0" err="1" smtClean="0"/>
              <a:t>semenarik</a:t>
            </a:r>
            <a:r>
              <a:rPr lang="en-US" sz="1800" dirty="0" smtClean="0"/>
              <a:t> </a:t>
            </a:r>
            <a:r>
              <a:rPr lang="en-US" sz="1800" dirty="0" err="1" smtClean="0"/>
              <a:t>mungkin</a:t>
            </a:r>
            <a:r>
              <a:rPr lang="en-US" sz="1800" dirty="0" smtClean="0"/>
              <a:t>—</a:t>
            </a:r>
            <a:r>
              <a:rPr lang="en-US" sz="1800" dirty="0" err="1" smtClean="0"/>
              <a:t>kalau</a:t>
            </a:r>
            <a:r>
              <a:rPr lang="en-US" sz="1800" dirty="0" smtClean="0"/>
              <a:t> </a:t>
            </a:r>
            <a:r>
              <a:rPr lang="en-US" sz="1800" dirty="0" err="1" smtClean="0"/>
              <a:t>bisa</a:t>
            </a:r>
            <a:r>
              <a:rPr lang="en-US" sz="1800" dirty="0" smtClean="0"/>
              <a:t> </a:t>
            </a:r>
            <a:r>
              <a:rPr lang="en-US" sz="1800" dirty="0" err="1" smtClean="0"/>
              <a:t>dalam</a:t>
            </a:r>
            <a:r>
              <a:rPr lang="en-US" sz="1800" dirty="0" smtClean="0"/>
              <a:t> </a:t>
            </a:r>
            <a:r>
              <a:rPr lang="en-US" sz="1800" dirty="0" err="1" smtClean="0"/>
              <a:t>bentuk</a:t>
            </a:r>
            <a:r>
              <a:rPr lang="en-US" sz="1800" dirty="0" smtClean="0"/>
              <a:t> PDF—</a:t>
            </a:r>
            <a:r>
              <a:rPr lang="en-US" sz="1800" dirty="0" err="1" smtClean="0"/>
              <a:t>dengan</a:t>
            </a:r>
            <a:r>
              <a:rPr lang="en-US" sz="1800" dirty="0" smtClean="0"/>
              <a:t> </a:t>
            </a:r>
            <a:r>
              <a:rPr lang="en-US" sz="1800" dirty="0" err="1" smtClean="0"/>
              <a:t>warna</a:t>
            </a:r>
            <a:r>
              <a:rPr lang="en-US" sz="1800" dirty="0" smtClean="0"/>
              <a:t> </a:t>
            </a:r>
            <a:r>
              <a:rPr lang="en-US" sz="1800" dirty="0" err="1" smtClean="0"/>
              <a:t>dasar</a:t>
            </a:r>
            <a:r>
              <a:rPr lang="en-US" sz="1800" dirty="0" smtClean="0"/>
              <a:t> </a:t>
            </a:r>
            <a:r>
              <a:rPr lang="en-US" sz="1800" dirty="0" err="1" smtClean="0"/>
              <a:t>putih</a:t>
            </a:r>
            <a:r>
              <a:rPr lang="en-US" sz="1800" dirty="0" smtClean="0"/>
              <a:t> </a:t>
            </a:r>
            <a:r>
              <a:rPr lang="en-US" sz="1800" dirty="0" err="1" smtClean="0"/>
              <a:t>dan</a:t>
            </a:r>
            <a:r>
              <a:rPr lang="en-US" sz="1800" dirty="0" smtClean="0"/>
              <a:t> </a:t>
            </a:r>
            <a:r>
              <a:rPr lang="en-US" sz="1800" dirty="0" err="1" smtClean="0"/>
              <a:t>warna</a:t>
            </a:r>
            <a:r>
              <a:rPr lang="en-US" sz="1800" dirty="0" smtClean="0"/>
              <a:t> </a:t>
            </a:r>
            <a:r>
              <a:rPr lang="en-US" sz="1800" dirty="0" err="1" smtClean="0"/>
              <a:t>tulisan</a:t>
            </a:r>
            <a:r>
              <a:rPr lang="en-US" sz="1800" dirty="0" smtClean="0"/>
              <a:t> yang </a:t>
            </a:r>
            <a:r>
              <a:rPr lang="en-US" sz="1800" dirty="0" err="1" smtClean="0"/>
              <a:t>menarik</a:t>
            </a:r>
            <a:r>
              <a:rPr lang="en-US" sz="1800" dirty="0" smtClean="0"/>
              <a:t> </a:t>
            </a:r>
            <a:r>
              <a:rPr lang="en-US" sz="1800" dirty="0" err="1" smtClean="0"/>
              <a:t>perhatian</a:t>
            </a:r>
            <a:r>
              <a:rPr lang="en-US" sz="1800" dirty="0" smtClean="0"/>
              <a:t>. </a:t>
            </a:r>
            <a:r>
              <a:rPr lang="en-US" sz="1800" dirty="0" err="1" smtClean="0"/>
              <a:t>Namun</a:t>
            </a:r>
            <a:r>
              <a:rPr lang="en-US" sz="1800" dirty="0"/>
              <a:t> </a:t>
            </a:r>
            <a:r>
              <a:rPr lang="en-US" sz="1800" dirty="0" err="1" smtClean="0"/>
              <a:t>tetap</a:t>
            </a:r>
            <a:r>
              <a:rPr lang="en-US" sz="1800" dirty="0" smtClean="0"/>
              <a:t> formal, </a:t>
            </a:r>
            <a:r>
              <a:rPr lang="en-US" sz="1800" dirty="0" err="1" smtClean="0"/>
              <a:t>ya</a:t>
            </a:r>
            <a:r>
              <a:rPr lang="en-US" sz="1800" dirty="0" smtClean="0"/>
              <a:t>! </a:t>
            </a:r>
            <a:r>
              <a:rPr lang="en-US" sz="1800" dirty="0" err="1" smtClean="0"/>
              <a:t>Jangan</a:t>
            </a:r>
            <a:r>
              <a:rPr lang="en-US" sz="1800" dirty="0"/>
              <a:t> </a:t>
            </a:r>
            <a:r>
              <a:rPr lang="en-US" sz="1800" dirty="0" err="1" smtClean="0"/>
              <a:t>menjadikan</a:t>
            </a:r>
            <a:r>
              <a:rPr lang="en-US" sz="1800" dirty="0" smtClean="0"/>
              <a:t> </a:t>
            </a:r>
            <a:r>
              <a:rPr lang="en-US" sz="1800" dirty="0" err="1" smtClean="0"/>
              <a:t>desainmu</a:t>
            </a:r>
            <a:r>
              <a:rPr lang="en-US" sz="1800" dirty="0" smtClean="0"/>
              <a:t> </a:t>
            </a:r>
            <a:r>
              <a:rPr lang="en-US" sz="1800" dirty="0" err="1" smtClean="0"/>
              <a:t>malah</a:t>
            </a:r>
            <a:r>
              <a:rPr lang="en-US" sz="1800" dirty="0" smtClean="0"/>
              <a:t> </a:t>
            </a:r>
            <a:r>
              <a:rPr lang="en-US" sz="1800" dirty="0" err="1" smtClean="0"/>
              <a:t>membuat</a:t>
            </a:r>
            <a:r>
              <a:rPr lang="en-US" sz="1800" dirty="0" smtClean="0"/>
              <a:t> </a:t>
            </a:r>
            <a:r>
              <a:rPr lang="en-US" sz="1800" dirty="0" err="1" smtClean="0"/>
              <a:t>kamu</a:t>
            </a:r>
            <a:r>
              <a:rPr lang="en-US" sz="1800" dirty="0" smtClean="0"/>
              <a:t> </a:t>
            </a:r>
            <a:r>
              <a:rPr lang="en-US" sz="1800" dirty="0" err="1" smtClean="0"/>
              <a:t>tidak</a:t>
            </a:r>
            <a:r>
              <a:rPr lang="en-US" sz="1800" dirty="0" smtClean="0"/>
              <a:t> </a:t>
            </a:r>
            <a:r>
              <a:rPr lang="en-US" sz="1800" dirty="0" err="1" smtClean="0"/>
              <a:t>terlihat</a:t>
            </a:r>
            <a:r>
              <a:rPr lang="en-US" sz="1800" dirty="0" smtClean="0"/>
              <a:t> professional.</a:t>
            </a:r>
          </a:p>
          <a:p>
            <a:pPr marL="0" indent="0">
              <a:buNone/>
            </a:pPr>
            <a:endParaRPr lang="en-US" sz="1800" dirty="0"/>
          </a:p>
          <a:p>
            <a:pPr marL="0" indent="0">
              <a:buNone/>
            </a:pPr>
            <a:r>
              <a:rPr lang="en-US" dirty="0" smtClean="0"/>
              <a:t>2. Cara </a:t>
            </a:r>
            <a:r>
              <a:rPr lang="en-US" dirty="0" err="1" smtClean="0"/>
              <a:t>Mencari</a:t>
            </a:r>
            <a:r>
              <a:rPr lang="en-US" dirty="0" smtClean="0"/>
              <a:t> </a:t>
            </a:r>
            <a:r>
              <a:rPr lang="en-US" dirty="0" err="1" smtClean="0"/>
              <a:t>Tempat</a:t>
            </a:r>
            <a:r>
              <a:rPr lang="en-US" dirty="0" smtClean="0"/>
              <a:t> </a:t>
            </a:r>
            <a:r>
              <a:rPr lang="en-US" dirty="0" err="1" smtClean="0"/>
              <a:t>Lowongan</a:t>
            </a:r>
            <a:r>
              <a:rPr lang="en-US" dirty="0" smtClean="0"/>
              <a:t> </a:t>
            </a:r>
            <a:r>
              <a:rPr lang="en-US" dirty="0" err="1" smtClean="0"/>
              <a:t>Kerja</a:t>
            </a:r>
            <a:endParaRPr lang="en-US" sz="1800" dirty="0" smtClean="0"/>
          </a:p>
          <a:p>
            <a:pPr marL="0" indent="0">
              <a:buNone/>
            </a:pPr>
            <a:r>
              <a:rPr lang="en-US" sz="1800" dirty="0" err="1" smtClean="0"/>
              <a:t>Buka</a:t>
            </a:r>
            <a:r>
              <a:rPr lang="en-US" sz="1800" dirty="0" smtClean="0"/>
              <a:t> </a:t>
            </a:r>
            <a:r>
              <a:rPr lang="en-US" sz="1800" dirty="0" err="1" smtClean="0"/>
              <a:t>setiap</a:t>
            </a:r>
            <a:r>
              <a:rPr lang="en-US" sz="1800" dirty="0" smtClean="0"/>
              <a:t> </a:t>
            </a:r>
            <a:r>
              <a:rPr lang="en-US" sz="1800" i="1" dirty="0" smtClean="0"/>
              <a:t>website</a:t>
            </a:r>
            <a:r>
              <a:rPr lang="en-US" sz="1800" dirty="0" smtClean="0"/>
              <a:t> </a:t>
            </a:r>
            <a:r>
              <a:rPr lang="en-US" sz="1800" dirty="0" err="1" smtClean="0"/>
              <a:t>perusahaan</a:t>
            </a:r>
            <a:r>
              <a:rPr lang="en-US" sz="1800" dirty="0" smtClean="0"/>
              <a:t> yang </a:t>
            </a:r>
            <a:r>
              <a:rPr lang="en-US" sz="1800" dirty="0" err="1" smtClean="0"/>
              <a:t>kamu</a:t>
            </a:r>
            <a:r>
              <a:rPr lang="en-US" sz="1800" dirty="0" smtClean="0"/>
              <a:t> </a:t>
            </a:r>
            <a:r>
              <a:rPr lang="en-US" sz="1800" dirty="0" err="1" smtClean="0"/>
              <a:t>inginkan</a:t>
            </a:r>
            <a:r>
              <a:rPr lang="en-US" sz="1800" dirty="0" smtClean="0"/>
              <a:t>, </a:t>
            </a:r>
            <a:r>
              <a:rPr lang="en-US" sz="1800" dirty="0" err="1" smtClean="0"/>
              <a:t>klik</a:t>
            </a:r>
            <a:r>
              <a:rPr lang="en-US" sz="1800" dirty="0" smtClean="0"/>
              <a:t> </a:t>
            </a:r>
            <a:r>
              <a:rPr lang="en-US" sz="1800" dirty="0" err="1" smtClean="0"/>
              <a:t>bagian</a:t>
            </a:r>
            <a:r>
              <a:rPr lang="en-US" sz="1800" dirty="0" smtClean="0"/>
              <a:t> </a:t>
            </a:r>
            <a:r>
              <a:rPr lang="en-US" sz="1800" i="1" dirty="0" smtClean="0"/>
              <a:t>career</a:t>
            </a:r>
            <a:r>
              <a:rPr lang="en-US" sz="1800" dirty="0" smtClean="0"/>
              <a:t>.</a:t>
            </a:r>
          </a:p>
          <a:p>
            <a:pPr marL="0" indent="0">
              <a:buNone/>
            </a:pPr>
            <a:r>
              <a:rPr lang="en-US" sz="1800" dirty="0" err="1" smtClean="0"/>
              <a:t>Atau</a:t>
            </a:r>
            <a:r>
              <a:rPr lang="is-IS" sz="1800" dirty="0" smtClean="0"/>
              <a:t>… cari </a:t>
            </a:r>
            <a:r>
              <a:rPr lang="is-IS" sz="1800" i="1" dirty="0" smtClean="0"/>
              <a:t>link</a:t>
            </a:r>
            <a:r>
              <a:rPr lang="is-IS" sz="1800" dirty="0" smtClean="0"/>
              <a:t> ke orang-orang di sekitarmu yang sudah bekerja </a:t>
            </a:r>
            <a:r>
              <a:rPr lang="is-IS" sz="1800" dirty="0" smtClean="0">
                <a:sym typeface="Wingdings"/>
              </a:rPr>
              <a:t></a:t>
            </a:r>
          </a:p>
          <a:p>
            <a:pPr marL="0" indent="0">
              <a:buNone/>
            </a:pPr>
            <a:r>
              <a:rPr lang="is-IS" sz="1800" i="1" dirty="0" smtClean="0">
                <a:sym typeface="Wingdings"/>
              </a:rPr>
              <a:t>Website</a:t>
            </a:r>
            <a:r>
              <a:rPr lang="is-IS" sz="1800" dirty="0" smtClean="0">
                <a:sym typeface="Wingdings"/>
              </a:rPr>
              <a:t> ini juga bisa membantu kamu  </a:t>
            </a:r>
            <a:r>
              <a:rPr lang="is-IS" sz="1800" dirty="0" smtClean="0">
                <a:sym typeface="Wingdings"/>
                <a:hlinkClick r:id="rId2"/>
              </a:rPr>
              <a:t>www.jobstreet.co.id</a:t>
            </a:r>
            <a:r>
              <a:rPr lang="is-IS" sz="1800" dirty="0" smtClean="0">
                <a:sym typeface="Wingdings"/>
              </a:rPr>
              <a:t> / </a:t>
            </a:r>
            <a:r>
              <a:rPr lang="is-IS" sz="1800" dirty="0" smtClean="0">
                <a:sym typeface="Wingdings"/>
                <a:hlinkClick r:id="rId3"/>
              </a:rPr>
              <a:t>www.kampusupdate.com</a:t>
            </a:r>
            <a:r>
              <a:rPr lang="is-IS" sz="1800" dirty="0" smtClean="0">
                <a:sym typeface="Wingdings"/>
              </a:rPr>
              <a:t> </a:t>
            </a:r>
            <a:endParaRPr lang="en-US" i="1" dirty="0" smtClean="0"/>
          </a:p>
        </p:txBody>
      </p:sp>
    </p:spTree>
    <p:extLst>
      <p:ext uri="{BB962C8B-B14F-4D97-AF65-F5344CB8AC3E}">
        <p14:creationId xmlns:p14="http://schemas.microsoft.com/office/powerpoint/2010/main" val="3479113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Persiapan</a:t>
            </a:r>
            <a:r>
              <a:rPr lang="en-US" dirty="0" smtClean="0"/>
              <a:t> </a:t>
            </a:r>
            <a:r>
              <a:rPr lang="en-US" dirty="0" err="1" smtClean="0"/>
              <a:t>sebelum</a:t>
            </a:r>
            <a:r>
              <a:rPr lang="en-US" dirty="0" smtClean="0"/>
              <a:t> </a:t>
            </a:r>
            <a:r>
              <a:rPr lang="en-US" dirty="0" err="1" smtClean="0"/>
              <a:t>magang</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marL="457200" indent="-457200">
              <a:buFont typeface="+mj-lt"/>
              <a:buAutoNum type="arabicPeriod"/>
            </a:pPr>
            <a:r>
              <a:rPr lang="en-US" sz="2000" dirty="0" err="1" smtClean="0"/>
              <a:t>Belanja</a:t>
            </a:r>
            <a:r>
              <a:rPr lang="en-US" sz="2000" dirty="0" smtClean="0"/>
              <a:t> </a:t>
            </a:r>
            <a:r>
              <a:rPr lang="en-US" sz="2000" dirty="0" err="1" smtClean="0"/>
              <a:t>pakaian</a:t>
            </a:r>
            <a:r>
              <a:rPr lang="en-US" sz="2000" dirty="0" smtClean="0"/>
              <a:t> </a:t>
            </a:r>
            <a:r>
              <a:rPr lang="en-US" sz="2000" dirty="0" err="1" smtClean="0"/>
              <a:t>dan</a:t>
            </a:r>
            <a:r>
              <a:rPr lang="en-US" sz="2000" dirty="0" smtClean="0"/>
              <a:t> </a:t>
            </a:r>
            <a:r>
              <a:rPr lang="en-US" sz="2000" dirty="0" err="1" smtClean="0"/>
              <a:t>aksesoris</a:t>
            </a:r>
            <a:r>
              <a:rPr lang="en-US" sz="2000" dirty="0" smtClean="0"/>
              <a:t> formal </a:t>
            </a:r>
            <a:r>
              <a:rPr lang="en-US" sz="2000" dirty="0" smtClean="0">
                <a:sym typeface="Wingdings"/>
              </a:rPr>
              <a:t> </a:t>
            </a:r>
            <a:r>
              <a:rPr lang="en-US" sz="2000" dirty="0" err="1" smtClean="0">
                <a:sym typeface="Wingdings"/>
              </a:rPr>
              <a:t>kamu</a:t>
            </a:r>
            <a:r>
              <a:rPr lang="en-US" sz="2000" dirty="0" smtClean="0">
                <a:sym typeface="Wingdings"/>
              </a:rPr>
              <a:t> </a:t>
            </a:r>
            <a:r>
              <a:rPr lang="en-US" sz="2000" dirty="0" err="1" smtClean="0">
                <a:sym typeface="Wingdings"/>
              </a:rPr>
              <a:t>akan</a:t>
            </a:r>
            <a:r>
              <a:rPr lang="en-US" sz="2000" dirty="0" smtClean="0">
                <a:sym typeface="Wingdings"/>
              </a:rPr>
              <a:t> </a:t>
            </a:r>
            <a:r>
              <a:rPr lang="en-US" sz="2000" dirty="0" err="1" smtClean="0">
                <a:sym typeface="Wingdings"/>
              </a:rPr>
              <a:t>menjadi</a:t>
            </a:r>
            <a:r>
              <a:rPr lang="en-US" sz="2000" dirty="0" smtClean="0">
                <a:sym typeface="Wingdings"/>
              </a:rPr>
              <a:t> </a:t>
            </a:r>
            <a:r>
              <a:rPr lang="en-US" sz="2000" dirty="0" err="1" smtClean="0">
                <a:sym typeface="Wingdings"/>
              </a:rPr>
              <a:t>lebih</a:t>
            </a:r>
            <a:r>
              <a:rPr lang="en-US" sz="2000" dirty="0" smtClean="0">
                <a:sym typeface="Wingdings"/>
              </a:rPr>
              <a:t> </a:t>
            </a:r>
            <a:r>
              <a:rPr lang="en-US" sz="2000" dirty="0" err="1" smtClean="0">
                <a:sym typeface="Wingdings"/>
              </a:rPr>
              <a:t>percaya</a:t>
            </a:r>
            <a:r>
              <a:rPr lang="en-US" sz="2000" dirty="0" smtClean="0">
                <a:sym typeface="Wingdings"/>
              </a:rPr>
              <a:t> </a:t>
            </a:r>
            <a:r>
              <a:rPr lang="en-US" sz="2000" dirty="0" err="1" smtClean="0">
                <a:sym typeface="Wingdings"/>
              </a:rPr>
              <a:t>diri</a:t>
            </a:r>
            <a:r>
              <a:rPr lang="en-US" sz="2000" dirty="0" smtClean="0">
                <a:sym typeface="Wingdings"/>
              </a:rPr>
              <a:t> di </a:t>
            </a:r>
            <a:r>
              <a:rPr lang="en-US" sz="2000" dirty="0" err="1" smtClean="0">
                <a:sym typeface="Wingdings"/>
              </a:rPr>
              <a:t>lingkungan</a:t>
            </a:r>
            <a:r>
              <a:rPr lang="en-US" sz="2000" dirty="0" smtClean="0">
                <a:sym typeface="Wingdings"/>
              </a:rPr>
              <a:t> </a:t>
            </a:r>
            <a:r>
              <a:rPr lang="en-US" sz="2000" dirty="0" err="1" smtClean="0">
                <a:sym typeface="Wingdings"/>
              </a:rPr>
              <a:t>kerja</a:t>
            </a:r>
            <a:r>
              <a:rPr lang="en-US" sz="2000" dirty="0" smtClean="0">
                <a:sym typeface="Wingdings"/>
              </a:rPr>
              <a:t> </a:t>
            </a:r>
            <a:r>
              <a:rPr lang="en-US" sz="2000" dirty="0" err="1" smtClean="0">
                <a:sym typeface="Wingdings"/>
              </a:rPr>
              <a:t>baru</a:t>
            </a:r>
            <a:r>
              <a:rPr lang="en-US" sz="2000" dirty="0">
                <a:sym typeface="Wingdings"/>
              </a:rPr>
              <a:t> </a:t>
            </a:r>
            <a:r>
              <a:rPr lang="en-US" sz="2000" dirty="0" err="1" smtClean="0">
                <a:sym typeface="Wingdings"/>
              </a:rPr>
              <a:t>dan</a:t>
            </a:r>
            <a:r>
              <a:rPr lang="en-US" sz="2000" dirty="0" smtClean="0">
                <a:sym typeface="Wingdings"/>
              </a:rPr>
              <a:t> </a:t>
            </a:r>
            <a:r>
              <a:rPr lang="en-US" sz="2000" dirty="0" err="1" smtClean="0">
                <a:sym typeface="Wingdings"/>
              </a:rPr>
              <a:t>kamu</a:t>
            </a:r>
            <a:r>
              <a:rPr lang="en-US" sz="2000" dirty="0" smtClean="0">
                <a:sym typeface="Wingdings"/>
              </a:rPr>
              <a:t> </a:t>
            </a:r>
            <a:r>
              <a:rPr lang="en-US" sz="2000" dirty="0" err="1" smtClean="0">
                <a:sym typeface="Wingdings"/>
              </a:rPr>
              <a:t>akan</a:t>
            </a:r>
            <a:r>
              <a:rPr lang="en-US" sz="2000" dirty="0" smtClean="0">
                <a:sym typeface="Wingdings"/>
              </a:rPr>
              <a:t> </a:t>
            </a:r>
            <a:r>
              <a:rPr lang="en-US" sz="2000" dirty="0" err="1" smtClean="0">
                <a:sym typeface="Wingdings"/>
              </a:rPr>
              <a:t>terlihat</a:t>
            </a:r>
            <a:r>
              <a:rPr lang="en-US" sz="2000" dirty="0" smtClean="0">
                <a:sym typeface="Wingdings"/>
              </a:rPr>
              <a:t> </a:t>
            </a:r>
            <a:r>
              <a:rPr lang="en-US" sz="2000" dirty="0" err="1" smtClean="0">
                <a:sym typeface="Wingdings"/>
              </a:rPr>
              <a:t>menjadi</a:t>
            </a:r>
            <a:r>
              <a:rPr lang="en-US" sz="2000" dirty="0" smtClean="0">
                <a:sym typeface="Wingdings"/>
              </a:rPr>
              <a:t> </a:t>
            </a:r>
            <a:r>
              <a:rPr lang="en-US" sz="2000" dirty="0" err="1" smtClean="0">
                <a:sym typeface="Wingdings"/>
              </a:rPr>
              <a:t>lebih</a:t>
            </a:r>
            <a:r>
              <a:rPr lang="en-US" sz="2000" dirty="0" smtClean="0">
                <a:sym typeface="Wingdings"/>
              </a:rPr>
              <a:t> professional.</a:t>
            </a:r>
          </a:p>
          <a:p>
            <a:pPr marL="457200" indent="-457200">
              <a:buFont typeface="+mj-lt"/>
              <a:buAutoNum type="arabicPeriod"/>
            </a:pPr>
            <a:r>
              <a:rPr lang="en-US" sz="2000" dirty="0" err="1" smtClean="0"/>
              <a:t>Persiapkan</a:t>
            </a:r>
            <a:r>
              <a:rPr lang="en-US" sz="2000" dirty="0" smtClean="0"/>
              <a:t> </a:t>
            </a:r>
            <a:r>
              <a:rPr lang="en-US" sz="2000" dirty="0" err="1" smtClean="0"/>
              <a:t>seluruh</a:t>
            </a:r>
            <a:r>
              <a:rPr lang="en-US" sz="2000" dirty="0" smtClean="0"/>
              <a:t> </a:t>
            </a:r>
            <a:r>
              <a:rPr lang="en-US" sz="2000" dirty="0" err="1" smtClean="0"/>
              <a:t>berkas</a:t>
            </a:r>
            <a:r>
              <a:rPr lang="en-US" sz="2000" dirty="0" smtClean="0"/>
              <a:t> </a:t>
            </a:r>
            <a:r>
              <a:rPr lang="en-US" sz="2000" dirty="0" err="1" smtClean="0"/>
              <a:t>dari</a:t>
            </a:r>
            <a:r>
              <a:rPr lang="en-US" sz="2000" dirty="0" smtClean="0"/>
              <a:t> </a:t>
            </a:r>
            <a:r>
              <a:rPr lang="en-US" sz="2000" dirty="0" err="1" smtClean="0"/>
              <a:t>kampus</a:t>
            </a:r>
            <a:r>
              <a:rPr lang="en-US" sz="2000" dirty="0" smtClean="0"/>
              <a:t> yang </a:t>
            </a:r>
            <a:r>
              <a:rPr lang="en-US" sz="2000" dirty="0" err="1" smtClean="0"/>
              <a:t>kamu</a:t>
            </a:r>
            <a:r>
              <a:rPr lang="en-US" sz="2000" dirty="0" smtClean="0"/>
              <a:t> </a:t>
            </a:r>
            <a:r>
              <a:rPr lang="en-US" sz="2000" dirty="0" err="1" smtClean="0"/>
              <a:t>butuhkan</a:t>
            </a:r>
            <a:r>
              <a:rPr lang="en-US" sz="2000" dirty="0" smtClean="0"/>
              <a:t>.</a:t>
            </a:r>
          </a:p>
          <a:p>
            <a:pPr marL="457200" indent="-457200">
              <a:buFont typeface="+mj-lt"/>
              <a:buAutoNum type="arabicPeriod"/>
            </a:pPr>
            <a:r>
              <a:rPr lang="en-US" sz="2000" dirty="0" err="1" smtClean="0"/>
              <a:t>Latihan</a:t>
            </a:r>
            <a:r>
              <a:rPr lang="en-US" sz="2000" dirty="0" smtClean="0"/>
              <a:t> </a:t>
            </a:r>
            <a:r>
              <a:rPr lang="en-US" sz="2000" dirty="0" err="1" smtClean="0"/>
              <a:t>wawancara</a:t>
            </a:r>
            <a:r>
              <a:rPr lang="en-US" sz="2000" dirty="0" smtClean="0"/>
              <a:t> </a:t>
            </a:r>
            <a:r>
              <a:rPr lang="en-US" sz="2000" dirty="0" err="1" smtClean="0"/>
              <a:t>secara</a:t>
            </a:r>
            <a:r>
              <a:rPr lang="en-US" sz="2000" dirty="0" smtClean="0"/>
              <a:t> formal </a:t>
            </a:r>
            <a:r>
              <a:rPr lang="en-US" sz="2000" dirty="0" err="1" smtClean="0"/>
              <a:t>dengan</a:t>
            </a:r>
            <a:r>
              <a:rPr lang="en-US" sz="2000" dirty="0" smtClean="0"/>
              <a:t> orang di </a:t>
            </a:r>
            <a:r>
              <a:rPr lang="en-US" sz="2000" dirty="0" err="1" smtClean="0"/>
              <a:t>sekitar</a:t>
            </a:r>
            <a:r>
              <a:rPr lang="en-US" sz="2000" dirty="0" smtClean="0"/>
              <a:t>, </a:t>
            </a:r>
            <a:r>
              <a:rPr lang="en-US" sz="2000" dirty="0" err="1" smtClean="0"/>
              <a:t>supaya</a:t>
            </a:r>
            <a:r>
              <a:rPr lang="en-US" sz="2000" dirty="0" smtClean="0"/>
              <a:t> proses </a:t>
            </a:r>
            <a:r>
              <a:rPr lang="en-US" sz="2000" dirty="0" err="1" smtClean="0"/>
              <a:t>wawancara</a:t>
            </a:r>
            <a:r>
              <a:rPr lang="en-US" sz="2000" dirty="0" smtClean="0"/>
              <a:t> </a:t>
            </a:r>
            <a:r>
              <a:rPr lang="en-US" sz="2000" dirty="0" err="1" smtClean="0"/>
              <a:t>saat</a:t>
            </a:r>
            <a:r>
              <a:rPr lang="en-US" sz="2000" dirty="0" smtClean="0"/>
              <a:t> </a:t>
            </a:r>
            <a:r>
              <a:rPr lang="en-US" sz="2000" dirty="0" err="1" smtClean="0"/>
              <a:t>rekrutmen</a:t>
            </a:r>
            <a:r>
              <a:rPr lang="en-US" sz="2000" dirty="0" smtClean="0"/>
              <a:t> di </a:t>
            </a:r>
            <a:r>
              <a:rPr lang="en-US" sz="2000" dirty="0" err="1" smtClean="0"/>
              <a:t>kantor</a:t>
            </a:r>
            <a:r>
              <a:rPr lang="en-US" sz="2000" dirty="0" smtClean="0"/>
              <a:t> </a:t>
            </a:r>
            <a:r>
              <a:rPr lang="en-US" sz="2000" dirty="0" err="1" smtClean="0"/>
              <a:t>menjadi</a:t>
            </a:r>
            <a:r>
              <a:rPr lang="en-US" sz="2000" dirty="0" smtClean="0"/>
              <a:t> </a:t>
            </a:r>
            <a:r>
              <a:rPr lang="en-US" sz="2000" dirty="0" err="1" smtClean="0"/>
              <a:t>lancar</a:t>
            </a:r>
            <a:r>
              <a:rPr lang="en-US" sz="2000" dirty="0" smtClean="0"/>
              <a:t>.</a:t>
            </a:r>
          </a:p>
          <a:p>
            <a:pPr marL="457200" indent="-457200">
              <a:buFont typeface="+mj-lt"/>
              <a:buAutoNum type="arabicPeriod"/>
            </a:pPr>
            <a:endParaRPr lang="en-US" sz="2000" dirty="0"/>
          </a:p>
          <a:p>
            <a:pPr marL="0" indent="0">
              <a:buNone/>
            </a:pPr>
            <a:r>
              <a:rPr lang="en-US" sz="2000" dirty="0" smtClean="0"/>
              <a:t>Dan yang paling </a:t>
            </a:r>
            <a:r>
              <a:rPr lang="en-US" sz="2000" dirty="0" err="1" smtClean="0"/>
              <a:t>penting</a:t>
            </a:r>
            <a:r>
              <a:rPr lang="is-IS" sz="2000" dirty="0" smtClean="0"/>
              <a:t>…</a:t>
            </a:r>
          </a:p>
          <a:p>
            <a:pPr marL="0" indent="0">
              <a:buNone/>
            </a:pPr>
            <a:endParaRPr lang="is-IS" sz="2000" dirty="0"/>
          </a:p>
          <a:p>
            <a:pPr marL="0" indent="0">
              <a:buNone/>
            </a:pPr>
            <a:r>
              <a:rPr lang="en-US" sz="2000" dirty="0" err="1" smtClean="0"/>
              <a:t>Perbanyak</a:t>
            </a:r>
            <a:r>
              <a:rPr lang="en-US" sz="2000" dirty="0" smtClean="0"/>
              <a:t> </a:t>
            </a:r>
            <a:r>
              <a:rPr lang="en-US" sz="2000" dirty="0" err="1" smtClean="0"/>
              <a:t>pengetahuan</a:t>
            </a:r>
            <a:r>
              <a:rPr lang="en-US" sz="2000" dirty="0" smtClean="0"/>
              <a:t> </a:t>
            </a:r>
            <a:r>
              <a:rPr lang="en-US" sz="2000" dirty="0" err="1" smtClean="0"/>
              <a:t>kamu</a:t>
            </a:r>
            <a:r>
              <a:rPr lang="en-US" sz="2000" dirty="0" smtClean="0"/>
              <a:t> </a:t>
            </a:r>
            <a:r>
              <a:rPr lang="en-US" sz="2000" dirty="0" err="1" smtClean="0"/>
              <a:t>mengenai</a:t>
            </a:r>
            <a:r>
              <a:rPr lang="en-US" sz="2000" dirty="0" smtClean="0"/>
              <a:t> </a:t>
            </a:r>
            <a:r>
              <a:rPr lang="en-US" sz="2000" dirty="0" err="1" smtClean="0"/>
              <a:t>latar</a:t>
            </a:r>
            <a:r>
              <a:rPr lang="en-US" sz="2000" dirty="0" smtClean="0"/>
              <a:t> </a:t>
            </a:r>
            <a:r>
              <a:rPr lang="en-US" sz="2000" dirty="0" err="1" smtClean="0"/>
              <a:t>belakang</a:t>
            </a:r>
            <a:r>
              <a:rPr lang="en-US" sz="2000" dirty="0" smtClean="0"/>
              <a:t> </a:t>
            </a:r>
            <a:r>
              <a:rPr lang="en-US" sz="2000" dirty="0" err="1" smtClean="0"/>
              <a:t>perusahaan</a:t>
            </a:r>
            <a:r>
              <a:rPr lang="en-US" sz="2000" dirty="0" smtClean="0"/>
              <a:t> yang </a:t>
            </a:r>
            <a:r>
              <a:rPr lang="en-US" sz="2000" dirty="0" err="1" smtClean="0"/>
              <a:t>kamu</a:t>
            </a:r>
            <a:r>
              <a:rPr lang="en-US" sz="2000" dirty="0" smtClean="0"/>
              <a:t> </a:t>
            </a:r>
            <a:r>
              <a:rPr lang="en-US" sz="2000" dirty="0" err="1" smtClean="0"/>
              <a:t>tuju</a:t>
            </a:r>
            <a:r>
              <a:rPr lang="en-US" sz="2000" dirty="0" smtClean="0"/>
              <a:t>.</a:t>
            </a:r>
          </a:p>
          <a:p>
            <a:pPr marL="0" indent="0">
              <a:buNone/>
            </a:pPr>
            <a:r>
              <a:rPr lang="en-US" sz="2000" dirty="0" err="1" smtClean="0"/>
              <a:t>Hasil</a:t>
            </a:r>
            <a:r>
              <a:rPr lang="en-US" sz="2000" dirty="0" smtClean="0"/>
              <a:t> </a:t>
            </a:r>
            <a:r>
              <a:rPr lang="en-US" sz="2000" dirty="0" err="1" smtClean="0"/>
              <a:t>wawancara</a:t>
            </a:r>
            <a:r>
              <a:rPr lang="en-US" sz="2000" dirty="0" smtClean="0"/>
              <a:t> </a:t>
            </a:r>
            <a:r>
              <a:rPr lang="en-US" sz="2000" dirty="0" err="1" smtClean="0"/>
              <a:t>kamu</a:t>
            </a:r>
            <a:r>
              <a:rPr lang="en-US" sz="2000" dirty="0" smtClean="0"/>
              <a:t> </a:t>
            </a:r>
            <a:r>
              <a:rPr lang="en-US" sz="2000" dirty="0" err="1" smtClean="0"/>
              <a:t>akan</a:t>
            </a:r>
            <a:r>
              <a:rPr lang="en-US" sz="2000" dirty="0" smtClean="0"/>
              <a:t> </a:t>
            </a:r>
            <a:r>
              <a:rPr lang="en-US" sz="2000" dirty="0" err="1" smtClean="0"/>
              <a:t>lebih</a:t>
            </a:r>
            <a:r>
              <a:rPr lang="en-US" sz="2000" dirty="0" smtClean="0"/>
              <a:t> </a:t>
            </a:r>
            <a:r>
              <a:rPr lang="en-US" sz="2000" dirty="0" err="1" smtClean="0"/>
              <a:t>berkualitas</a:t>
            </a:r>
            <a:r>
              <a:rPr lang="en-US" sz="2000" dirty="0" smtClean="0"/>
              <a:t> </a:t>
            </a:r>
            <a:r>
              <a:rPr lang="en-US" sz="2000" dirty="0" err="1" smtClean="0"/>
              <a:t>kalau</a:t>
            </a:r>
            <a:r>
              <a:rPr lang="en-US" sz="2000" dirty="0" smtClean="0"/>
              <a:t> </a:t>
            </a:r>
            <a:r>
              <a:rPr lang="en-US" sz="2000" dirty="0" err="1" smtClean="0"/>
              <a:t>kamu</a:t>
            </a:r>
            <a:r>
              <a:rPr lang="en-US" sz="2000" dirty="0" smtClean="0"/>
              <a:t> </a:t>
            </a:r>
            <a:r>
              <a:rPr lang="en-US" sz="2000" dirty="0" err="1" smtClean="0"/>
              <a:t>tahu</a:t>
            </a:r>
            <a:r>
              <a:rPr lang="en-US" sz="2000" dirty="0" smtClean="0"/>
              <a:t> </a:t>
            </a:r>
            <a:r>
              <a:rPr lang="en-US" sz="2000" dirty="0" err="1" smtClean="0"/>
              <a:t>banyak</a:t>
            </a:r>
            <a:r>
              <a:rPr lang="en-US" sz="2000" dirty="0" smtClean="0"/>
              <a:t> </a:t>
            </a:r>
            <a:r>
              <a:rPr lang="en-US" sz="2000" dirty="0" err="1" smtClean="0"/>
              <a:t>mengenai</a:t>
            </a:r>
            <a:r>
              <a:rPr lang="en-US" sz="2000" dirty="0" smtClean="0"/>
              <a:t> </a:t>
            </a:r>
            <a:r>
              <a:rPr lang="en-US" sz="2000" dirty="0" err="1" smtClean="0"/>
              <a:t>latar</a:t>
            </a:r>
            <a:r>
              <a:rPr lang="en-US" sz="2000" dirty="0" smtClean="0"/>
              <a:t> </a:t>
            </a:r>
            <a:r>
              <a:rPr lang="en-US" sz="2000" dirty="0" err="1" smtClean="0"/>
              <a:t>belakang</a:t>
            </a:r>
            <a:r>
              <a:rPr lang="en-US" sz="2000" dirty="0" smtClean="0"/>
              <a:t> </a:t>
            </a:r>
            <a:r>
              <a:rPr lang="en-US" sz="2000" dirty="0" err="1" smtClean="0"/>
              <a:t>perusahaan</a:t>
            </a:r>
            <a:r>
              <a:rPr lang="en-US" sz="2000" dirty="0" smtClean="0"/>
              <a:t> </a:t>
            </a:r>
            <a:r>
              <a:rPr lang="en-US" sz="2000" dirty="0" err="1" smtClean="0"/>
              <a:t>kamu</a:t>
            </a:r>
            <a:r>
              <a:rPr lang="en-US" sz="2000" dirty="0" smtClean="0"/>
              <a:t>, </a:t>
            </a:r>
            <a:r>
              <a:rPr lang="en-US" sz="2000" dirty="0" err="1" smtClean="0"/>
              <a:t>supaya</a:t>
            </a:r>
            <a:r>
              <a:rPr lang="en-US" sz="2000" dirty="0" smtClean="0"/>
              <a:t> </a:t>
            </a:r>
            <a:r>
              <a:rPr lang="en-US" sz="2000" dirty="0" err="1" smtClean="0"/>
              <a:t>kamu</a:t>
            </a:r>
            <a:r>
              <a:rPr lang="en-US" sz="2000" dirty="0" smtClean="0"/>
              <a:t> </a:t>
            </a:r>
            <a:r>
              <a:rPr lang="en-US" sz="2000" dirty="0" err="1" smtClean="0"/>
              <a:t>terlihat</a:t>
            </a:r>
            <a:r>
              <a:rPr lang="en-US" sz="2000" dirty="0" smtClean="0"/>
              <a:t> </a:t>
            </a:r>
            <a:r>
              <a:rPr lang="en-US" sz="2000" dirty="0" err="1" smtClean="0"/>
              <a:t>sangat</a:t>
            </a:r>
            <a:r>
              <a:rPr lang="en-US" sz="2000" dirty="0" smtClean="0"/>
              <a:t> </a:t>
            </a:r>
            <a:r>
              <a:rPr lang="en-US" sz="2000" dirty="0" err="1" smtClean="0"/>
              <a:t>berminat</a:t>
            </a:r>
            <a:r>
              <a:rPr lang="en-US" sz="2000" dirty="0" smtClean="0"/>
              <a:t> </a:t>
            </a:r>
            <a:r>
              <a:rPr lang="en-US" sz="2000" dirty="0" err="1" smtClean="0"/>
              <a:t>untuk</a:t>
            </a:r>
            <a:r>
              <a:rPr lang="en-US" sz="2000" dirty="0" smtClean="0"/>
              <a:t> </a:t>
            </a:r>
            <a:r>
              <a:rPr lang="en-US" sz="2000" dirty="0" err="1" smtClean="0"/>
              <a:t>bekerja</a:t>
            </a:r>
            <a:r>
              <a:rPr lang="en-US" sz="2000" dirty="0" smtClean="0"/>
              <a:t> di </a:t>
            </a:r>
            <a:r>
              <a:rPr lang="en-US" sz="2000" dirty="0" err="1" smtClean="0"/>
              <a:t>sana</a:t>
            </a:r>
            <a:r>
              <a:rPr lang="en-US" sz="2000" dirty="0" smtClean="0"/>
              <a:t>.</a:t>
            </a:r>
            <a:endParaRPr lang="en-US" sz="2000" dirty="0"/>
          </a:p>
        </p:txBody>
      </p:sp>
    </p:spTree>
    <p:extLst>
      <p:ext uri="{BB962C8B-B14F-4D97-AF65-F5344CB8AC3E}">
        <p14:creationId xmlns:p14="http://schemas.microsoft.com/office/powerpoint/2010/main" val="3090802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Selama</a:t>
            </a:r>
            <a:r>
              <a:rPr lang="en-US" dirty="0" smtClean="0"/>
              <a:t> </a:t>
            </a:r>
            <a:r>
              <a:rPr lang="en-US" dirty="0" err="1" smtClean="0"/>
              <a:t>Magang</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sz="1600" dirty="0" err="1" smtClean="0"/>
              <a:t>Jaga</a:t>
            </a:r>
            <a:r>
              <a:rPr lang="en-US" sz="1600" dirty="0" smtClean="0"/>
              <a:t> </a:t>
            </a:r>
            <a:r>
              <a:rPr lang="en-US" sz="1600" dirty="0" err="1" smtClean="0"/>
              <a:t>sopan</a:t>
            </a:r>
            <a:r>
              <a:rPr lang="en-US" sz="1600" dirty="0" smtClean="0"/>
              <a:t> </a:t>
            </a:r>
            <a:r>
              <a:rPr lang="en-US" sz="1600" dirty="0" err="1" smtClean="0"/>
              <a:t>santun</a:t>
            </a:r>
            <a:r>
              <a:rPr lang="en-US" sz="1600" dirty="0" smtClean="0"/>
              <a:t> </a:t>
            </a:r>
            <a:r>
              <a:rPr lang="en-US" sz="1600" dirty="0" err="1" smtClean="0"/>
              <a:t>dan</a:t>
            </a:r>
            <a:r>
              <a:rPr lang="en-US" sz="1600" dirty="0" smtClean="0"/>
              <a:t> </a:t>
            </a:r>
            <a:r>
              <a:rPr lang="en-US" sz="1600" dirty="0" err="1" smtClean="0"/>
              <a:t>tetap</a:t>
            </a:r>
            <a:r>
              <a:rPr lang="en-US" sz="1600" dirty="0" smtClean="0"/>
              <a:t> professional di </a:t>
            </a:r>
            <a:r>
              <a:rPr lang="en-US" sz="1600" dirty="0" err="1" smtClean="0"/>
              <a:t>dalam</a:t>
            </a:r>
            <a:r>
              <a:rPr lang="en-US" sz="1600" dirty="0" smtClean="0"/>
              <a:t> </a:t>
            </a:r>
            <a:r>
              <a:rPr lang="en-US" sz="1600" dirty="0" err="1" smtClean="0"/>
              <a:t>lingkungan</a:t>
            </a:r>
            <a:r>
              <a:rPr lang="en-US" sz="1600" dirty="0" smtClean="0"/>
              <a:t> </a:t>
            </a:r>
            <a:r>
              <a:rPr lang="en-US" sz="1600" dirty="0" err="1" smtClean="0"/>
              <a:t>kerja</a:t>
            </a:r>
            <a:r>
              <a:rPr lang="en-US" sz="1600" dirty="0" smtClean="0"/>
              <a:t>.</a:t>
            </a:r>
          </a:p>
          <a:p>
            <a:r>
              <a:rPr lang="en-US" sz="1600" dirty="0" err="1" smtClean="0"/>
              <a:t>Jangan</a:t>
            </a:r>
            <a:r>
              <a:rPr lang="en-US" sz="1600" dirty="0" smtClean="0"/>
              <a:t> </a:t>
            </a:r>
            <a:r>
              <a:rPr lang="en-US" sz="1600" dirty="0" err="1" smtClean="0"/>
              <a:t>banyak</a:t>
            </a:r>
            <a:r>
              <a:rPr lang="en-US" sz="1600" dirty="0" smtClean="0"/>
              <a:t> </a:t>
            </a:r>
            <a:r>
              <a:rPr lang="en-US" sz="1600" dirty="0" err="1" smtClean="0"/>
              <a:t>mengeluh</a:t>
            </a:r>
            <a:r>
              <a:rPr lang="en-US" sz="1600" dirty="0" smtClean="0"/>
              <a:t> </a:t>
            </a:r>
            <a:r>
              <a:rPr lang="en-US" sz="1600" dirty="0" err="1" smtClean="0"/>
              <a:t>mengenai</a:t>
            </a:r>
            <a:r>
              <a:rPr lang="en-US" sz="1600" dirty="0" smtClean="0"/>
              <a:t> </a:t>
            </a:r>
            <a:r>
              <a:rPr lang="en-US" sz="1600" dirty="0" err="1" smtClean="0"/>
              <a:t>tugas</a:t>
            </a:r>
            <a:r>
              <a:rPr lang="en-US" sz="1600" dirty="0" smtClean="0"/>
              <a:t> yang </a:t>
            </a:r>
            <a:r>
              <a:rPr lang="en-US" sz="1600" dirty="0" err="1" smtClean="0"/>
              <a:t>diberikan</a:t>
            </a:r>
            <a:r>
              <a:rPr lang="en-US" sz="1600" dirty="0" smtClean="0"/>
              <a:t>.</a:t>
            </a:r>
          </a:p>
          <a:p>
            <a:r>
              <a:rPr lang="en-US" sz="1600" b="1" dirty="0" err="1" smtClean="0"/>
              <a:t>Banyak</a:t>
            </a:r>
            <a:r>
              <a:rPr lang="en-US" sz="1600" b="1" dirty="0" smtClean="0"/>
              <a:t> </a:t>
            </a:r>
            <a:r>
              <a:rPr lang="en-US" sz="1600" b="1" dirty="0" err="1" smtClean="0"/>
              <a:t>bertanya</a:t>
            </a:r>
            <a:r>
              <a:rPr lang="is-IS" sz="1600" b="1" dirty="0" smtClean="0"/>
              <a:t>…</a:t>
            </a:r>
            <a:r>
              <a:rPr lang="is-IS" sz="1600" dirty="0" smtClean="0"/>
              <a:t> Agar hasil pekerjaan kamu sesuai dengan yang diharapkan oleh pembimbing kerja. Juga untuk menambah pengetahuan kamu mengenai tugas yang diberikan </a:t>
            </a:r>
            <a:r>
              <a:rPr lang="is-IS" sz="1600" dirty="0" smtClean="0">
                <a:sym typeface="Wingdings"/>
              </a:rPr>
              <a:t></a:t>
            </a:r>
          </a:p>
          <a:p>
            <a:r>
              <a:rPr lang="is-IS" sz="1600" dirty="0" smtClean="0">
                <a:sym typeface="Wingdings"/>
              </a:rPr>
              <a:t>Lakukan </a:t>
            </a:r>
            <a:r>
              <a:rPr lang="is-IS" sz="1600" i="1" dirty="0" smtClean="0">
                <a:sym typeface="Wingdings"/>
              </a:rPr>
              <a:t>office tour</a:t>
            </a:r>
            <a:r>
              <a:rPr lang="is-IS" sz="1600" dirty="0">
                <a:sym typeface="Wingdings"/>
              </a:rPr>
              <a:t> </a:t>
            </a:r>
            <a:r>
              <a:rPr lang="is-IS" sz="1600" dirty="0" smtClean="0">
                <a:sym typeface="Wingdings"/>
              </a:rPr>
              <a:t>sendiri, atau minta pembimbing kerjamu dengan sopan untuk melakukannya</a:t>
            </a:r>
            <a:r>
              <a:rPr lang="en-US" sz="1600" dirty="0" smtClean="0">
                <a:sym typeface="Wingdings"/>
              </a:rPr>
              <a:t>—</a:t>
            </a:r>
            <a:r>
              <a:rPr lang="is-IS" sz="1600" dirty="0" smtClean="0">
                <a:sym typeface="Wingdings"/>
              </a:rPr>
              <a:t>supaya ketika kamu mendapatkan tugas untuk </a:t>
            </a:r>
            <a:r>
              <a:rPr lang="is-IS" sz="1600" i="1" dirty="0" smtClean="0">
                <a:sym typeface="Wingdings"/>
              </a:rPr>
              <a:t>socializing</a:t>
            </a:r>
            <a:r>
              <a:rPr lang="is-IS" sz="1600" dirty="0" smtClean="0">
                <a:sym typeface="Wingdings"/>
              </a:rPr>
              <a:t> dengan karyawan di luar departemen, kamu sudah tahu harus pergi kemana dan apa yang dilakukan.</a:t>
            </a:r>
          </a:p>
          <a:p>
            <a:r>
              <a:rPr lang="is-IS" sz="1600" dirty="0" smtClean="0">
                <a:sym typeface="Wingdings"/>
              </a:rPr>
              <a:t>Jangan terlalu banyak </a:t>
            </a:r>
            <a:r>
              <a:rPr lang="is-IS" sz="1600" i="1" dirty="0" smtClean="0">
                <a:sym typeface="Wingdings"/>
              </a:rPr>
              <a:t>spend</a:t>
            </a:r>
            <a:r>
              <a:rPr lang="is-IS" sz="1600" dirty="0" smtClean="0">
                <a:sym typeface="Wingdings"/>
              </a:rPr>
              <a:t> waktu untuk bersantai. Selesaikan semua pekerjaan secepat dan setepat mungkin. Selama tiga bulan masa KP, hilangkan dulu kebiasaan </a:t>
            </a:r>
            <a:r>
              <a:rPr lang="is-IS" sz="1600" i="1" dirty="0" smtClean="0">
                <a:sym typeface="Wingdings"/>
              </a:rPr>
              <a:t>deadliner</a:t>
            </a:r>
            <a:r>
              <a:rPr lang="is-IS" sz="1600" dirty="0" smtClean="0">
                <a:sym typeface="Wingdings"/>
              </a:rPr>
              <a:t> mahasiswanya </a:t>
            </a:r>
          </a:p>
          <a:p>
            <a:endParaRPr lang="is-IS" sz="1600" dirty="0" smtClean="0">
              <a:sym typeface="Wingdings"/>
            </a:endParaRPr>
          </a:p>
          <a:p>
            <a:pPr marL="0" indent="0">
              <a:buNone/>
            </a:pPr>
            <a:r>
              <a:rPr lang="en-US" sz="1600" dirty="0" smtClean="0">
                <a:sym typeface="Wingdings"/>
              </a:rPr>
              <a:t>Dan yang </a:t>
            </a:r>
            <a:r>
              <a:rPr lang="en-US" sz="1600" dirty="0" err="1" smtClean="0">
                <a:sym typeface="Wingdings"/>
              </a:rPr>
              <a:t>penting</a:t>
            </a:r>
            <a:r>
              <a:rPr lang="is-IS" sz="1600" dirty="0" smtClean="0">
                <a:sym typeface="Wingdings"/>
              </a:rPr>
              <a:t>…</a:t>
            </a:r>
          </a:p>
          <a:p>
            <a:r>
              <a:rPr lang="is-IS" sz="1600" dirty="0" smtClean="0">
                <a:sym typeface="Wingdings"/>
              </a:rPr>
              <a:t>Minta pekerjaan lain apabila pekerjaan yang kamu miliki sudah selesai, bahkan ke karyawan lain selain pembimbing kerjamu. Kamu akan sangat dihargai dan terlihat kompeten apabila kamu memaksimalkan waktu kerjamu untuk benar-benar mengerjakan tugas yang diberikan.</a:t>
            </a:r>
            <a:endParaRPr lang="is-IS" sz="1600" dirty="0">
              <a:sym typeface="Wingdings"/>
            </a:endParaRPr>
          </a:p>
        </p:txBody>
      </p:sp>
    </p:spTree>
    <p:extLst>
      <p:ext uri="{BB962C8B-B14F-4D97-AF65-F5344CB8AC3E}">
        <p14:creationId xmlns:p14="http://schemas.microsoft.com/office/powerpoint/2010/main" val="2484490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Kebutuhan</a:t>
            </a:r>
            <a:r>
              <a:rPr lang="en-US" dirty="0" smtClean="0"/>
              <a:t> </a:t>
            </a:r>
            <a:r>
              <a:rPr lang="en-US" dirty="0" err="1" smtClean="0"/>
              <a:t>Magang</a:t>
            </a:r>
            <a:r>
              <a:rPr lang="en-US" dirty="0" smtClean="0"/>
              <a:t> </a:t>
            </a:r>
            <a:r>
              <a:rPr lang="en-US" dirty="0" err="1" smtClean="0"/>
              <a:t>dari</a:t>
            </a:r>
            <a:r>
              <a:rPr lang="en-US" dirty="0"/>
              <a:t> </a:t>
            </a:r>
            <a:r>
              <a:rPr lang="en-US" dirty="0" smtClean="0"/>
              <a:t>UPJ</a:t>
            </a:r>
            <a:endParaRPr lang="en-US" dirty="0"/>
          </a:p>
        </p:txBody>
      </p:sp>
      <p:sp>
        <p:nvSpPr>
          <p:cNvPr id="3" name="Content Placeholder 2"/>
          <p:cNvSpPr>
            <a:spLocks noGrp="1"/>
          </p:cNvSpPr>
          <p:nvPr>
            <p:ph idx="1"/>
          </p:nvPr>
        </p:nvSpPr>
        <p:spPr/>
        <p:txBody>
          <a:bodyPr>
            <a:normAutofit/>
          </a:bodyPr>
          <a:lstStyle/>
          <a:p>
            <a:pPr marL="0" indent="0">
              <a:buNone/>
            </a:pPr>
            <a:r>
              <a:rPr lang="en-US" sz="1800" dirty="0" err="1" smtClean="0"/>
              <a:t>Tiga</a:t>
            </a:r>
            <a:r>
              <a:rPr lang="en-US" sz="1800" dirty="0" smtClean="0"/>
              <a:t> </a:t>
            </a:r>
            <a:r>
              <a:rPr lang="en-US" sz="1800" dirty="0" err="1" smtClean="0"/>
              <a:t>bulan</a:t>
            </a:r>
            <a:r>
              <a:rPr lang="en-US" sz="1800" dirty="0" smtClean="0"/>
              <a:t> </a:t>
            </a:r>
            <a:r>
              <a:rPr lang="en-US" sz="1800" dirty="0" err="1" smtClean="0"/>
              <a:t>bukan</a:t>
            </a:r>
            <a:r>
              <a:rPr lang="en-US" sz="1800" dirty="0" smtClean="0"/>
              <a:t> </a:t>
            </a:r>
            <a:r>
              <a:rPr lang="en-US" sz="1800" dirty="0" err="1" smtClean="0"/>
              <a:t>waktu</a:t>
            </a:r>
            <a:r>
              <a:rPr lang="en-US" sz="1800" dirty="0" smtClean="0"/>
              <a:t> yang lama, </a:t>
            </a:r>
            <a:r>
              <a:rPr lang="en-US" sz="1800" dirty="0" err="1" smtClean="0"/>
              <a:t>jadi</a:t>
            </a:r>
            <a:r>
              <a:rPr lang="en-US" sz="1800" dirty="0" smtClean="0"/>
              <a:t> </a:t>
            </a:r>
            <a:r>
              <a:rPr lang="en-US" sz="1800" dirty="0" err="1" smtClean="0"/>
              <a:t>kamu</a:t>
            </a:r>
            <a:r>
              <a:rPr lang="en-US" sz="1800" dirty="0" smtClean="0"/>
              <a:t> </a:t>
            </a:r>
            <a:r>
              <a:rPr lang="en-US" sz="1800" dirty="0" err="1" smtClean="0"/>
              <a:t>tidak</a:t>
            </a:r>
            <a:r>
              <a:rPr lang="en-US" sz="1800" dirty="0" smtClean="0"/>
              <a:t> </a:t>
            </a:r>
            <a:r>
              <a:rPr lang="en-US" sz="1800" dirty="0" err="1" smtClean="0"/>
              <a:t>bisa</a:t>
            </a:r>
            <a:r>
              <a:rPr lang="en-US" sz="1800" dirty="0" smtClean="0"/>
              <a:t> </a:t>
            </a:r>
            <a:r>
              <a:rPr lang="en-US" sz="1800" dirty="0" err="1" smtClean="0"/>
              <a:t>menunda-nunda</a:t>
            </a:r>
            <a:r>
              <a:rPr lang="en-US" sz="1800" dirty="0" smtClean="0"/>
              <a:t> </a:t>
            </a:r>
            <a:r>
              <a:rPr lang="en-US" sz="1800" dirty="0" err="1" smtClean="0"/>
              <a:t>waktu</a:t>
            </a:r>
            <a:r>
              <a:rPr lang="en-US" sz="1800" dirty="0" smtClean="0"/>
              <a:t> </a:t>
            </a:r>
            <a:r>
              <a:rPr lang="en-US" sz="1800" dirty="0" err="1" smtClean="0"/>
              <a:t>untuk</a:t>
            </a:r>
            <a:r>
              <a:rPr lang="en-US" sz="1800" dirty="0" smtClean="0"/>
              <a:t> </a:t>
            </a:r>
            <a:r>
              <a:rPr lang="en-US" sz="1800" dirty="0" err="1" smtClean="0"/>
              <a:t>mengerjakan</a:t>
            </a:r>
            <a:r>
              <a:rPr lang="en-US" sz="1800" dirty="0" smtClean="0"/>
              <a:t> </a:t>
            </a:r>
            <a:r>
              <a:rPr lang="en-US" sz="1800" dirty="0" err="1" smtClean="0"/>
              <a:t>kewajiban</a:t>
            </a:r>
            <a:r>
              <a:rPr lang="en-US" sz="1800" dirty="0" smtClean="0"/>
              <a:t> </a:t>
            </a:r>
            <a:r>
              <a:rPr lang="en-US" sz="1800" dirty="0" err="1" smtClean="0"/>
              <a:t>dari</a:t>
            </a:r>
            <a:r>
              <a:rPr lang="en-US" sz="1800" dirty="0" smtClean="0"/>
              <a:t> </a:t>
            </a:r>
            <a:r>
              <a:rPr lang="en-US" sz="1800" dirty="0" err="1" smtClean="0"/>
              <a:t>pihak</a:t>
            </a:r>
            <a:r>
              <a:rPr lang="en-US" sz="1800" dirty="0" smtClean="0"/>
              <a:t> </a:t>
            </a:r>
            <a:r>
              <a:rPr lang="en-US" sz="1800" dirty="0" err="1" smtClean="0"/>
              <a:t>kampus</a:t>
            </a:r>
            <a:r>
              <a:rPr lang="en-US" sz="1800" dirty="0" smtClean="0"/>
              <a:t> </a:t>
            </a:r>
            <a:r>
              <a:rPr lang="en-US" sz="1800" dirty="0" err="1" smtClean="0"/>
              <a:t>selama</a:t>
            </a:r>
            <a:r>
              <a:rPr lang="en-US" sz="1800" dirty="0" smtClean="0"/>
              <a:t> </a:t>
            </a:r>
            <a:r>
              <a:rPr lang="en-US" sz="1800" dirty="0" err="1" smtClean="0"/>
              <a:t>magang</a:t>
            </a:r>
            <a:r>
              <a:rPr lang="en-US" sz="1800" dirty="0" smtClean="0"/>
              <a:t> di </a:t>
            </a:r>
            <a:r>
              <a:rPr lang="en-US" sz="1800" dirty="0" err="1" smtClean="0"/>
              <a:t>perusahaanmu</a:t>
            </a:r>
            <a:r>
              <a:rPr lang="en-US" sz="1800" dirty="0" smtClean="0"/>
              <a:t>.</a:t>
            </a:r>
          </a:p>
          <a:p>
            <a:pPr marL="0" indent="0">
              <a:buNone/>
            </a:pPr>
            <a:endParaRPr lang="en-US" sz="1800" dirty="0"/>
          </a:p>
          <a:p>
            <a:pPr marL="0" indent="0">
              <a:buNone/>
            </a:pPr>
            <a:r>
              <a:rPr lang="en-US" sz="1800" dirty="0" err="1" smtClean="0"/>
              <a:t>Persiapkan</a:t>
            </a:r>
            <a:r>
              <a:rPr lang="en-US" sz="1800" dirty="0" smtClean="0"/>
              <a:t> </a:t>
            </a:r>
            <a:r>
              <a:rPr lang="en-US" sz="1800" dirty="0" err="1" smtClean="0"/>
              <a:t>semua</a:t>
            </a:r>
            <a:r>
              <a:rPr lang="en-US" sz="1800" dirty="0" smtClean="0"/>
              <a:t> </a:t>
            </a:r>
            <a:r>
              <a:rPr lang="en-US" sz="1800" dirty="0" err="1" smtClean="0"/>
              <a:t>berkas</a:t>
            </a:r>
            <a:r>
              <a:rPr lang="en-US" sz="1800" dirty="0" smtClean="0"/>
              <a:t> yang </a:t>
            </a:r>
            <a:r>
              <a:rPr lang="en-US" sz="1800" dirty="0" err="1" smtClean="0"/>
              <a:t>dibutuhkan</a:t>
            </a:r>
            <a:r>
              <a:rPr lang="en-US" sz="1800" dirty="0"/>
              <a:t> </a:t>
            </a:r>
            <a:r>
              <a:rPr lang="en-US" sz="1800" dirty="0" err="1" smtClean="0"/>
              <a:t>dari</a:t>
            </a:r>
            <a:r>
              <a:rPr lang="en-US" sz="1800" dirty="0" smtClean="0"/>
              <a:t> </a:t>
            </a:r>
            <a:r>
              <a:rPr lang="en-US" sz="1800" dirty="0" err="1" smtClean="0"/>
              <a:t>hari</a:t>
            </a:r>
            <a:r>
              <a:rPr lang="en-US" sz="1800" dirty="0" smtClean="0"/>
              <a:t> </a:t>
            </a:r>
            <a:r>
              <a:rPr lang="en-US" sz="1800" dirty="0" err="1" smtClean="0"/>
              <a:t>pertama</a:t>
            </a:r>
            <a:r>
              <a:rPr lang="en-US" sz="1800" dirty="0" smtClean="0"/>
              <a:t> </a:t>
            </a:r>
            <a:r>
              <a:rPr lang="en-US" sz="1800" dirty="0" err="1" smtClean="0"/>
              <a:t>magang</a:t>
            </a:r>
            <a:r>
              <a:rPr lang="en-US" sz="1800" dirty="0"/>
              <a:t> </a:t>
            </a:r>
            <a:r>
              <a:rPr lang="en-US" sz="1800" dirty="0" err="1" smtClean="0"/>
              <a:t>hingga</a:t>
            </a:r>
            <a:r>
              <a:rPr lang="en-US" sz="1800" dirty="0" smtClean="0"/>
              <a:t> </a:t>
            </a:r>
            <a:r>
              <a:rPr lang="en-US" sz="1800" dirty="0" err="1" smtClean="0"/>
              <a:t>selesai</a:t>
            </a:r>
            <a:r>
              <a:rPr lang="en-US" sz="1800" dirty="0"/>
              <a:t> </a:t>
            </a:r>
            <a:r>
              <a:rPr lang="en-US" sz="1800" dirty="0" err="1" smtClean="0"/>
              <a:t>sehingga</a:t>
            </a:r>
            <a:r>
              <a:rPr lang="en-US" sz="1800" dirty="0" smtClean="0"/>
              <a:t> </a:t>
            </a:r>
            <a:r>
              <a:rPr lang="en-US" sz="1800" dirty="0" err="1" smtClean="0"/>
              <a:t>kamu</a:t>
            </a:r>
            <a:r>
              <a:rPr lang="en-US" sz="1800" dirty="0" smtClean="0"/>
              <a:t> </a:t>
            </a:r>
            <a:r>
              <a:rPr lang="en-US" sz="1800" dirty="0" err="1" smtClean="0"/>
              <a:t>tidak</a:t>
            </a:r>
            <a:r>
              <a:rPr lang="en-US" sz="1800" dirty="0" smtClean="0"/>
              <a:t> </a:t>
            </a:r>
            <a:r>
              <a:rPr lang="en-US" sz="1800" dirty="0" err="1" smtClean="0"/>
              <a:t>kewalahan</a:t>
            </a:r>
            <a:r>
              <a:rPr lang="en-US" sz="1800" dirty="0" smtClean="0"/>
              <a:t> </a:t>
            </a:r>
            <a:r>
              <a:rPr lang="en-US" sz="1800" dirty="0" err="1" smtClean="0"/>
              <a:t>untuk</a:t>
            </a:r>
            <a:r>
              <a:rPr lang="en-US" sz="1800" dirty="0" smtClean="0"/>
              <a:t> </a:t>
            </a:r>
            <a:r>
              <a:rPr lang="en-US" sz="1800" dirty="0" err="1" smtClean="0"/>
              <a:t>menyelesaikannya</a:t>
            </a:r>
            <a:r>
              <a:rPr lang="en-US" sz="1800" dirty="0" smtClean="0"/>
              <a:t> di </a:t>
            </a:r>
            <a:r>
              <a:rPr lang="en-US" sz="1800" dirty="0" err="1" smtClean="0"/>
              <a:t>akhir</a:t>
            </a:r>
            <a:r>
              <a:rPr lang="en-US" sz="1800" dirty="0" smtClean="0"/>
              <a:t> </a:t>
            </a:r>
            <a:r>
              <a:rPr lang="en-US" sz="1800" dirty="0" err="1" smtClean="0"/>
              <a:t>masa</a:t>
            </a:r>
            <a:r>
              <a:rPr lang="en-US" sz="1800" dirty="0" smtClean="0"/>
              <a:t> KP.</a:t>
            </a:r>
          </a:p>
          <a:p>
            <a:pPr marL="0" indent="0">
              <a:buNone/>
            </a:pPr>
            <a:endParaRPr lang="en-US" sz="1800" dirty="0"/>
          </a:p>
          <a:p>
            <a:pPr marL="0" indent="0">
              <a:buNone/>
            </a:pPr>
            <a:r>
              <a:rPr lang="en-US" sz="1800" dirty="0" err="1" smtClean="0"/>
              <a:t>Dengan</a:t>
            </a:r>
            <a:r>
              <a:rPr lang="en-US" sz="1800" dirty="0" smtClean="0"/>
              <a:t> </a:t>
            </a:r>
            <a:r>
              <a:rPr lang="en-US" sz="1800" dirty="0" err="1" smtClean="0"/>
              <a:t>demikian</a:t>
            </a:r>
            <a:r>
              <a:rPr lang="en-US" sz="1800" dirty="0" smtClean="0"/>
              <a:t>, </a:t>
            </a:r>
            <a:r>
              <a:rPr lang="en-US" sz="1800" dirty="0" err="1" smtClean="0"/>
              <a:t>selesai</a:t>
            </a:r>
            <a:r>
              <a:rPr lang="en-US" sz="1800" dirty="0" smtClean="0"/>
              <a:t> </a:t>
            </a:r>
            <a:r>
              <a:rPr lang="en-US" sz="1800" dirty="0" err="1" smtClean="0"/>
              <a:t>masa</a:t>
            </a:r>
            <a:r>
              <a:rPr lang="en-US" sz="1800" dirty="0" smtClean="0"/>
              <a:t> KP, </a:t>
            </a:r>
            <a:r>
              <a:rPr lang="en-US" sz="1800" dirty="0" err="1" smtClean="0"/>
              <a:t>selesai</a:t>
            </a:r>
            <a:r>
              <a:rPr lang="en-US" sz="1800" dirty="0" smtClean="0"/>
              <a:t> </a:t>
            </a:r>
            <a:r>
              <a:rPr lang="en-US" sz="1800" dirty="0" err="1" smtClean="0"/>
              <a:t>juga</a:t>
            </a:r>
            <a:r>
              <a:rPr lang="en-US" sz="1800" dirty="0" smtClean="0"/>
              <a:t> </a:t>
            </a:r>
            <a:r>
              <a:rPr lang="en-US" sz="1800" dirty="0" err="1" smtClean="0"/>
              <a:t>berkas-berkas</a:t>
            </a:r>
            <a:r>
              <a:rPr lang="en-US" sz="1800" dirty="0" smtClean="0"/>
              <a:t> yang </a:t>
            </a:r>
            <a:r>
              <a:rPr lang="en-US" sz="1800" dirty="0" err="1" smtClean="0"/>
              <a:t>perlu</a:t>
            </a:r>
            <a:r>
              <a:rPr lang="en-US" sz="1800" dirty="0" smtClean="0"/>
              <a:t> </a:t>
            </a:r>
            <a:r>
              <a:rPr lang="en-US" sz="1800" dirty="0" err="1" smtClean="0"/>
              <a:t>dikerjakan</a:t>
            </a:r>
            <a:r>
              <a:rPr lang="en-US" sz="1800" dirty="0" smtClean="0"/>
              <a:t> </a:t>
            </a:r>
            <a:r>
              <a:rPr lang="en-US" sz="1800" dirty="0" err="1" smtClean="0"/>
              <a:t>untuk</a:t>
            </a:r>
            <a:r>
              <a:rPr lang="en-US" sz="1800" dirty="0" smtClean="0"/>
              <a:t> </a:t>
            </a:r>
            <a:r>
              <a:rPr lang="en-US" sz="1800" dirty="0" err="1" smtClean="0"/>
              <a:t>dijadikan</a:t>
            </a:r>
            <a:r>
              <a:rPr lang="en-US" sz="1800" dirty="0" smtClean="0"/>
              <a:t> </a:t>
            </a:r>
            <a:r>
              <a:rPr lang="en-US" sz="1800" dirty="0" err="1" smtClean="0"/>
              <a:t>lampiran</a:t>
            </a:r>
            <a:r>
              <a:rPr lang="en-US" sz="1800" dirty="0" smtClean="0"/>
              <a:t>.</a:t>
            </a:r>
          </a:p>
          <a:p>
            <a:pPr marL="0" indent="0">
              <a:buNone/>
            </a:pPr>
            <a:endParaRPr lang="en-US" sz="1800" dirty="0"/>
          </a:p>
          <a:p>
            <a:pPr marL="0" indent="0">
              <a:buNone/>
            </a:pPr>
            <a:r>
              <a:rPr lang="en-US" sz="1800" dirty="0" err="1" smtClean="0"/>
              <a:t>Selain</a:t>
            </a:r>
            <a:r>
              <a:rPr lang="en-US" sz="1800" dirty="0" smtClean="0"/>
              <a:t> </a:t>
            </a:r>
            <a:r>
              <a:rPr lang="en-US" sz="1800" dirty="0" err="1" smtClean="0"/>
              <a:t>itu</a:t>
            </a:r>
            <a:r>
              <a:rPr lang="en-US" sz="1800" dirty="0" smtClean="0"/>
              <a:t>, </a:t>
            </a:r>
            <a:r>
              <a:rPr lang="en-US" sz="1800" dirty="0" err="1" smtClean="0"/>
              <a:t>mencicil</a:t>
            </a:r>
            <a:r>
              <a:rPr lang="en-US" sz="1800" dirty="0" smtClean="0"/>
              <a:t> </a:t>
            </a:r>
            <a:r>
              <a:rPr lang="en-US" sz="1800" dirty="0" err="1" smtClean="0"/>
              <a:t>laporan</a:t>
            </a:r>
            <a:r>
              <a:rPr lang="en-US" sz="1800" dirty="0" smtClean="0"/>
              <a:t> KP </a:t>
            </a:r>
            <a:r>
              <a:rPr lang="en-US" sz="1800" dirty="0" err="1" smtClean="0"/>
              <a:t>dari</a:t>
            </a:r>
            <a:r>
              <a:rPr lang="en-US" sz="1800" dirty="0" smtClean="0"/>
              <a:t> </a:t>
            </a:r>
            <a:r>
              <a:rPr lang="en-US" sz="1800" dirty="0" err="1" smtClean="0"/>
              <a:t>hari</a:t>
            </a:r>
            <a:r>
              <a:rPr lang="en-US" sz="1800" dirty="0" smtClean="0"/>
              <a:t> </a:t>
            </a:r>
            <a:r>
              <a:rPr lang="en-US" sz="1800" dirty="0" err="1" smtClean="0"/>
              <a:t>pertama</a:t>
            </a:r>
            <a:r>
              <a:rPr lang="en-US" sz="1800" dirty="0" smtClean="0"/>
              <a:t> </a:t>
            </a:r>
            <a:r>
              <a:rPr lang="en-US" sz="1800" dirty="0" err="1" smtClean="0"/>
              <a:t>magang</a:t>
            </a:r>
            <a:r>
              <a:rPr lang="en-US" sz="1800" dirty="0" smtClean="0"/>
              <a:t> </a:t>
            </a:r>
            <a:r>
              <a:rPr lang="en-US" sz="1800" dirty="0" err="1" smtClean="0"/>
              <a:t>juga</a:t>
            </a:r>
            <a:r>
              <a:rPr lang="en-US" sz="1800" dirty="0" smtClean="0"/>
              <a:t> </a:t>
            </a:r>
            <a:r>
              <a:rPr lang="en-US" sz="1800" dirty="0" err="1" smtClean="0"/>
              <a:t>akan</a:t>
            </a:r>
            <a:r>
              <a:rPr lang="en-US" sz="1800" dirty="0" smtClean="0"/>
              <a:t> </a:t>
            </a:r>
            <a:r>
              <a:rPr lang="en-US" sz="1800" dirty="0" err="1" smtClean="0"/>
              <a:t>membantu</a:t>
            </a:r>
            <a:r>
              <a:rPr lang="en-US" sz="1800" dirty="0" smtClean="0"/>
              <a:t> </a:t>
            </a:r>
            <a:r>
              <a:rPr lang="en-US" sz="1800" dirty="0" err="1" smtClean="0"/>
              <a:t>kamu</a:t>
            </a:r>
            <a:r>
              <a:rPr lang="en-US" sz="1800" dirty="0" smtClean="0"/>
              <a:t> </a:t>
            </a:r>
            <a:r>
              <a:rPr lang="en-US" sz="1800" dirty="0" err="1" smtClean="0"/>
              <a:t>mempermudah</a:t>
            </a:r>
            <a:r>
              <a:rPr lang="en-US" sz="1800" dirty="0" smtClean="0"/>
              <a:t> proses </a:t>
            </a:r>
            <a:r>
              <a:rPr lang="en-US" sz="1800" dirty="0" err="1" smtClean="0"/>
              <a:t>pengerjaan</a:t>
            </a:r>
            <a:r>
              <a:rPr lang="en-US" sz="1800" dirty="0" smtClean="0"/>
              <a:t>. </a:t>
            </a:r>
            <a:r>
              <a:rPr lang="en-US" sz="1800" dirty="0" err="1" smtClean="0"/>
              <a:t>Selain</a:t>
            </a:r>
            <a:r>
              <a:rPr lang="en-US" sz="1800" dirty="0" smtClean="0"/>
              <a:t> </a:t>
            </a:r>
            <a:r>
              <a:rPr lang="en-US" sz="1800" dirty="0" err="1" smtClean="0"/>
              <a:t>itu</a:t>
            </a:r>
            <a:r>
              <a:rPr lang="en-US" sz="1800" dirty="0" smtClean="0"/>
              <a:t>, </a:t>
            </a:r>
            <a:r>
              <a:rPr lang="en-US" sz="1800" dirty="0" err="1" smtClean="0"/>
              <a:t>menulis</a:t>
            </a:r>
            <a:r>
              <a:rPr lang="en-US" sz="1800" dirty="0" smtClean="0"/>
              <a:t> </a:t>
            </a:r>
            <a:r>
              <a:rPr lang="en-US" sz="1800" dirty="0" err="1" smtClean="0"/>
              <a:t>laporan</a:t>
            </a:r>
            <a:r>
              <a:rPr lang="en-US" sz="1800" dirty="0" smtClean="0"/>
              <a:t> </a:t>
            </a:r>
            <a:r>
              <a:rPr lang="en-US" sz="1800" dirty="0" err="1" smtClean="0"/>
              <a:t>sambil</a:t>
            </a:r>
            <a:r>
              <a:rPr lang="en-US" sz="1800" dirty="0" smtClean="0"/>
              <a:t> </a:t>
            </a:r>
            <a:r>
              <a:rPr lang="en-US" sz="1800" dirty="0" err="1" smtClean="0"/>
              <a:t>bekerja</a:t>
            </a:r>
            <a:r>
              <a:rPr lang="en-US" sz="1800" dirty="0" smtClean="0"/>
              <a:t> </a:t>
            </a:r>
            <a:r>
              <a:rPr lang="en-US" sz="1800" dirty="0" err="1" smtClean="0"/>
              <a:t>juga</a:t>
            </a:r>
            <a:r>
              <a:rPr lang="en-US" sz="1800" dirty="0" smtClean="0"/>
              <a:t> </a:t>
            </a:r>
            <a:r>
              <a:rPr lang="en-US" sz="1800" dirty="0" err="1" smtClean="0"/>
              <a:t>akan</a:t>
            </a:r>
            <a:r>
              <a:rPr lang="en-US" sz="1800" dirty="0" smtClean="0"/>
              <a:t> </a:t>
            </a:r>
            <a:r>
              <a:rPr lang="en-US" sz="1800" dirty="0" err="1" smtClean="0"/>
              <a:t>memperkaya</a:t>
            </a:r>
            <a:r>
              <a:rPr lang="en-US" sz="1800" dirty="0" smtClean="0"/>
              <a:t> data </a:t>
            </a:r>
            <a:r>
              <a:rPr lang="en-US" sz="1800" dirty="0" err="1" smtClean="0"/>
              <a:t>laporanmu</a:t>
            </a:r>
            <a:r>
              <a:rPr lang="en-US" sz="1800" dirty="0" smtClean="0"/>
              <a:t> </a:t>
            </a:r>
            <a:r>
              <a:rPr lang="en-US" sz="1800" dirty="0" err="1" smtClean="0"/>
              <a:t>dan</a:t>
            </a:r>
            <a:r>
              <a:rPr lang="en-US" sz="1800" dirty="0" smtClean="0"/>
              <a:t> </a:t>
            </a:r>
            <a:r>
              <a:rPr lang="en-US" sz="1800" dirty="0" err="1" smtClean="0"/>
              <a:t>mempermudah</a:t>
            </a:r>
            <a:r>
              <a:rPr lang="en-US" sz="1800" dirty="0" smtClean="0"/>
              <a:t> </a:t>
            </a:r>
            <a:r>
              <a:rPr lang="en-US" sz="1800" dirty="0" err="1" smtClean="0"/>
              <a:t>kamu</a:t>
            </a:r>
            <a:r>
              <a:rPr lang="en-US" sz="1800" dirty="0" smtClean="0"/>
              <a:t> </a:t>
            </a:r>
            <a:r>
              <a:rPr lang="en-US" sz="1800" dirty="0" err="1" smtClean="0"/>
              <a:t>apabila</a:t>
            </a:r>
            <a:r>
              <a:rPr lang="en-US" sz="1800" dirty="0" smtClean="0"/>
              <a:t> </a:t>
            </a:r>
            <a:r>
              <a:rPr lang="en-US" sz="1800" dirty="0" err="1" smtClean="0"/>
              <a:t>harus</a:t>
            </a:r>
            <a:r>
              <a:rPr lang="en-US" sz="1800" dirty="0" smtClean="0"/>
              <a:t> </a:t>
            </a:r>
            <a:r>
              <a:rPr lang="en-US" sz="1800" dirty="0" err="1" smtClean="0"/>
              <a:t>ada</a:t>
            </a:r>
            <a:r>
              <a:rPr lang="en-US" sz="1800" dirty="0" smtClean="0"/>
              <a:t> yang </a:t>
            </a:r>
            <a:r>
              <a:rPr lang="en-US" sz="1800" dirty="0" err="1" smtClean="0"/>
              <a:t>ditanyakan</a:t>
            </a:r>
            <a:r>
              <a:rPr lang="en-US" sz="1800" dirty="0" smtClean="0"/>
              <a:t> </a:t>
            </a:r>
            <a:r>
              <a:rPr lang="en-US" sz="1800" dirty="0" err="1" smtClean="0"/>
              <a:t>ke</a:t>
            </a:r>
            <a:r>
              <a:rPr lang="en-US" sz="1800" dirty="0" smtClean="0"/>
              <a:t> </a:t>
            </a:r>
            <a:r>
              <a:rPr lang="en-US" sz="1800" dirty="0" err="1" smtClean="0"/>
              <a:t>pembimbing</a:t>
            </a:r>
            <a:r>
              <a:rPr lang="en-US" sz="1800" dirty="0" smtClean="0"/>
              <a:t> </a:t>
            </a:r>
            <a:r>
              <a:rPr lang="en-US" sz="1800" dirty="0" err="1" smtClean="0"/>
              <a:t>kerja</a:t>
            </a:r>
            <a:r>
              <a:rPr lang="en-US" sz="1800" dirty="0" smtClean="0"/>
              <a:t> </a:t>
            </a:r>
            <a:r>
              <a:rPr lang="en-US" sz="1800" dirty="0" err="1" smtClean="0"/>
              <a:t>terkait</a:t>
            </a:r>
            <a:r>
              <a:rPr lang="en-US" sz="1800" dirty="0" smtClean="0"/>
              <a:t> </a:t>
            </a:r>
            <a:r>
              <a:rPr lang="en-US" sz="1800" dirty="0" err="1" smtClean="0"/>
              <a:t>latar</a:t>
            </a:r>
            <a:r>
              <a:rPr lang="en-US" sz="1800" dirty="0" smtClean="0"/>
              <a:t> </a:t>
            </a:r>
            <a:r>
              <a:rPr lang="en-US" sz="1800" dirty="0" err="1" smtClean="0"/>
              <a:t>belakang</a:t>
            </a:r>
            <a:r>
              <a:rPr lang="en-US" sz="1800" dirty="0" smtClean="0"/>
              <a:t> </a:t>
            </a:r>
            <a:r>
              <a:rPr lang="en-US" sz="1800" dirty="0" err="1" smtClean="0"/>
              <a:t>atau</a:t>
            </a:r>
            <a:r>
              <a:rPr lang="en-US" sz="1800" dirty="0" smtClean="0"/>
              <a:t> proses </a:t>
            </a:r>
            <a:r>
              <a:rPr lang="en-US" sz="1800" dirty="0" err="1" smtClean="0"/>
              <a:t>kerja</a:t>
            </a:r>
            <a:r>
              <a:rPr lang="en-US" sz="1800" dirty="0" smtClean="0"/>
              <a:t> </a:t>
            </a:r>
            <a:r>
              <a:rPr lang="en-US" sz="1800" dirty="0" err="1" smtClean="0"/>
              <a:t>perusahaan</a:t>
            </a:r>
            <a:r>
              <a:rPr lang="en-US" sz="1800" dirty="0" smtClean="0"/>
              <a:t>.</a:t>
            </a:r>
            <a:endParaRPr lang="en-US" sz="1800" dirty="0"/>
          </a:p>
        </p:txBody>
      </p:sp>
    </p:spTree>
    <p:extLst>
      <p:ext uri="{BB962C8B-B14F-4D97-AF65-F5344CB8AC3E}">
        <p14:creationId xmlns:p14="http://schemas.microsoft.com/office/powerpoint/2010/main" val="3713223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…dan yang paling penting,</a:t>
            </a:r>
            <a:endParaRPr lang="en-US" dirty="0"/>
          </a:p>
        </p:txBody>
      </p:sp>
      <p:sp>
        <p:nvSpPr>
          <p:cNvPr id="3" name="Content Placeholder 2"/>
          <p:cNvSpPr>
            <a:spLocks noGrp="1"/>
          </p:cNvSpPr>
          <p:nvPr>
            <p:ph idx="1"/>
          </p:nvPr>
        </p:nvSpPr>
        <p:spPr>
          <a:xfrm>
            <a:off x="457200" y="1600200"/>
            <a:ext cx="8229600" cy="5257800"/>
          </a:xfrm>
        </p:spPr>
        <p:txBody>
          <a:bodyPr/>
          <a:lstStyle/>
          <a:p>
            <a:pPr marL="0" indent="0">
              <a:buNone/>
            </a:pPr>
            <a:r>
              <a:rPr lang="en-US" b="1" dirty="0" err="1" smtClean="0"/>
              <a:t>Jangan</a:t>
            </a:r>
            <a:r>
              <a:rPr lang="en-US" b="1" dirty="0" smtClean="0"/>
              <a:t> </a:t>
            </a:r>
            <a:r>
              <a:rPr lang="en-US" b="1" dirty="0" err="1" smtClean="0"/>
              <a:t>takut</a:t>
            </a:r>
            <a:r>
              <a:rPr lang="en-US" b="1" dirty="0" smtClean="0"/>
              <a:t> </a:t>
            </a:r>
            <a:r>
              <a:rPr lang="en-US" b="1" dirty="0" err="1" smtClean="0"/>
              <a:t>salah</a:t>
            </a:r>
            <a:r>
              <a:rPr lang="en-US" b="1" dirty="0" smtClean="0"/>
              <a:t>!</a:t>
            </a:r>
            <a:endParaRPr lang="en-US" dirty="0" smtClean="0"/>
          </a:p>
          <a:p>
            <a:pPr marL="0" indent="0">
              <a:buNone/>
            </a:pPr>
            <a:endParaRPr lang="en-US" b="1" dirty="0"/>
          </a:p>
          <a:p>
            <a:pPr marL="0" indent="0">
              <a:buNone/>
            </a:pPr>
            <a:r>
              <a:rPr lang="en-US" sz="2000" dirty="0" smtClean="0"/>
              <a:t>Di </a:t>
            </a:r>
            <a:r>
              <a:rPr lang="en-US" sz="2000" dirty="0" err="1" smtClean="0"/>
              <a:t>perusahaan</a:t>
            </a:r>
            <a:r>
              <a:rPr lang="en-US" sz="2000" dirty="0" smtClean="0"/>
              <a:t> </a:t>
            </a:r>
            <a:r>
              <a:rPr lang="en-US" sz="2000" dirty="0" err="1" smtClean="0"/>
              <a:t>tempat</a:t>
            </a:r>
            <a:r>
              <a:rPr lang="en-US" sz="2000" dirty="0" smtClean="0"/>
              <a:t> </a:t>
            </a:r>
            <a:r>
              <a:rPr lang="en-US" sz="2000" dirty="0" err="1" smtClean="0"/>
              <a:t>kamu</a:t>
            </a:r>
            <a:r>
              <a:rPr lang="en-US" sz="2000" dirty="0" smtClean="0"/>
              <a:t> </a:t>
            </a:r>
            <a:r>
              <a:rPr lang="en-US" sz="2000" dirty="0" err="1" smtClean="0"/>
              <a:t>magang</a:t>
            </a:r>
            <a:r>
              <a:rPr lang="en-US" sz="2000" dirty="0" smtClean="0"/>
              <a:t>, </a:t>
            </a:r>
            <a:r>
              <a:rPr lang="en-US" sz="2000" dirty="0" err="1" smtClean="0"/>
              <a:t>kamu</a:t>
            </a:r>
            <a:r>
              <a:rPr lang="en-US" sz="2000" dirty="0" smtClean="0"/>
              <a:t> </a:t>
            </a:r>
            <a:r>
              <a:rPr lang="en-US" sz="2000" dirty="0" err="1" smtClean="0"/>
              <a:t>tidak</a:t>
            </a:r>
            <a:r>
              <a:rPr lang="en-US" sz="2000" dirty="0" smtClean="0"/>
              <a:t> </a:t>
            </a:r>
            <a:r>
              <a:rPr lang="en-US" sz="2000" dirty="0" err="1" smtClean="0"/>
              <a:t>akan</a:t>
            </a:r>
            <a:r>
              <a:rPr lang="en-US" sz="2000" dirty="0" smtClean="0"/>
              <a:t> </a:t>
            </a:r>
            <a:r>
              <a:rPr lang="en-US" sz="2000" dirty="0" err="1" smtClean="0"/>
              <a:t>disalahkan</a:t>
            </a:r>
            <a:r>
              <a:rPr lang="en-US" sz="2000" dirty="0" smtClean="0"/>
              <a:t> </a:t>
            </a:r>
            <a:r>
              <a:rPr lang="en-US" sz="2000" dirty="0" err="1" smtClean="0"/>
              <a:t>apabila</a:t>
            </a:r>
            <a:r>
              <a:rPr lang="en-US" sz="2000" dirty="0" smtClean="0"/>
              <a:t> </a:t>
            </a:r>
            <a:r>
              <a:rPr lang="en-US" sz="2000" dirty="0" err="1" smtClean="0"/>
              <a:t>kamu</a:t>
            </a:r>
            <a:r>
              <a:rPr lang="en-US" sz="2000" dirty="0" smtClean="0"/>
              <a:t> </a:t>
            </a:r>
            <a:r>
              <a:rPr lang="en-US" sz="2000" dirty="0" err="1" smtClean="0"/>
              <a:t>tidak</a:t>
            </a:r>
            <a:r>
              <a:rPr lang="en-US" sz="2000" dirty="0" smtClean="0"/>
              <a:t> </a:t>
            </a:r>
            <a:r>
              <a:rPr lang="en-US" sz="2000" dirty="0" err="1" smtClean="0"/>
              <a:t>bisa</a:t>
            </a:r>
            <a:r>
              <a:rPr lang="en-US" sz="2000" dirty="0" smtClean="0"/>
              <a:t> </a:t>
            </a:r>
            <a:r>
              <a:rPr lang="en-US" sz="2000" dirty="0" err="1" smtClean="0"/>
              <a:t>mengerjakan</a:t>
            </a:r>
            <a:r>
              <a:rPr lang="en-US" sz="2000" dirty="0" smtClean="0"/>
              <a:t> </a:t>
            </a:r>
            <a:r>
              <a:rPr lang="en-US" sz="2000" dirty="0" err="1" smtClean="0"/>
              <a:t>tugas</a:t>
            </a:r>
            <a:r>
              <a:rPr lang="en-US" sz="2000" dirty="0" smtClean="0"/>
              <a:t> yang </a:t>
            </a:r>
            <a:r>
              <a:rPr lang="en-US" sz="2000" dirty="0" err="1" smtClean="0"/>
              <a:t>diberikan</a:t>
            </a:r>
            <a:r>
              <a:rPr lang="en-US" sz="2000" dirty="0" smtClean="0"/>
              <a:t>.</a:t>
            </a:r>
          </a:p>
          <a:p>
            <a:pPr marL="0" indent="0">
              <a:buNone/>
            </a:pPr>
            <a:endParaRPr lang="en-US" sz="2000" dirty="0"/>
          </a:p>
          <a:p>
            <a:pPr marL="0" indent="0">
              <a:buNone/>
            </a:pPr>
            <a:r>
              <a:rPr lang="en-US" sz="2000" dirty="0" err="1" smtClean="0"/>
              <a:t>Disitulah</a:t>
            </a:r>
            <a:r>
              <a:rPr lang="en-US" sz="2000" dirty="0" smtClean="0"/>
              <a:t> </a:t>
            </a:r>
            <a:r>
              <a:rPr lang="en-US" sz="2000" dirty="0" err="1" smtClean="0"/>
              <a:t>kamu</a:t>
            </a:r>
            <a:r>
              <a:rPr lang="en-US" sz="2000" dirty="0" smtClean="0"/>
              <a:t> </a:t>
            </a:r>
            <a:r>
              <a:rPr lang="en-US" sz="2000" dirty="0" err="1" smtClean="0"/>
              <a:t>harus</a:t>
            </a:r>
            <a:r>
              <a:rPr lang="en-US" sz="2000" dirty="0" smtClean="0"/>
              <a:t> </a:t>
            </a:r>
            <a:r>
              <a:rPr lang="en-US" sz="2000" dirty="0" err="1" smtClean="0"/>
              <a:t>banyak</a:t>
            </a:r>
            <a:r>
              <a:rPr lang="en-US" sz="2000" dirty="0" smtClean="0"/>
              <a:t> </a:t>
            </a:r>
            <a:r>
              <a:rPr lang="en-US" sz="2000" dirty="0" err="1" smtClean="0"/>
              <a:t>bertanya</a:t>
            </a:r>
            <a:r>
              <a:rPr lang="en-US" sz="2000" dirty="0" smtClean="0"/>
              <a:t> </a:t>
            </a:r>
            <a:r>
              <a:rPr lang="en-US" sz="2000" dirty="0" err="1" smtClean="0"/>
              <a:t>mengenai</a:t>
            </a:r>
            <a:r>
              <a:rPr lang="en-US" sz="2000" dirty="0" smtClean="0"/>
              <a:t> </a:t>
            </a:r>
            <a:r>
              <a:rPr lang="en-US" sz="2000" dirty="0" err="1" smtClean="0"/>
              <a:t>tata</a:t>
            </a:r>
            <a:r>
              <a:rPr lang="en-US" sz="2000" dirty="0" smtClean="0"/>
              <a:t> </a:t>
            </a:r>
            <a:r>
              <a:rPr lang="en-US" sz="2000" dirty="0" err="1" smtClean="0"/>
              <a:t>cara</a:t>
            </a:r>
            <a:r>
              <a:rPr lang="en-US" sz="2000" dirty="0" smtClean="0"/>
              <a:t> </a:t>
            </a:r>
            <a:r>
              <a:rPr lang="en-US" sz="2000" dirty="0" err="1" smtClean="0"/>
              <a:t>pengerjaan</a:t>
            </a:r>
            <a:r>
              <a:rPr lang="en-US" sz="2000" dirty="0" smtClean="0"/>
              <a:t> </a:t>
            </a:r>
            <a:r>
              <a:rPr lang="en-US" sz="2000" dirty="0" err="1" smtClean="0"/>
              <a:t>tugas</a:t>
            </a:r>
            <a:r>
              <a:rPr lang="en-US" sz="2000" dirty="0" smtClean="0"/>
              <a:t> yang </a:t>
            </a:r>
            <a:r>
              <a:rPr lang="en-US" sz="2000" dirty="0" err="1" smtClean="0"/>
              <a:t>benar</a:t>
            </a:r>
            <a:r>
              <a:rPr lang="en-US" sz="2000" dirty="0" smtClean="0"/>
              <a:t>, </a:t>
            </a:r>
            <a:r>
              <a:rPr lang="en-US" sz="2000" dirty="0" err="1" smtClean="0"/>
              <a:t>sehingga</a:t>
            </a:r>
            <a:r>
              <a:rPr lang="en-US" sz="2000" dirty="0" smtClean="0"/>
              <a:t> </a:t>
            </a:r>
            <a:r>
              <a:rPr lang="en-US" sz="2000" dirty="0" err="1" smtClean="0"/>
              <a:t>hasil</a:t>
            </a:r>
            <a:r>
              <a:rPr lang="en-US" sz="2000" dirty="0" smtClean="0"/>
              <a:t> </a:t>
            </a:r>
            <a:r>
              <a:rPr lang="en-US" sz="2000" dirty="0" err="1" smtClean="0"/>
              <a:t>pekerjaanmu</a:t>
            </a:r>
            <a:r>
              <a:rPr lang="en-US" sz="2000" dirty="0" smtClean="0"/>
              <a:t> </a:t>
            </a:r>
            <a:r>
              <a:rPr lang="en-US" sz="2000" dirty="0" err="1" smtClean="0"/>
              <a:t>nantinya</a:t>
            </a:r>
            <a:r>
              <a:rPr lang="en-US" sz="2000" dirty="0" smtClean="0"/>
              <a:t> </a:t>
            </a:r>
            <a:r>
              <a:rPr lang="en-US" sz="2000" dirty="0" err="1" smtClean="0"/>
              <a:t>bisa</a:t>
            </a:r>
            <a:r>
              <a:rPr lang="en-US" sz="2000" dirty="0" smtClean="0"/>
              <a:t> </a:t>
            </a:r>
            <a:r>
              <a:rPr lang="en-US" sz="2000" dirty="0" err="1" smtClean="0"/>
              <a:t>lebih</a:t>
            </a:r>
            <a:r>
              <a:rPr lang="en-US" sz="2000" dirty="0" smtClean="0"/>
              <a:t> optimal.</a:t>
            </a:r>
          </a:p>
          <a:p>
            <a:pPr marL="0" indent="0">
              <a:buNone/>
            </a:pPr>
            <a:endParaRPr lang="en-US" sz="2000" dirty="0"/>
          </a:p>
          <a:p>
            <a:pPr marL="0" indent="0">
              <a:buNone/>
            </a:pPr>
            <a:r>
              <a:rPr lang="en-US" sz="2000" dirty="0" err="1" smtClean="0"/>
              <a:t>Selain</a:t>
            </a:r>
            <a:r>
              <a:rPr lang="en-US" sz="2000" dirty="0" smtClean="0"/>
              <a:t> </a:t>
            </a:r>
            <a:r>
              <a:rPr lang="en-US" sz="2000" dirty="0" err="1" smtClean="0"/>
              <a:t>itu</a:t>
            </a:r>
            <a:r>
              <a:rPr lang="en-US" sz="2000" dirty="0" smtClean="0"/>
              <a:t>, </a:t>
            </a:r>
            <a:r>
              <a:rPr lang="en-US" sz="2000" dirty="0" err="1" smtClean="0"/>
              <a:t>banyak</a:t>
            </a:r>
            <a:r>
              <a:rPr lang="en-US" sz="2000" dirty="0" smtClean="0"/>
              <a:t> </a:t>
            </a:r>
            <a:r>
              <a:rPr lang="en-US" sz="2000" dirty="0" err="1" smtClean="0"/>
              <a:t>bertanya</a:t>
            </a:r>
            <a:r>
              <a:rPr lang="en-US" sz="2000" dirty="0" smtClean="0"/>
              <a:t> </a:t>
            </a:r>
            <a:r>
              <a:rPr lang="en-US" sz="2000" dirty="0" err="1" smtClean="0"/>
              <a:t>juga</a:t>
            </a:r>
            <a:r>
              <a:rPr lang="en-US" sz="2000" dirty="0" smtClean="0"/>
              <a:t> </a:t>
            </a:r>
            <a:r>
              <a:rPr lang="en-US" sz="2000" dirty="0" err="1" smtClean="0"/>
              <a:t>akan</a:t>
            </a:r>
            <a:r>
              <a:rPr lang="en-US" sz="2000" dirty="0" smtClean="0"/>
              <a:t> </a:t>
            </a:r>
            <a:r>
              <a:rPr lang="en-US" sz="2000" dirty="0" err="1" smtClean="0"/>
              <a:t>menambah</a:t>
            </a:r>
            <a:r>
              <a:rPr lang="en-US" sz="2000" dirty="0" smtClean="0"/>
              <a:t> </a:t>
            </a:r>
            <a:r>
              <a:rPr lang="en-US" sz="2000" dirty="0" err="1" smtClean="0"/>
              <a:t>pengetahuanmu</a:t>
            </a:r>
            <a:r>
              <a:rPr lang="en-US" sz="2000" dirty="0" smtClean="0"/>
              <a:t> </a:t>
            </a:r>
            <a:r>
              <a:rPr lang="en-US" sz="2000" dirty="0" err="1" smtClean="0"/>
              <a:t>mengenai</a:t>
            </a:r>
            <a:r>
              <a:rPr lang="en-US" sz="2000" dirty="0" smtClean="0"/>
              <a:t> </a:t>
            </a:r>
            <a:r>
              <a:rPr lang="en-US" sz="2000" dirty="0" err="1" smtClean="0"/>
              <a:t>lingkungan</a:t>
            </a:r>
            <a:r>
              <a:rPr lang="en-US" sz="2000" dirty="0" smtClean="0"/>
              <a:t> </a:t>
            </a:r>
            <a:r>
              <a:rPr lang="en-US" sz="2000" dirty="0" err="1" smtClean="0"/>
              <a:t>kerja</a:t>
            </a:r>
            <a:r>
              <a:rPr lang="en-US" sz="2000" dirty="0" smtClean="0"/>
              <a:t> yang </a:t>
            </a:r>
            <a:r>
              <a:rPr lang="en-US" sz="2000" dirty="0" err="1" smtClean="0"/>
              <a:t>sebenarnya</a:t>
            </a:r>
            <a:r>
              <a:rPr lang="en-US" sz="2000" dirty="0" smtClean="0"/>
              <a:t>. </a:t>
            </a:r>
            <a:r>
              <a:rPr lang="en-US" sz="2000" dirty="0" err="1" smtClean="0"/>
              <a:t>Bekerja</a:t>
            </a:r>
            <a:r>
              <a:rPr lang="en-US" sz="2000" dirty="0" smtClean="0"/>
              <a:t> di </a:t>
            </a:r>
            <a:r>
              <a:rPr lang="en-US" sz="2000" dirty="0" err="1" smtClean="0"/>
              <a:t>sebuah</a:t>
            </a:r>
            <a:r>
              <a:rPr lang="en-US" sz="2000" dirty="0" smtClean="0"/>
              <a:t> </a:t>
            </a:r>
            <a:r>
              <a:rPr lang="en-US" sz="2000" dirty="0" err="1" smtClean="0"/>
              <a:t>perusahaan</a:t>
            </a:r>
            <a:r>
              <a:rPr lang="en-US" sz="2000" dirty="0" smtClean="0"/>
              <a:t> </a:t>
            </a:r>
            <a:r>
              <a:rPr lang="en-US" sz="2000" dirty="0" err="1" smtClean="0"/>
              <a:t>tidak</a:t>
            </a:r>
            <a:r>
              <a:rPr lang="en-US" sz="2000" dirty="0" smtClean="0"/>
              <a:t> </a:t>
            </a:r>
            <a:r>
              <a:rPr lang="en-US" sz="2000" dirty="0" err="1" smtClean="0"/>
              <a:t>semengerikan</a:t>
            </a:r>
            <a:r>
              <a:rPr lang="en-US" sz="2000" dirty="0" smtClean="0"/>
              <a:t> </a:t>
            </a:r>
            <a:r>
              <a:rPr lang="en-US" sz="2000" dirty="0" err="1" smtClean="0"/>
              <a:t>itu</a:t>
            </a:r>
            <a:r>
              <a:rPr lang="en-US" sz="2000" dirty="0" smtClean="0"/>
              <a:t> </a:t>
            </a:r>
            <a:r>
              <a:rPr lang="en-US" sz="2000" dirty="0" err="1" smtClean="0"/>
              <a:t>apabila</a:t>
            </a:r>
            <a:r>
              <a:rPr lang="en-US" sz="2000" dirty="0" smtClean="0"/>
              <a:t> </a:t>
            </a:r>
            <a:r>
              <a:rPr lang="en-US" sz="2000" dirty="0" err="1" smtClean="0"/>
              <a:t>kamu</a:t>
            </a:r>
            <a:r>
              <a:rPr lang="en-US" sz="2000" dirty="0" smtClean="0"/>
              <a:t> </a:t>
            </a:r>
            <a:r>
              <a:rPr lang="en-US" sz="2000" dirty="0" err="1" smtClean="0"/>
              <a:t>memiliki</a:t>
            </a:r>
            <a:r>
              <a:rPr lang="en-US" sz="2000" dirty="0" smtClean="0"/>
              <a:t> </a:t>
            </a:r>
            <a:r>
              <a:rPr lang="en-US" sz="2000" b="1" dirty="0" err="1" smtClean="0"/>
              <a:t>kemampuan</a:t>
            </a:r>
            <a:r>
              <a:rPr lang="en-US" sz="2000" b="1" dirty="0" smtClean="0"/>
              <a:t> </a:t>
            </a:r>
            <a:r>
              <a:rPr lang="en-US" sz="2000" b="1" dirty="0" err="1" smtClean="0"/>
              <a:t>beradaptasi</a:t>
            </a:r>
            <a:r>
              <a:rPr lang="en-US" sz="2000" b="1" dirty="0" smtClean="0"/>
              <a:t> </a:t>
            </a:r>
            <a:r>
              <a:rPr lang="en-US" sz="2000" dirty="0" smtClean="0"/>
              <a:t>yang </a:t>
            </a:r>
            <a:r>
              <a:rPr lang="en-US" sz="2000" dirty="0" err="1" smtClean="0"/>
              <a:t>tinggi</a:t>
            </a:r>
            <a:r>
              <a:rPr lang="en-US" sz="2000" dirty="0" smtClean="0"/>
              <a:t> </a:t>
            </a:r>
            <a:r>
              <a:rPr lang="en-US" sz="2000" dirty="0" err="1" smtClean="0"/>
              <a:t>terhadap</a:t>
            </a:r>
            <a:r>
              <a:rPr lang="en-US" sz="2000" dirty="0" smtClean="0"/>
              <a:t> </a:t>
            </a:r>
            <a:r>
              <a:rPr lang="en-US" sz="2000" dirty="0" err="1" smtClean="0"/>
              <a:t>lingkungan</a:t>
            </a:r>
            <a:r>
              <a:rPr lang="en-US" sz="2000" dirty="0" smtClean="0"/>
              <a:t> </a:t>
            </a:r>
            <a:r>
              <a:rPr lang="en-US" sz="2000" dirty="0" err="1" smtClean="0"/>
              <a:t>baru</a:t>
            </a:r>
            <a:r>
              <a:rPr lang="en-US" sz="2000" dirty="0" smtClean="0"/>
              <a:t>.</a:t>
            </a:r>
            <a:endParaRPr lang="en-US" sz="2000" dirty="0"/>
          </a:p>
        </p:txBody>
      </p:sp>
    </p:spTree>
    <p:extLst>
      <p:ext uri="{BB962C8B-B14F-4D97-AF65-F5344CB8AC3E}">
        <p14:creationId xmlns:p14="http://schemas.microsoft.com/office/powerpoint/2010/main" val="1992842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Pembelajaran</a:t>
            </a:r>
            <a:r>
              <a:rPr lang="en-US" dirty="0" smtClean="0"/>
              <a:t> </a:t>
            </a:r>
            <a:r>
              <a:rPr lang="en-US" dirty="0" err="1" smtClean="0"/>
              <a:t>setelah</a:t>
            </a:r>
            <a:r>
              <a:rPr lang="en-US" dirty="0" smtClean="0"/>
              <a:t> KP</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endParaRPr lang="en-US" sz="1600" dirty="0" smtClean="0"/>
          </a:p>
          <a:p>
            <a:r>
              <a:rPr lang="en-US" sz="1600" dirty="0" err="1" smtClean="0"/>
              <a:t>Memperluas</a:t>
            </a:r>
            <a:r>
              <a:rPr lang="en-US" sz="1600" dirty="0" smtClean="0"/>
              <a:t> </a:t>
            </a:r>
            <a:r>
              <a:rPr lang="en-US" sz="1600" i="1" dirty="0" smtClean="0"/>
              <a:t>link</a:t>
            </a:r>
            <a:r>
              <a:rPr lang="en-US" sz="1600" dirty="0"/>
              <a:t> </a:t>
            </a:r>
            <a:r>
              <a:rPr lang="en-US" sz="1600" dirty="0" smtClean="0">
                <a:sym typeface="Wingdings"/>
              </a:rPr>
              <a:t> </a:t>
            </a:r>
            <a:r>
              <a:rPr lang="en-US" sz="1600" dirty="0" err="1" smtClean="0">
                <a:sym typeface="Wingdings"/>
              </a:rPr>
              <a:t>kamu</a:t>
            </a:r>
            <a:r>
              <a:rPr lang="en-US" sz="1600" dirty="0" smtClean="0">
                <a:sym typeface="Wingdings"/>
              </a:rPr>
              <a:t> </a:t>
            </a:r>
            <a:r>
              <a:rPr lang="en-US" sz="1600" dirty="0" err="1" smtClean="0">
                <a:sym typeface="Wingdings"/>
              </a:rPr>
              <a:t>akan</a:t>
            </a:r>
            <a:r>
              <a:rPr lang="en-US" sz="1600" dirty="0" smtClean="0">
                <a:sym typeface="Wingdings"/>
              </a:rPr>
              <a:t> </a:t>
            </a:r>
            <a:r>
              <a:rPr lang="en-US" sz="1600" dirty="0" err="1" smtClean="0">
                <a:sym typeface="Wingdings"/>
              </a:rPr>
              <a:t>sangat</a:t>
            </a:r>
            <a:r>
              <a:rPr lang="en-US" sz="1600" dirty="0" smtClean="0">
                <a:sym typeface="Wingdings"/>
              </a:rPr>
              <a:t> </a:t>
            </a:r>
            <a:r>
              <a:rPr lang="en-US" sz="1600" dirty="0" err="1" smtClean="0">
                <a:sym typeface="Wingdings"/>
              </a:rPr>
              <a:t>membutuhkannya</a:t>
            </a:r>
            <a:r>
              <a:rPr lang="en-US" sz="1600" dirty="0" smtClean="0">
                <a:sym typeface="Wingdings"/>
              </a:rPr>
              <a:t> </a:t>
            </a:r>
            <a:r>
              <a:rPr lang="en-US" sz="1600" dirty="0" err="1" smtClean="0">
                <a:sym typeface="Wingdings"/>
              </a:rPr>
              <a:t>ketika</a:t>
            </a:r>
            <a:r>
              <a:rPr lang="en-US" sz="1600" dirty="0" smtClean="0">
                <a:sym typeface="Wingdings"/>
              </a:rPr>
              <a:t> lulus </a:t>
            </a:r>
            <a:r>
              <a:rPr lang="en-US" sz="1600" dirty="0" err="1" smtClean="0">
                <a:sym typeface="Wingdings"/>
              </a:rPr>
              <a:t>nanti</a:t>
            </a:r>
            <a:r>
              <a:rPr lang="en-US" sz="1600" dirty="0" smtClean="0">
                <a:sym typeface="Wingdings"/>
              </a:rPr>
              <a:t> </a:t>
            </a:r>
            <a:r>
              <a:rPr lang="en-US" sz="1600" dirty="0" err="1" smtClean="0">
                <a:sym typeface="Wingdings"/>
              </a:rPr>
              <a:t>dan</a:t>
            </a:r>
            <a:r>
              <a:rPr lang="en-US" sz="1600" dirty="0" smtClean="0">
                <a:sym typeface="Wingdings"/>
              </a:rPr>
              <a:t> </a:t>
            </a:r>
            <a:r>
              <a:rPr lang="en-US" sz="1600" dirty="0" err="1" smtClean="0">
                <a:sym typeface="Wingdings"/>
              </a:rPr>
              <a:t>mencari</a:t>
            </a:r>
            <a:r>
              <a:rPr lang="en-US" sz="1600" dirty="0" smtClean="0">
                <a:sym typeface="Wingdings"/>
              </a:rPr>
              <a:t> </a:t>
            </a:r>
            <a:r>
              <a:rPr lang="en-US" sz="1600" dirty="0" err="1" smtClean="0">
                <a:sym typeface="Wingdings"/>
              </a:rPr>
              <a:t>tempat</a:t>
            </a:r>
            <a:r>
              <a:rPr lang="en-US" sz="1600" dirty="0" smtClean="0">
                <a:sym typeface="Wingdings"/>
              </a:rPr>
              <a:t> </a:t>
            </a:r>
            <a:r>
              <a:rPr lang="en-US" sz="1600" dirty="0" err="1" smtClean="0">
                <a:sym typeface="Wingdings"/>
              </a:rPr>
              <a:t>bekerja</a:t>
            </a:r>
            <a:r>
              <a:rPr lang="en-US" sz="1600" dirty="0" smtClean="0">
                <a:sym typeface="Wingdings"/>
              </a:rPr>
              <a:t>.</a:t>
            </a:r>
          </a:p>
          <a:p>
            <a:endParaRPr lang="en-US" sz="1600" dirty="0" smtClean="0">
              <a:sym typeface="Wingdings"/>
            </a:endParaRPr>
          </a:p>
          <a:p>
            <a:r>
              <a:rPr lang="en-US" sz="1600" dirty="0" err="1" smtClean="0">
                <a:sym typeface="Wingdings"/>
              </a:rPr>
              <a:t>Menambah</a:t>
            </a:r>
            <a:r>
              <a:rPr lang="en-US" sz="1600" dirty="0" smtClean="0">
                <a:sym typeface="Wingdings"/>
              </a:rPr>
              <a:t> </a:t>
            </a:r>
            <a:r>
              <a:rPr lang="en-US" sz="1600" dirty="0" err="1" smtClean="0">
                <a:sym typeface="Wingdings"/>
              </a:rPr>
              <a:t>pengalaman</a:t>
            </a:r>
            <a:r>
              <a:rPr lang="en-US" sz="1600" dirty="0" smtClean="0">
                <a:sym typeface="Wingdings"/>
              </a:rPr>
              <a:t>, </a:t>
            </a:r>
            <a:r>
              <a:rPr lang="en-US" sz="1600" dirty="0" err="1" smtClean="0">
                <a:sym typeface="Wingdings"/>
              </a:rPr>
              <a:t>khususnya</a:t>
            </a:r>
            <a:r>
              <a:rPr lang="en-US" sz="1600" dirty="0" smtClean="0">
                <a:sym typeface="Wingdings"/>
              </a:rPr>
              <a:t> </a:t>
            </a:r>
            <a:r>
              <a:rPr lang="en-US" sz="1600" dirty="0" err="1" smtClean="0">
                <a:sym typeface="Wingdings"/>
              </a:rPr>
              <a:t>dalam</a:t>
            </a:r>
            <a:r>
              <a:rPr lang="en-US" sz="1600" dirty="0" smtClean="0">
                <a:sym typeface="Wingdings"/>
              </a:rPr>
              <a:t> CV. </a:t>
            </a:r>
            <a:r>
              <a:rPr lang="en-US" sz="1600" dirty="0" err="1" smtClean="0">
                <a:sym typeface="Wingdings"/>
              </a:rPr>
              <a:t>Kemungkinan</a:t>
            </a:r>
            <a:r>
              <a:rPr lang="en-US" sz="1600" dirty="0" smtClean="0">
                <a:sym typeface="Wingdings"/>
              </a:rPr>
              <a:t> </a:t>
            </a:r>
            <a:r>
              <a:rPr lang="en-US" sz="1600" dirty="0" err="1" smtClean="0">
                <a:sym typeface="Wingdings"/>
              </a:rPr>
              <a:t>kamu</a:t>
            </a:r>
            <a:r>
              <a:rPr lang="en-US" sz="1600" dirty="0" smtClean="0">
                <a:sym typeface="Wingdings"/>
              </a:rPr>
              <a:t> </a:t>
            </a:r>
            <a:r>
              <a:rPr lang="en-US" sz="1600" dirty="0" err="1" smtClean="0">
                <a:sym typeface="Wingdings"/>
              </a:rPr>
              <a:t>direkrut</a:t>
            </a:r>
            <a:r>
              <a:rPr lang="en-US" sz="1600" dirty="0" smtClean="0">
                <a:sym typeface="Wingdings"/>
              </a:rPr>
              <a:t> </a:t>
            </a:r>
            <a:r>
              <a:rPr lang="en-US" sz="1600" dirty="0" err="1" smtClean="0">
                <a:sym typeface="Wingdings"/>
              </a:rPr>
              <a:t>perusahaan</a:t>
            </a:r>
            <a:r>
              <a:rPr lang="en-US" sz="1600" dirty="0">
                <a:sym typeface="Wingdings"/>
              </a:rPr>
              <a:t> </a:t>
            </a:r>
            <a:r>
              <a:rPr lang="en-US" sz="1600" dirty="0" smtClean="0">
                <a:sym typeface="Wingdings"/>
              </a:rPr>
              <a:t>lain </a:t>
            </a:r>
            <a:r>
              <a:rPr lang="en-US" sz="1600" dirty="0" err="1" smtClean="0">
                <a:sym typeface="Wingdings"/>
              </a:rPr>
              <a:t>lebih</a:t>
            </a:r>
            <a:r>
              <a:rPr lang="en-US" sz="1600" dirty="0" smtClean="0">
                <a:sym typeface="Wingdings"/>
              </a:rPr>
              <a:t> </a:t>
            </a:r>
            <a:r>
              <a:rPr lang="en-US" sz="1600" dirty="0" err="1" smtClean="0">
                <a:sym typeface="Wingdings"/>
              </a:rPr>
              <a:t>tinggi</a:t>
            </a:r>
            <a:r>
              <a:rPr lang="en-US" sz="1600" dirty="0" smtClean="0">
                <a:sym typeface="Wingdings"/>
              </a:rPr>
              <a:t> </a:t>
            </a:r>
            <a:r>
              <a:rPr lang="en-US" sz="1600" dirty="0" err="1" smtClean="0">
                <a:sym typeface="Wingdings"/>
              </a:rPr>
              <a:t>apabila</a:t>
            </a:r>
            <a:r>
              <a:rPr lang="en-US" sz="1600" dirty="0" smtClean="0">
                <a:sym typeface="Wingdings"/>
              </a:rPr>
              <a:t> </a:t>
            </a:r>
            <a:r>
              <a:rPr lang="en-US" sz="1600" dirty="0" err="1" smtClean="0">
                <a:sym typeface="Wingdings"/>
              </a:rPr>
              <a:t>kamu</a:t>
            </a:r>
            <a:r>
              <a:rPr lang="en-US" sz="1600" dirty="0" smtClean="0">
                <a:sym typeface="Wingdings"/>
              </a:rPr>
              <a:t> </a:t>
            </a:r>
            <a:r>
              <a:rPr lang="en-US" sz="1600" dirty="0" err="1" smtClean="0">
                <a:sym typeface="Wingdings"/>
              </a:rPr>
              <a:t>memiliki</a:t>
            </a:r>
            <a:r>
              <a:rPr lang="en-US" sz="1600" dirty="0" smtClean="0">
                <a:sym typeface="Wingdings"/>
              </a:rPr>
              <a:t> </a:t>
            </a:r>
            <a:r>
              <a:rPr lang="en-US" sz="1600" dirty="0" err="1" smtClean="0">
                <a:sym typeface="Wingdings"/>
              </a:rPr>
              <a:t>pengalaman</a:t>
            </a:r>
            <a:r>
              <a:rPr lang="en-US" sz="1600" dirty="0" smtClean="0">
                <a:sym typeface="Wingdings"/>
              </a:rPr>
              <a:t> yang </a:t>
            </a:r>
            <a:r>
              <a:rPr lang="en-US" sz="1600" dirty="0" err="1" smtClean="0">
                <a:sym typeface="Wingdings"/>
              </a:rPr>
              <a:t>banyak</a:t>
            </a:r>
            <a:r>
              <a:rPr lang="en-US" sz="1600" dirty="0" smtClean="0">
                <a:sym typeface="Wingdings"/>
              </a:rPr>
              <a:t> </a:t>
            </a:r>
            <a:r>
              <a:rPr lang="en-US" sz="1600" dirty="0" err="1" smtClean="0">
                <a:sym typeface="Wingdings"/>
              </a:rPr>
              <a:t>selama</a:t>
            </a:r>
            <a:r>
              <a:rPr lang="en-US" sz="1600" dirty="0" smtClean="0">
                <a:sym typeface="Wingdings"/>
              </a:rPr>
              <a:t> </a:t>
            </a:r>
            <a:r>
              <a:rPr lang="en-US" sz="1600" dirty="0" err="1" smtClean="0">
                <a:sym typeface="Wingdings"/>
              </a:rPr>
              <a:t>masa</a:t>
            </a:r>
            <a:r>
              <a:rPr lang="en-US" sz="1600" dirty="0" smtClean="0">
                <a:sym typeface="Wingdings"/>
              </a:rPr>
              <a:t> </a:t>
            </a:r>
            <a:r>
              <a:rPr lang="en-US" sz="1600" dirty="0" err="1" smtClean="0">
                <a:sym typeface="Wingdings"/>
              </a:rPr>
              <a:t>magang</a:t>
            </a:r>
            <a:r>
              <a:rPr lang="en-US" sz="1600" dirty="0" smtClean="0">
                <a:sym typeface="Wingdings"/>
              </a:rPr>
              <a:t>.</a:t>
            </a:r>
          </a:p>
          <a:p>
            <a:endParaRPr lang="en-US" sz="1600" dirty="0" smtClean="0"/>
          </a:p>
          <a:p>
            <a:r>
              <a:rPr lang="en-US" sz="1600" dirty="0" err="1" smtClean="0"/>
              <a:t>Memahami</a:t>
            </a:r>
            <a:r>
              <a:rPr lang="en-US" sz="1600" dirty="0" smtClean="0"/>
              <a:t> proses </a:t>
            </a:r>
            <a:r>
              <a:rPr lang="en-US" sz="1600" dirty="0" err="1" smtClean="0"/>
              <a:t>bekerja</a:t>
            </a:r>
            <a:r>
              <a:rPr lang="en-US" sz="1600" dirty="0" smtClean="0"/>
              <a:t> di </a:t>
            </a:r>
            <a:r>
              <a:rPr lang="en-US" sz="1600" dirty="0" err="1" smtClean="0"/>
              <a:t>dalam</a:t>
            </a:r>
            <a:r>
              <a:rPr lang="en-US" sz="1600" dirty="0" smtClean="0"/>
              <a:t> </a:t>
            </a:r>
            <a:r>
              <a:rPr lang="en-US" sz="1600" dirty="0" err="1" smtClean="0"/>
              <a:t>perusahaan</a:t>
            </a:r>
            <a:r>
              <a:rPr lang="en-US" sz="1600" dirty="0" smtClean="0"/>
              <a:t> </a:t>
            </a:r>
            <a:r>
              <a:rPr lang="en-US" sz="1600" dirty="0" err="1" smtClean="0"/>
              <a:t>dengan</a:t>
            </a:r>
            <a:r>
              <a:rPr lang="en-US" sz="1600" dirty="0" smtClean="0"/>
              <a:t> </a:t>
            </a:r>
            <a:r>
              <a:rPr lang="en-US" sz="1600" dirty="0" err="1" smtClean="0"/>
              <a:t>lebih</a:t>
            </a:r>
            <a:r>
              <a:rPr lang="en-US" sz="1600" dirty="0" smtClean="0"/>
              <a:t> </a:t>
            </a:r>
            <a:r>
              <a:rPr lang="en-US" sz="1600" dirty="0" err="1" smtClean="0"/>
              <a:t>mendetail</a:t>
            </a:r>
            <a:r>
              <a:rPr lang="en-US" sz="1600" dirty="0" smtClean="0"/>
              <a:t> </a:t>
            </a:r>
            <a:r>
              <a:rPr lang="en-US" sz="1600" dirty="0" err="1" smtClean="0"/>
              <a:t>lagi</a:t>
            </a:r>
            <a:r>
              <a:rPr lang="en-US" sz="1600" dirty="0" smtClean="0"/>
              <a:t>, </a:t>
            </a:r>
            <a:r>
              <a:rPr lang="en-US" sz="1600" dirty="0" err="1" smtClean="0"/>
              <a:t>membekali</a:t>
            </a:r>
            <a:r>
              <a:rPr lang="en-US" sz="1600" dirty="0" smtClean="0"/>
              <a:t> </a:t>
            </a:r>
            <a:r>
              <a:rPr lang="en-US" sz="1600" dirty="0" err="1" smtClean="0"/>
              <a:t>kamu</a:t>
            </a:r>
            <a:r>
              <a:rPr lang="en-US" sz="1600" dirty="0" smtClean="0"/>
              <a:t> agar </a:t>
            </a:r>
            <a:r>
              <a:rPr lang="en-US" sz="1600" dirty="0" err="1" smtClean="0"/>
              <a:t>tidak</a:t>
            </a:r>
            <a:r>
              <a:rPr lang="en-US" sz="1600" dirty="0" smtClean="0"/>
              <a:t> </a:t>
            </a:r>
            <a:r>
              <a:rPr lang="en-US" sz="1600" dirty="0" err="1" smtClean="0"/>
              <a:t>terlalu</a:t>
            </a:r>
            <a:r>
              <a:rPr lang="en-US" sz="1600" dirty="0" smtClean="0"/>
              <a:t> </a:t>
            </a:r>
            <a:r>
              <a:rPr lang="en-US" sz="1600" i="1" dirty="0" smtClean="0"/>
              <a:t>culture shock</a:t>
            </a:r>
            <a:r>
              <a:rPr lang="en-US" sz="1600" dirty="0" smtClean="0"/>
              <a:t> </a:t>
            </a:r>
            <a:r>
              <a:rPr lang="en-US" sz="1600" dirty="0" err="1" smtClean="0"/>
              <a:t>pada</a:t>
            </a:r>
            <a:r>
              <a:rPr lang="en-US" sz="1600" dirty="0" smtClean="0"/>
              <a:t> </a:t>
            </a:r>
            <a:r>
              <a:rPr lang="en-US" sz="1600" dirty="0" err="1" smtClean="0"/>
              <a:t>saat</a:t>
            </a:r>
            <a:r>
              <a:rPr lang="en-US" sz="1600" dirty="0" smtClean="0"/>
              <a:t> </a:t>
            </a:r>
            <a:r>
              <a:rPr lang="en-US" sz="1600" dirty="0" err="1" smtClean="0"/>
              <a:t>bekerja</a:t>
            </a:r>
            <a:r>
              <a:rPr lang="en-US" sz="1600" dirty="0" smtClean="0"/>
              <a:t> </a:t>
            </a:r>
            <a:r>
              <a:rPr lang="en-US" sz="1600" dirty="0" err="1" smtClean="0"/>
              <a:t>setelah</a:t>
            </a:r>
            <a:r>
              <a:rPr lang="en-US" sz="1600" dirty="0" smtClean="0"/>
              <a:t> lulus </a:t>
            </a:r>
            <a:r>
              <a:rPr lang="en-US" sz="1600" dirty="0" err="1" smtClean="0"/>
              <a:t>nanti</a:t>
            </a:r>
            <a:r>
              <a:rPr lang="en-US" sz="1600" dirty="0" smtClean="0"/>
              <a:t>.</a:t>
            </a:r>
          </a:p>
          <a:p>
            <a:endParaRPr lang="en-US" sz="1600" dirty="0"/>
          </a:p>
          <a:p>
            <a:r>
              <a:rPr lang="en-US" sz="1600" dirty="0" err="1" smtClean="0"/>
              <a:t>Mampu</a:t>
            </a:r>
            <a:r>
              <a:rPr lang="en-US" sz="1600" dirty="0" smtClean="0"/>
              <a:t> </a:t>
            </a:r>
            <a:r>
              <a:rPr lang="en-US" sz="1600" dirty="0" err="1" smtClean="0"/>
              <a:t>mengoperasikan</a:t>
            </a:r>
            <a:r>
              <a:rPr lang="en-US" sz="1600" dirty="0" smtClean="0"/>
              <a:t> program </a:t>
            </a:r>
            <a:r>
              <a:rPr lang="en-US" sz="1600" dirty="0" err="1" smtClean="0"/>
              <a:t>komputer</a:t>
            </a:r>
            <a:r>
              <a:rPr lang="en-US" sz="1600" dirty="0" smtClean="0"/>
              <a:t> </a:t>
            </a:r>
            <a:r>
              <a:rPr lang="en-US" sz="1600" dirty="0" err="1" smtClean="0"/>
              <a:t>untuk</a:t>
            </a:r>
            <a:r>
              <a:rPr lang="en-US" sz="1600" dirty="0" smtClean="0"/>
              <a:t> </a:t>
            </a:r>
            <a:r>
              <a:rPr lang="en-US" sz="1600" dirty="0" err="1" smtClean="0"/>
              <a:t>bekerja</a:t>
            </a:r>
            <a:r>
              <a:rPr lang="en-US" sz="1600" dirty="0" smtClean="0"/>
              <a:t> </a:t>
            </a:r>
            <a:r>
              <a:rPr lang="en-US" sz="1600" dirty="0" err="1" smtClean="0"/>
              <a:t>dengan</a:t>
            </a:r>
            <a:r>
              <a:rPr lang="en-US" sz="1600" dirty="0" smtClean="0"/>
              <a:t> </a:t>
            </a:r>
            <a:r>
              <a:rPr lang="en-US" sz="1600" dirty="0" err="1" smtClean="0"/>
              <a:t>lebih</a:t>
            </a:r>
            <a:r>
              <a:rPr lang="en-US" sz="1600" dirty="0" smtClean="0"/>
              <a:t> </a:t>
            </a:r>
            <a:r>
              <a:rPr lang="en-US" sz="1600" dirty="0" err="1" smtClean="0"/>
              <a:t>mahir</a:t>
            </a:r>
            <a:r>
              <a:rPr lang="en-US" sz="1600" dirty="0" smtClean="0"/>
              <a:t> </a:t>
            </a:r>
            <a:r>
              <a:rPr lang="en-US" sz="1600" dirty="0" err="1" smtClean="0"/>
              <a:t>dan</a:t>
            </a:r>
            <a:r>
              <a:rPr lang="en-US" sz="1600" dirty="0" smtClean="0"/>
              <a:t> </a:t>
            </a:r>
            <a:r>
              <a:rPr lang="en-US" sz="1600" dirty="0" err="1" smtClean="0"/>
              <a:t>efisien</a:t>
            </a:r>
            <a:r>
              <a:rPr lang="en-US" sz="1600" dirty="0" smtClean="0"/>
              <a:t>, </a:t>
            </a:r>
            <a:r>
              <a:rPr lang="en-US" sz="1600" dirty="0" err="1" smtClean="0"/>
              <a:t>khususnya</a:t>
            </a:r>
            <a:r>
              <a:rPr lang="en-US" sz="1600" dirty="0" smtClean="0"/>
              <a:t> </a:t>
            </a:r>
            <a:r>
              <a:rPr lang="en-US" sz="1600" dirty="0" err="1" smtClean="0"/>
              <a:t>dalam</a:t>
            </a:r>
            <a:r>
              <a:rPr lang="en-US" sz="1600" dirty="0" smtClean="0"/>
              <a:t> </a:t>
            </a:r>
            <a:r>
              <a:rPr lang="en-US" sz="1600" dirty="0" err="1" smtClean="0"/>
              <a:t>mengadministrasikan</a:t>
            </a:r>
            <a:r>
              <a:rPr lang="en-US" sz="1600" dirty="0" smtClean="0"/>
              <a:t> data.</a:t>
            </a:r>
            <a:endParaRPr lang="en-US" sz="1600" dirty="0"/>
          </a:p>
        </p:txBody>
      </p:sp>
    </p:spTree>
    <p:extLst>
      <p:ext uri="{BB962C8B-B14F-4D97-AF65-F5344CB8AC3E}">
        <p14:creationId xmlns:p14="http://schemas.microsoft.com/office/powerpoint/2010/main" val="2879370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Menyusun</a:t>
            </a:r>
            <a:r>
              <a:rPr lang="en-US" dirty="0" smtClean="0"/>
              <a:t> </a:t>
            </a:r>
            <a:r>
              <a:rPr lang="en-US" dirty="0" err="1" smtClean="0"/>
              <a:t>Laporan</a:t>
            </a:r>
            <a:r>
              <a:rPr lang="en-US" dirty="0" smtClean="0"/>
              <a:t> KP</a:t>
            </a:r>
            <a:endParaRPr lang="en-US" dirty="0"/>
          </a:p>
        </p:txBody>
      </p:sp>
      <p:sp>
        <p:nvSpPr>
          <p:cNvPr id="3" name="Content Placeholder 2"/>
          <p:cNvSpPr>
            <a:spLocks noGrp="1"/>
          </p:cNvSpPr>
          <p:nvPr>
            <p:ph idx="1"/>
          </p:nvPr>
        </p:nvSpPr>
        <p:spPr/>
        <p:txBody>
          <a:bodyPr>
            <a:normAutofit/>
          </a:bodyPr>
          <a:lstStyle/>
          <a:p>
            <a:endParaRPr lang="en-US" sz="1600" dirty="0" smtClean="0"/>
          </a:p>
          <a:p>
            <a:r>
              <a:rPr lang="en-US" sz="1600" dirty="0" err="1" smtClean="0"/>
              <a:t>Kerjakan</a:t>
            </a:r>
            <a:r>
              <a:rPr lang="en-US" sz="1600" dirty="0" smtClean="0"/>
              <a:t> </a:t>
            </a:r>
            <a:r>
              <a:rPr lang="en-US" sz="1600" dirty="0" err="1" smtClean="0"/>
              <a:t>dari</a:t>
            </a:r>
            <a:r>
              <a:rPr lang="en-US" sz="1600" dirty="0" smtClean="0"/>
              <a:t> </a:t>
            </a:r>
            <a:r>
              <a:rPr lang="en-US" sz="1600" dirty="0" err="1" smtClean="0"/>
              <a:t>awal</a:t>
            </a:r>
            <a:r>
              <a:rPr lang="en-US" sz="1600" dirty="0" smtClean="0"/>
              <a:t> </a:t>
            </a:r>
            <a:r>
              <a:rPr lang="en-US" sz="1600" dirty="0" err="1" smtClean="0"/>
              <a:t>masa</a:t>
            </a:r>
            <a:r>
              <a:rPr lang="en-US" sz="1600" dirty="0" smtClean="0"/>
              <a:t> </a:t>
            </a:r>
            <a:r>
              <a:rPr lang="en-US" sz="1600" dirty="0" err="1" smtClean="0"/>
              <a:t>magang</a:t>
            </a:r>
            <a:r>
              <a:rPr lang="en-US" sz="1600" dirty="0" smtClean="0"/>
              <a:t>, </a:t>
            </a:r>
            <a:r>
              <a:rPr lang="en-US" sz="1600" dirty="0" err="1" smtClean="0"/>
              <a:t>sehingga</a:t>
            </a:r>
            <a:r>
              <a:rPr lang="en-US" sz="1600" dirty="0" smtClean="0"/>
              <a:t> </a:t>
            </a:r>
            <a:r>
              <a:rPr lang="en-US" sz="1600" dirty="0" err="1" smtClean="0"/>
              <a:t>kamu</a:t>
            </a:r>
            <a:r>
              <a:rPr lang="en-US" sz="1600" dirty="0" smtClean="0"/>
              <a:t> </a:t>
            </a:r>
            <a:r>
              <a:rPr lang="en-US" sz="1600" dirty="0" err="1" smtClean="0"/>
              <a:t>banyak</a:t>
            </a:r>
            <a:r>
              <a:rPr lang="en-US" sz="1600" dirty="0" smtClean="0"/>
              <a:t> </a:t>
            </a:r>
            <a:r>
              <a:rPr lang="en-US" sz="1600" dirty="0" err="1" smtClean="0"/>
              <a:t>menghemat</a:t>
            </a:r>
            <a:r>
              <a:rPr lang="en-US" sz="1600" dirty="0" smtClean="0"/>
              <a:t> </a:t>
            </a:r>
            <a:r>
              <a:rPr lang="en-US" sz="1600" dirty="0" err="1" smtClean="0"/>
              <a:t>waktu</a:t>
            </a:r>
            <a:r>
              <a:rPr lang="en-US" sz="1600" dirty="0" smtClean="0"/>
              <a:t> </a:t>
            </a:r>
            <a:r>
              <a:rPr lang="en-US" sz="1600" dirty="0" err="1" smtClean="0"/>
              <a:t>dan</a:t>
            </a:r>
            <a:r>
              <a:rPr lang="en-US" sz="1600" dirty="0" smtClean="0"/>
              <a:t> </a:t>
            </a:r>
            <a:r>
              <a:rPr lang="en-US" sz="1600" dirty="0" err="1" smtClean="0"/>
              <a:t>tenaga</a:t>
            </a:r>
            <a:r>
              <a:rPr lang="en-US" sz="1600" dirty="0" smtClean="0"/>
              <a:t> </a:t>
            </a:r>
            <a:r>
              <a:rPr lang="en-US" sz="1600" dirty="0" err="1" smtClean="0"/>
              <a:t>setelah</a:t>
            </a:r>
            <a:r>
              <a:rPr lang="en-US" sz="1600" dirty="0" smtClean="0"/>
              <a:t> </a:t>
            </a:r>
            <a:r>
              <a:rPr lang="en-US" sz="1600" dirty="0" err="1" smtClean="0"/>
              <a:t>masa</a:t>
            </a:r>
            <a:r>
              <a:rPr lang="en-US" sz="1600" dirty="0" smtClean="0"/>
              <a:t> </a:t>
            </a:r>
            <a:r>
              <a:rPr lang="en-US" sz="1600" dirty="0" err="1" smtClean="0"/>
              <a:t>magang</a:t>
            </a:r>
            <a:r>
              <a:rPr lang="en-US" sz="1600" dirty="0" smtClean="0"/>
              <a:t> </a:t>
            </a:r>
            <a:r>
              <a:rPr lang="en-US" sz="1600" dirty="0" err="1" smtClean="0"/>
              <a:t>selesai</a:t>
            </a:r>
            <a:r>
              <a:rPr lang="en-US" sz="1600" dirty="0" smtClean="0"/>
              <a:t>.</a:t>
            </a:r>
          </a:p>
          <a:p>
            <a:endParaRPr lang="en-US" sz="1600" dirty="0"/>
          </a:p>
          <a:p>
            <a:r>
              <a:rPr lang="en-US" sz="1600" dirty="0" err="1" smtClean="0"/>
              <a:t>Selalu</a:t>
            </a:r>
            <a:r>
              <a:rPr lang="en-US" sz="1600" dirty="0" smtClean="0"/>
              <a:t> </a:t>
            </a:r>
            <a:r>
              <a:rPr lang="en-US" sz="1600" dirty="0" err="1" smtClean="0"/>
              <a:t>bawa</a:t>
            </a:r>
            <a:r>
              <a:rPr lang="en-US" sz="1600" dirty="0" smtClean="0"/>
              <a:t> </a:t>
            </a:r>
            <a:r>
              <a:rPr lang="en-US" sz="1600" i="1" dirty="0" smtClean="0"/>
              <a:t>laptop</a:t>
            </a:r>
            <a:r>
              <a:rPr lang="en-US" sz="1600" dirty="0" smtClean="0"/>
              <a:t> </a:t>
            </a:r>
            <a:r>
              <a:rPr lang="en-US" sz="1600" dirty="0" err="1" smtClean="0"/>
              <a:t>pribadi</a:t>
            </a:r>
            <a:r>
              <a:rPr lang="en-US" sz="1600" dirty="0" smtClean="0"/>
              <a:t> </a:t>
            </a:r>
            <a:r>
              <a:rPr lang="en-US" sz="1600" dirty="0" err="1" smtClean="0"/>
              <a:t>ke</a:t>
            </a:r>
            <a:r>
              <a:rPr lang="en-US" sz="1600" dirty="0" smtClean="0"/>
              <a:t> </a:t>
            </a:r>
            <a:r>
              <a:rPr lang="en-US" sz="1600" dirty="0" err="1" smtClean="0"/>
              <a:t>kantor</a:t>
            </a:r>
            <a:r>
              <a:rPr lang="en-US" sz="1600" dirty="0" smtClean="0"/>
              <a:t>, </a:t>
            </a:r>
            <a:r>
              <a:rPr lang="en-US" sz="1600" dirty="0" err="1" smtClean="0"/>
              <a:t>supaya</a:t>
            </a:r>
            <a:r>
              <a:rPr lang="en-US" sz="1600" dirty="0" smtClean="0"/>
              <a:t> </a:t>
            </a:r>
            <a:r>
              <a:rPr lang="en-US" sz="1600" dirty="0" err="1" smtClean="0"/>
              <a:t>kamu</a:t>
            </a:r>
            <a:r>
              <a:rPr lang="en-US" sz="1600" dirty="0" smtClean="0"/>
              <a:t> </a:t>
            </a:r>
            <a:r>
              <a:rPr lang="en-US" sz="1600" dirty="0" err="1" smtClean="0"/>
              <a:t>bisa</a:t>
            </a:r>
            <a:r>
              <a:rPr lang="en-US" sz="1600" dirty="0" smtClean="0"/>
              <a:t> </a:t>
            </a:r>
            <a:r>
              <a:rPr lang="en-US" sz="1600" dirty="0" err="1" smtClean="0"/>
              <a:t>menyimpan</a:t>
            </a:r>
            <a:r>
              <a:rPr lang="en-US" sz="1600" dirty="0" smtClean="0"/>
              <a:t> data </a:t>
            </a:r>
            <a:r>
              <a:rPr lang="en-US" sz="1600" i="1" dirty="0" smtClean="0"/>
              <a:t>non-confidential</a:t>
            </a:r>
            <a:r>
              <a:rPr lang="en-US" sz="1600" dirty="0" smtClean="0"/>
              <a:t> yang </a:t>
            </a:r>
            <a:r>
              <a:rPr lang="en-US" sz="1600" dirty="0" err="1" smtClean="0"/>
              <a:t>penting</a:t>
            </a:r>
            <a:r>
              <a:rPr lang="en-US" sz="1600" dirty="0" smtClean="0"/>
              <a:t> </a:t>
            </a:r>
            <a:r>
              <a:rPr lang="en-US" sz="1600" dirty="0" err="1" smtClean="0"/>
              <a:t>untuk</a:t>
            </a:r>
            <a:r>
              <a:rPr lang="en-US" sz="1600" dirty="0" smtClean="0"/>
              <a:t> </a:t>
            </a:r>
            <a:r>
              <a:rPr lang="en-US" sz="1600" dirty="0" err="1" smtClean="0"/>
              <a:t>memperkaya</a:t>
            </a:r>
            <a:r>
              <a:rPr lang="en-US" sz="1600" dirty="0" smtClean="0"/>
              <a:t> </a:t>
            </a:r>
            <a:r>
              <a:rPr lang="en-US" sz="1600" dirty="0" err="1" smtClean="0"/>
              <a:t>laporan</a:t>
            </a:r>
            <a:r>
              <a:rPr lang="en-US" sz="1600" dirty="0" smtClean="0"/>
              <a:t> di </a:t>
            </a:r>
            <a:r>
              <a:rPr lang="en-US" sz="1600" dirty="0" err="1" smtClean="0"/>
              <a:t>luar</a:t>
            </a:r>
            <a:r>
              <a:rPr lang="en-US" sz="1600" dirty="0" smtClean="0"/>
              <a:t> </a:t>
            </a:r>
            <a:r>
              <a:rPr lang="en-US" sz="1600" dirty="0" err="1" smtClean="0"/>
              <a:t>komputer</a:t>
            </a:r>
            <a:r>
              <a:rPr lang="en-US" sz="1600" dirty="0" smtClean="0"/>
              <a:t> yang </a:t>
            </a:r>
            <a:r>
              <a:rPr lang="en-US" sz="1600" dirty="0" err="1" smtClean="0"/>
              <a:t>disediakan</a:t>
            </a:r>
            <a:r>
              <a:rPr lang="en-US" sz="1600" dirty="0" smtClean="0"/>
              <a:t> di </a:t>
            </a:r>
            <a:r>
              <a:rPr lang="en-US" sz="1600" dirty="0" err="1" smtClean="0"/>
              <a:t>kantor</a:t>
            </a:r>
            <a:r>
              <a:rPr lang="en-US" sz="1600" dirty="0" smtClean="0"/>
              <a:t>.</a:t>
            </a:r>
          </a:p>
          <a:p>
            <a:endParaRPr lang="en-US" sz="1600" dirty="0"/>
          </a:p>
          <a:p>
            <a:r>
              <a:rPr lang="en-US" sz="1600" dirty="0" err="1" smtClean="0"/>
              <a:t>Konsultasikan</a:t>
            </a:r>
            <a:r>
              <a:rPr lang="en-US" sz="1600" dirty="0" smtClean="0"/>
              <a:t> </a:t>
            </a:r>
            <a:r>
              <a:rPr lang="en-US" sz="1600" i="1" dirty="0" smtClean="0"/>
              <a:t>progress</a:t>
            </a:r>
            <a:r>
              <a:rPr lang="en-US" sz="1600" dirty="0" smtClean="0"/>
              <a:t> </a:t>
            </a:r>
            <a:r>
              <a:rPr lang="en-US" sz="1600" dirty="0" err="1" smtClean="0"/>
              <a:t>laporan</a:t>
            </a:r>
            <a:r>
              <a:rPr lang="en-US" sz="1600" dirty="0" smtClean="0"/>
              <a:t> KP </a:t>
            </a:r>
            <a:r>
              <a:rPr lang="en-US" sz="1600" dirty="0" err="1" smtClean="0"/>
              <a:t>ke</a:t>
            </a:r>
            <a:r>
              <a:rPr lang="en-US" sz="1600" dirty="0" smtClean="0"/>
              <a:t> </a:t>
            </a:r>
            <a:r>
              <a:rPr lang="en-US" sz="1600" dirty="0" err="1" smtClean="0"/>
              <a:t>pembimbing</a:t>
            </a:r>
            <a:r>
              <a:rPr lang="en-US" sz="1600" dirty="0" smtClean="0"/>
              <a:t> </a:t>
            </a:r>
            <a:r>
              <a:rPr lang="en-US" sz="1600" dirty="0" err="1" smtClean="0"/>
              <a:t>kerja</a:t>
            </a:r>
            <a:r>
              <a:rPr lang="en-US" sz="1600" dirty="0"/>
              <a:t> </a:t>
            </a:r>
            <a:r>
              <a:rPr lang="en-US" sz="1600" dirty="0" smtClean="0"/>
              <a:t>di </a:t>
            </a:r>
            <a:r>
              <a:rPr lang="en-US" sz="1600" dirty="0" err="1" smtClean="0"/>
              <a:t>kantor</a:t>
            </a:r>
            <a:r>
              <a:rPr lang="en-US" sz="1600" dirty="0" smtClean="0"/>
              <a:t> </a:t>
            </a:r>
            <a:r>
              <a:rPr lang="en-US" sz="1600" dirty="0" err="1" smtClean="0"/>
              <a:t>untuk</a:t>
            </a:r>
            <a:r>
              <a:rPr lang="en-US" sz="1600" dirty="0" smtClean="0"/>
              <a:t> </a:t>
            </a:r>
            <a:r>
              <a:rPr lang="en-US" sz="1600" dirty="0" err="1" smtClean="0"/>
              <a:t>memastikan</a:t>
            </a:r>
            <a:r>
              <a:rPr lang="en-US" sz="1600" dirty="0" smtClean="0"/>
              <a:t> data yang </a:t>
            </a:r>
            <a:r>
              <a:rPr lang="en-US" sz="1600" dirty="0" err="1" smtClean="0"/>
              <a:t>ditulis</a:t>
            </a:r>
            <a:r>
              <a:rPr lang="en-US" sz="1600" dirty="0" smtClean="0"/>
              <a:t> di </a:t>
            </a:r>
            <a:r>
              <a:rPr lang="en-US" sz="1600" dirty="0" err="1" smtClean="0"/>
              <a:t>dalam</a:t>
            </a:r>
            <a:r>
              <a:rPr lang="en-US" sz="1600" dirty="0" smtClean="0"/>
              <a:t> </a:t>
            </a:r>
            <a:r>
              <a:rPr lang="en-US" sz="1600" dirty="0" err="1" smtClean="0"/>
              <a:t>laporan</a:t>
            </a:r>
            <a:r>
              <a:rPr lang="en-US" sz="1600" dirty="0" smtClean="0"/>
              <a:t> </a:t>
            </a:r>
            <a:r>
              <a:rPr lang="en-US" sz="1600" dirty="0" err="1" smtClean="0"/>
              <a:t>merupakan</a:t>
            </a:r>
            <a:r>
              <a:rPr lang="en-US" sz="1600" dirty="0" smtClean="0"/>
              <a:t> data yang </a:t>
            </a:r>
            <a:r>
              <a:rPr lang="en-US" sz="1600" dirty="0" err="1" smtClean="0"/>
              <a:t>akurat</a:t>
            </a:r>
            <a:r>
              <a:rPr lang="en-US" sz="1600" dirty="0" smtClean="0"/>
              <a:t>—</a:t>
            </a:r>
            <a:r>
              <a:rPr lang="en-US" sz="1600" dirty="0" err="1" smtClean="0"/>
              <a:t>bahkan</a:t>
            </a:r>
            <a:r>
              <a:rPr lang="en-US" sz="1600" dirty="0" smtClean="0"/>
              <a:t> </a:t>
            </a:r>
            <a:r>
              <a:rPr lang="en-US" sz="1600" dirty="0" err="1" smtClean="0"/>
              <a:t>bisa</a:t>
            </a:r>
            <a:r>
              <a:rPr lang="en-US" sz="1600" dirty="0" smtClean="0"/>
              <a:t> </a:t>
            </a:r>
            <a:r>
              <a:rPr lang="en-US" sz="1600" dirty="0" err="1" smtClean="0"/>
              <a:t>membantu</a:t>
            </a:r>
            <a:r>
              <a:rPr lang="en-US" sz="1600" dirty="0" smtClean="0"/>
              <a:t> </a:t>
            </a:r>
            <a:r>
              <a:rPr lang="en-US" sz="1600" dirty="0" err="1" smtClean="0"/>
              <a:t>kamu</a:t>
            </a:r>
            <a:r>
              <a:rPr lang="en-US" sz="1600" dirty="0" smtClean="0"/>
              <a:t> </a:t>
            </a:r>
            <a:r>
              <a:rPr lang="en-US" sz="1600" dirty="0" err="1" smtClean="0"/>
              <a:t>mendapatkan</a:t>
            </a:r>
            <a:r>
              <a:rPr lang="en-US" sz="1600" dirty="0" smtClean="0"/>
              <a:t> data yang </a:t>
            </a:r>
            <a:r>
              <a:rPr lang="en-US" sz="1600" dirty="0" err="1" smtClean="0"/>
              <a:t>lebih</a:t>
            </a:r>
            <a:r>
              <a:rPr lang="en-US" sz="1600" dirty="0" smtClean="0"/>
              <a:t> </a:t>
            </a:r>
            <a:r>
              <a:rPr lang="en-US" sz="1600" dirty="0" err="1" smtClean="0"/>
              <a:t>banyak</a:t>
            </a:r>
            <a:r>
              <a:rPr lang="en-US" sz="1600" dirty="0" smtClean="0"/>
              <a:t> </a:t>
            </a:r>
            <a:r>
              <a:rPr lang="en-US" sz="1600" dirty="0" err="1" smtClean="0"/>
              <a:t>lagi</a:t>
            </a:r>
            <a:r>
              <a:rPr lang="en-US" sz="1600" dirty="0" smtClean="0"/>
              <a:t> </a:t>
            </a:r>
            <a:r>
              <a:rPr lang="en-US" sz="1600" dirty="0" err="1" smtClean="0"/>
              <a:t>dari</a:t>
            </a:r>
            <a:r>
              <a:rPr lang="en-US" sz="1600" dirty="0" smtClean="0"/>
              <a:t> </a:t>
            </a:r>
            <a:r>
              <a:rPr lang="en-US" sz="1600" dirty="0" err="1" smtClean="0"/>
              <a:t>mereka</a:t>
            </a:r>
            <a:r>
              <a:rPr lang="en-US" sz="1600" dirty="0" smtClean="0"/>
              <a:t>.</a:t>
            </a:r>
          </a:p>
          <a:p>
            <a:endParaRPr lang="en-US" sz="1600" dirty="0"/>
          </a:p>
          <a:p>
            <a:r>
              <a:rPr lang="en-US" sz="1600" dirty="0" err="1" smtClean="0"/>
              <a:t>Tulis</a:t>
            </a:r>
            <a:r>
              <a:rPr lang="en-US" sz="1600" dirty="0" smtClean="0"/>
              <a:t> </a:t>
            </a:r>
            <a:r>
              <a:rPr lang="en-US" sz="1600" i="1" dirty="0" smtClean="0"/>
              <a:t>diary</a:t>
            </a:r>
            <a:r>
              <a:rPr lang="en-US" sz="1600" dirty="0" smtClean="0"/>
              <a:t> </a:t>
            </a:r>
            <a:r>
              <a:rPr lang="en-US" sz="1600" dirty="0" err="1" smtClean="0"/>
              <a:t>atau</a:t>
            </a:r>
            <a:r>
              <a:rPr lang="en-US" sz="1600" dirty="0" smtClean="0"/>
              <a:t> </a:t>
            </a:r>
            <a:r>
              <a:rPr lang="en-US" sz="1600" dirty="0" err="1" smtClean="0"/>
              <a:t>narasi</a:t>
            </a:r>
            <a:r>
              <a:rPr lang="en-US" sz="1600" dirty="0" smtClean="0"/>
              <a:t> </a:t>
            </a:r>
            <a:r>
              <a:rPr lang="en-US" sz="1600" dirty="0" err="1" smtClean="0"/>
              <a:t>dalam</a:t>
            </a:r>
            <a:r>
              <a:rPr lang="en-US" sz="1600" dirty="0" smtClean="0"/>
              <a:t> </a:t>
            </a:r>
            <a:r>
              <a:rPr lang="en-US" sz="1600" dirty="0" err="1" smtClean="0"/>
              <a:t>keterangan</a:t>
            </a:r>
            <a:r>
              <a:rPr lang="en-US" sz="1600" dirty="0" smtClean="0"/>
              <a:t> </a:t>
            </a:r>
            <a:r>
              <a:rPr lang="en-US" sz="1600" dirty="0" err="1" smtClean="0"/>
              <a:t>absensi</a:t>
            </a:r>
            <a:r>
              <a:rPr lang="en-US" sz="1600" dirty="0" smtClean="0"/>
              <a:t> </a:t>
            </a:r>
            <a:r>
              <a:rPr lang="en-US" sz="1600" dirty="0" err="1" smtClean="0"/>
              <a:t>dari</a:t>
            </a:r>
            <a:r>
              <a:rPr lang="en-US" sz="1600" dirty="0" smtClean="0"/>
              <a:t> </a:t>
            </a:r>
            <a:r>
              <a:rPr lang="en-US" sz="1600" dirty="0" err="1" smtClean="0"/>
              <a:t>kampus</a:t>
            </a:r>
            <a:r>
              <a:rPr lang="en-US" sz="1600" dirty="0" smtClean="0"/>
              <a:t>/</a:t>
            </a:r>
            <a:r>
              <a:rPr lang="en-US" sz="1600" dirty="0" err="1" smtClean="0"/>
              <a:t>kantor</a:t>
            </a:r>
            <a:r>
              <a:rPr lang="en-US" sz="1600" dirty="0" smtClean="0"/>
              <a:t> </a:t>
            </a:r>
            <a:r>
              <a:rPr lang="en-US" sz="1600" dirty="0" err="1" smtClean="0"/>
              <a:t>mengenai</a:t>
            </a:r>
            <a:r>
              <a:rPr lang="en-US" sz="1600" dirty="0" smtClean="0"/>
              <a:t> </a:t>
            </a:r>
            <a:r>
              <a:rPr lang="en-US" sz="1600" dirty="0" err="1" smtClean="0"/>
              <a:t>pekerjaan</a:t>
            </a:r>
            <a:r>
              <a:rPr lang="en-US" sz="1600" dirty="0" smtClean="0"/>
              <a:t> yang </a:t>
            </a:r>
            <a:r>
              <a:rPr lang="en-US" sz="1600" dirty="0" err="1" smtClean="0"/>
              <a:t>mendetail</a:t>
            </a:r>
            <a:r>
              <a:rPr lang="en-US" sz="1600" dirty="0" smtClean="0"/>
              <a:t> </a:t>
            </a:r>
            <a:r>
              <a:rPr lang="en-US" sz="1600" dirty="0" err="1" smtClean="0"/>
              <a:t>setiap</a:t>
            </a:r>
            <a:r>
              <a:rPr lang="en-US" sz="1600" dirty="0" smtClean="0"/>
              <a:t> </a:t>
            </a:r>
            <a:r>
              <a:rPr lang="en-US" sz="1600" dirty="0" err="1" smtClean="0"/>
              <a:t>harinya</a:t>
            </a:r>
            <a:r>
              <a:rPr lang="en-US" sz="1600" dirty="0" smtClean="0"/>
              <a:t>, </a:t>
            </a:r>
            <a:r>
              <a:rPr lang="en-US" sz="1600" dirty="0" err="1" smtClean="0"/>
              <a:t>sehingga</a:t>
            </a:r>
            <a:r>
              <a:rPr lang="en-US" sz="1600" dirty="0" smtClean="0"/>
              <a:t> </a:t>
            </a:r>
            <a:r>
              <a:rPr lang="en-US" sz="1600" dirty="0" err="1" smtClean="0"/>
              <a:t>kamu</a:t>
            </a:r>
            <a:r>
              <a:rPr lang="en-US" sz="1600" dirty="0" smtClean="0"/>
              <a:t> </a:t>
            </a:r>
            <a:r>
              <a:rPr lang="en-US" sz="1600" dirty="0" err="1" smtClean="0"/>
              <a:t>tidak</a:t>
            </a:r>
            <a:r>
              <a:rPr lang="en-US" sz="1600" dirty="0" smtClean="0"/>
              <a:t> </a:t>
            </a:r>
            <a:r>
              <a:rPr lang="en-US" sz="1600" dirty="0" err="1" smtClean="0"/>
              <a:t>mudah</a:t>
            </a:r>
            <a:r>
              <a:rPr lang="en-US" sz="1600" dirty="0" smtClean="0"/>
              <a:t> </a:t>
            </a:r>
            <a:r>
              <a:rPr lang="en-US" sz="1600" dirty="0" err="1" smtClean="0"/>
              <a:t>lupa</a:t>
            </a:r>
            <a:r>
              <a:rPr lang="en-US" sz="1600" dirty="0" smtClean="0"/>
              <a:t> </a:t>
            </a:r>
            <a:r>
              <a:rPr lang="en-US" sz="1600" dirty="0" err="1" smtClean="0"/>
              <a:t>mengenai</a:t>
            </a:r>
            <a:r>
              <a:rPr lang="en-US" sz="1600" dirty="0" smtClean="0"/>
              <a:t> </a:t>
            </a:r>
            <a:r>
              <a:rPr lang="en-US" sz="1600" dirty="0" err="1" smtClean="0"/>
              <a:t>apa</a:t>
            </a:r>
            <a:r>
              <a:rPr lang="en-US" sz="1600" dirty="0" smtClean="0"/>
              <a:t> </a:t>
            </a:r>
            <a:r>
              <a:rPr lang="en-US" sz="1600" dirty="0" err="1" smtClean="0"/>
              <a:t>saja</a:t>
            </a:r>
            <a:r>
              <a:rPr lang="en-US" sz="1600" dirty="0" smtClean="0"/>
              <a:t> </a:t>
            </a:r>
            <a:r>
              <a:rPr lang="en-US" sz="1600" dirty="0" err="1" smtClean="0"/>
              <a:t>pekerjaan</a:t>
            </a:r>
            <a:r>
              <a:rPr lang="en-US" sz="1600" dirty="0" smtClean="0"/>
              <a:t> </a:t>
            </a:r>
            <a:r>
              <a:rPr lang="en-US" sz="1600" dirty="0" err="1" smtClean="0"/>
              <a:t>kamu</a:t>
            </a:r>
            <a:r>
              <a:rPr lang="en-US" sz="1600" dirty="0" smtClean="0"/>
              <a:t> </a:t>
            </a:r>
            <a:r>
              <a:rPr lang="en-US" sz="1600" dirty="0" err="1" smtClean="0"/>
              <a:t>untuk</a:t>
            </a:r>
            <a:r>
              <a:rPr lang="en-US" sz="1600" dirty="0" smtClean="0"/>
              <a:t> </a:t>
            </a:r>
            <a:r>
              <a:rPr lang="en-US" sz="1600" dirty="0" err="1" smtClean="0"/>
              <a:t>ditulis</a:t>
            </a:r>
            <a:r>
              <a:rPr lang="en-US" sz="1600" dirty="0" smtClean="0"/>
              <a:t> </a:t>
            </a:r>
            <a:r>
              <a:rPr lang="en-US" sz="1600" dirty="0" err="1" smtClean="0"/>
              <a:t>ke</a:t>
            </a:r>
            <a:r>
              <a:rPr lang="en-US" sz="1600" dirty="0" smtClean="0"/>
              <a:t> </a:t>
            </a:r>
            <a:r>
              <a:rPr lang="en-US" sz="1600" dirty="0" err="1" smtClean="0"/>
              <a:t>dalam</a:t>
            </a:r>
            <a:r>
              <a:rPr lang="en-US" sz="1600" dirty="0" smtClean="0"/>
              <a:t> </a:t>
            </a:r>
            <a:r>
              <a:rPr lang="en-US" sz="1600" dirty="0" err="1" smtClean="0"/>
              <a:t>laporan</a:t>
            </a:r>
            <a:r>
              <a:rPr lang="en-US" sz="1600" dirty="0" smtClean="0"/>
              <a:t>.</a:t>
            </a:r>
            <a:endParaRPr lang="en-US" sz="1600" dirty="0"/>
          </a:p>
        </p:txBody>
      </p:sp>
    </p:spTree>
    <p:extLst>
      <p:ext uri="{BB962C8B-B14F-4D97-AF65-F5344CB8AC3E}">
        <p14:creationId xmlns:p14="http://schemas.microsoft.com/office/powerpoint/2010/main" val="3188517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Persiapan</a:t>
            </a:r>
            <a:r>
              <a:rPr lang="en-US" dirty="0" smtClean="0"/>
              <a:t> </a:t>
            </a:r>
            <a:r>
              <a:rPr lang="en-US" dirty="0" err="1" smtClean="0"/>
              <a:t>Sidang</a:t>
            </a:r>
            <a:endParaRPr lang="en-US" dirty="0"/>
          </a:p>
        </p:txBody>
      </p:sp>
      <p:sp>
        <p:nvSpPr>
          <p:cNvPr id="3" name="Content Placeholder 2"/>
          <p:cNvSpPr>
            <a:spLocks noGrp="1"/>
          </p:cNvSpPr>
          <p:nvPr>
            <p:ph idx="1"/>
          </p:nvPr>
        </p:nvSpPr>
        <p:spPr>
          <a:xfrm>
            <a:off x="457200" y="1416755"/>
            <a:ext cx="8229600" cy="5257800"/>
          </a:xfrm>
        </p:spPr>
        <p:txBody>
          <a:bodyPr>
            <a:normAutofit/>
          </a:bodyPr>
          <a:lstStyle/>
          <a:p>
            <a:r>
              <a:rPr lang="en-US" sz="1600" dirty="0" err="1" smtClean="0"/>
              <a:t>Buatlah</a:t>
            </a:r>
            <a:r>
              <a:rPr lang="en-US" sz="1600" dirty="0" smtClean="0"/>
              <a:t> PPT/</a:t>
            </a:r>
            <a:r>
              <a:rPr lang="en-US" sz="1600" i="1" dirty="0" smtClean="0"/>
              <a:t>slides</a:t>
            </a:r>
            <a:r>
              <a:rPr lang="en-US" sz="1600" dirty="0" smtClean="0"/>
              <a:t> yang professional </a:t>
            </a:r>
            <a:r>
              <a:rPr lang="en-US" sz="1600" dirty="0" err="1" smtClean="0"/>
              <a:t>namun</a:t>
            </a:r>
            <a:r>
              <a:rPr lang="en-US" sz="1600" dirty="0" smtClean="0"/>
              <a:t> </a:t>
            </a:r>
            <a:r>
              <a:rPr lang="en-US" sz="1600" dirty="0" err="1" smtClean="0"/>
              <a:t>tetap</a:t>
            </a:r>
            <a:r>
              <a:rPr lang="en-US" sz="1600" dirty="0" smtClean="0"/>
              <a:t> </a:t>
            </a:r>
            <a:r>
              <a:rPr lang="en-US" sz="1600" dirty="0" err="1" smtClean="0"/>
              <a:t>berwarna</a:t>
            </a:r>
            <a:r>
              <a:rPr lang="en-US" sz="1600" dirty="0" smtClean="0"/>
              <a:t>. </a:t>
            </a:r>
            <a:r>
              <a:rPr lang="en-US" sz="1600" dirty="0" err="1" smtClean="0"/>
              <a:t>Hindari</a:t>
            </a:r>
            <a:r>
              <a:rPr lang="en-US" sz="1600" dirty="0" smtClean="0"/>
              <a:t> </a:t>
            </a:r>
            <a:r>
              <a:rPr lang="en-US" sz="1600" dirty="0" err="1" smtClean="0"/>
              <a:t>kesan</a:t>
            </a:r>
            <a:r>
              <a:rPr lang="en-US" sz="1600" dirty="0" smtClean="0"/>
              <a:t> informal </a:t>
            </a:r>
            <a:r>
              <a:rPr lang="en-US" sz="1600" dirty="0" err="1" smtClean="0"/>
              <a:t>serta</a:t>
            </a:r>
            <a:r>
              <a:rPr lang="en-US" sz="1600" dirty="0" smtClean="0"/>
              <a:t> </a:t>
            </a:r>
            <a:r>
              <a:rPr lang="en-US" sz="1600" dirty="0" err="1" smtClean="0"/>
              <a:t>gambar</a:t>
            </a:r>
            <a:r>
              <a:rPr lang="en-US" sz="1600" dirty="0" smtClean="0"/>
              <a:t>/</a:t>
            </a:r>
            <a:r>
              <a:rPr lang="en-US" sz="1600" dirty="0" err="1" smtClean="0"/>
              <a:t>aksen</a:t>
            </a:r>
            <a:r>
              <a:rPr lang="en-US" sz="1600" dirty="0" smtClean="0"/>
              <a:t> yang </a:t>
            </a:r>
            <a:r>
              <a:rPr lang="en-US" sz="1600" dirty="0" err="1" smtClean="0"/>
              <a:t>tidak</a:t>
            </a:r>
            <a:r>
              <a:rPr lang="en-US" sz="1600" dirty="0" smtClean="0"/>
              <a:t> </a:t>
            </a:r>
            <a:r>
              <a:rPr lang="en-US" sz="1600" dirty="0" err="1" smtClean="0"/>
              <a:t>perlu</a:t>
            </a:r>
            <a:r>
              <a:rPr lang="en-US" sz="1600" dirty="0" smtClean="0"/>
              <a:t> yang </a:t>
            </a:r>
            <a:r>
              <a:rPr lang="en-US" sz="1600" dirty="0" err="1" smtClean="0"/>
              <a:t>mampu</a:t>
            </a:r>
            <a:r>
              <a:rPr lang="en-US" sz="1600" dirty="0" smtClean="0"/>
              <a:t> </a:t>
            </a:r>
            <a:r>
              <a:rPr lang="en-US" sz="1600" dirty="0" err="1" smtClean="0"/>
              <a:t>menjadi</a:t>
            </a:r>
            <a:r>
              <a:rPr lang="en-US" sz="1600" dirty="0" smtClean="0"/>
              <a:t> </a:t>
            </a:r>
            <a:r>
              <a:rPr lang="en-US" sz="1600" i="1" dirty="0" smtClean="0"/>
              <a:t>distractor</a:t>
            </a:r>
            <a:r>
              <a:rPr lang="en-US" sz="1600" dirty="0" smtClean="0"/>
              <a:t> </a:t>
            </a:r>
            <a:r>
              <a:rPr lang="en-US" sz="1600" dirty="0" err="1" smtClean="0"/>
              <a:t>penguji</a:t>
            </a:r>
            <a:r>
              <a:rPr lang="en-US" sz="1600" dirty="0" smtClean="0"/>
              <a:t> </a:t>
            </a:r>
            <a:r>
              <a:rPr lang="en-US" sz="1600" dirty="0" err="1" smtClean="0"/>
              <a:t>dan</a:t>
            </a:r>
            <a:r>
              <a:rPr lang="en-US" sz="1600" dirty="0" smtClean="0"/>
              <a:t> </a:t>
            </a:r>
            <a:r>
              <a:rPr lang="en-US" sz="1600" dirty="0" err="1" smtClean="0"/>
              <a:t>pembimbing</a:t>
            </a:r>
            <a:r>
              <a:rPr lang="en-US" sz="1600" dirty="0" smtClean="0"/>
              <a:t>.</a:t>
            </a:r>
          </a:p>
          <a:p>
            <a:endParaRPr lang="en-US" sz="1600" dirty="0" smtClean="0"/>
          </a:p>
          <a:p>
            <a:r>
              <a:rPr lang="en-US" sz="1600" i="1" dirty="0" smtClean="0"/>
              <a:t>Wear something formal and comfortable</a:t>
            </a:r>
            <a:r>
              <a:rPr lang="en-US" sz="1600" dirty="0" smtClean="0"/>
              <a:t>. </a:t>
            </a:r>
            <a:r>
              <a:rPr lang="en-US" sz="1600" dirty="0" err="1" smtClean="0"/>
              <a:t>Jangan</a:t>
            </a:r>
            <a:r>
              <a:rPr lang="en-US" sz="1600" dirty="0" smtClean="0"/>
              <a:t> </a:t>
            </a:r>
            <a:r>
              <a:rPr lang="en-US" sz="1600" dirty="0" err="1" smtClean="0"/>
              <a:t>membuat</a:t>
            </a:r>
            <a:r>
              <a:rPr lang="en-US" sz="1600" dirty="0" smtClean="0"/>
              <a:t> rasa </a:t>
            </a:r>
            <a:r>
              <a:rPr lang="en-US" sz="1600" dirty="0" err="1" smtClean="0"/>
              <a:t>tidak</a:t>
            </a:r>
            <a:r>
              <a:rPr lang="en-US" sz="1600" dirty="0" smtClean="0"/>
              <a:t> </a:t>
            </a:r>
            <a:r>
              <a:rPr lang="en-US" sz="1600" dirty="0" err="1" smtClean="0"/>
              <a:t>nyaman</a:t>
            </a:r>
            <a:r>
              <a:rPr lang="en-US" sz="1600" dirty="0" smtClean="0"/>
              <a:t> </a:t>
            </a:r>
            <a:r>
              <a:rPr lang="en-US" sz="1600" dirty="0" err="1" smtClean="0"/>
              <a:t>muncul</a:t>
            </a:r>
            <a:r>
              <a:rPr lang="en-US" sz="1600" dirty="0" smtClean="0"/>
              <a:t> </a:t>
            </a:r>
            <a:r>
              <a:rPr lang="en-US" sz="1600" dirty="0" err="1" smtClean="0"/>
              <a:t>ketika</a:t>
            </a:r>
            <a:r>
              <a:rPr lang="en-US" sz="1600" dirty="0" smtClean="0"/>
              <a:t> </a:t>
            </a:r>
            <a:r>
              <a:rPr lang="en-US" sz="1600" dirty="0" err="1" smtClean="0"/>
              <a:t>kamu</a:t>
            </a:r>
            <a:r>
              <a:rPr lang="en-US" sz="1600" dirty="0" smtClean="0"/>
              <a:t> </a:t>
            </a:r>
            <a:r>
              <a:rPr lang="en-US" sz="1600" dirty="0" err="1" smtClean="0"/>
              <a:t>sedang</a:t>
            </a:r>
            <a:r>
              <a:rPr lang="en-US" sz="1600" dirty="0" smtClean="0"/>
              <a:t> </a:t>
            </a:r>
            <a:r>
              <a:rPr lang="en-US" sz="1600" dirty="0" err="1" smtClean="0"/>
              <a:t>sidang</a:t>
            </a:r>
            <a:r>
              <a:rPr lang="en-US" sz="1600" dirty="0" smtClean="0"/>
              <a:t> </a:t>
            </a:r>
            <a:r>
              <a:rPr lang="en-US" sz="1600" dirty="0" err="1" smtClean="0"/>
              <a:t>laporan</a:t>
            </a:r>
            <a:r>
              <a:rPr lang="en-US" sz="1600" dirty="0" smtClean="0"/>
              <a:t> </a:t>
            </a:r>
            <a:r>
              <a:rPr lang="en-US" sz="1600" dirty="0" err="1" smtClean="0"/>
              <a:t>magang</a:t>
            </a:r>
            <a:r>
              <a:rPr lang="en-US" sz="1600" dirty="0" smtClean="0"/>
              <a:t>.</a:t>
            </a:r>
          </a:p>
          <a:p>
            <a:endParaRPr lang="en-US" sz="1600" dirty="0" smtClean="0"/>
          </a:p>
          <a:p>
            <a:r>
              <a:rPr lang="en-US" sz="1600" dirty="0" err="1" smtClean="0"/>
              <a:t>Persiapkanlah</a:t>
            </a:r>
            <a:r>
              <a:rPr lang="en-US" sz="1600" dirty="0" smtClean="0"/>
              <a:t> </a:t>
            </a:r>
            <a:r>
              <a:rPr lang="en-US" sz="1600" dirty="0" err="1" smtClean="0"/>
              <a:t>seluruh</a:t>
            </a:r>
            <a:r>
              <a:rPr lang="en-US" sz="1600" dirty="0" smtClean="0"/>
              <a:t> </a:t>
            </a:r>
            <a:r>
              <a:rPr lang="en-US" sz="1600" dirty="0" err="1" smtClean="0"/>
              <a:t>berkas</a:t>
            </a:r>
            <a:r>
              <a:rPr lang="en-US" sz="1600" dirty="0" smtClean="0"/>
              <a:t> yang </a:t>
            </a:r>
            <a:r>
              <a:rPr lang="en-US" sz="1600" dirty="0" err="1" smtClean="0"/>
              <a:t>dibutuhkan</a:t>
            </a:r>
            <a:r>
              <a:rPr lang="en-US" sz="1600" dirty="0"/>
              <a:t> </a:t>
            </a:r>
            <a:r>
              <a:rPr lang="en-US" sz="1600" dirty="0" err="1" smtClean="0"/>
              <a:t>dan</a:t>
            </a:r>
            <a:r>
              <a:rPr lang="en-US" sz="1600" dirty="0" smtClean="0"/>
              <a:t> </a:t>
            </a:r>
            <a:r>
              <a:rPr lang="en-US" sz="1600" dirty="0" err="1" smtClean="0"/>
              <a:t>pastikan</a:t>
            </a:r>
            <a:r>
              <a:rPr lang="en-US" sz="1600" dirty="0" smtClean="0"/>
              <a:t> </a:t>
            </a:r>
            <a:r>
              <a:rPr lang="en-US" sz="1600" dirty="0" err="1" smtClean="0"/>
              <a:t>tidak</a:t>
            </a:r>
            <a:r>
              <a:rPr lang="en-US" sz="1600" dirty="0" smtClean="0"/>
              <a:t> </a:t>
            </a:r>
            <a:r>
              <a:rPr lang="en-US" sz="1600" dirty="0" err="1" smtClean="0"/>
              <a:t>ada</a:t>
            </a:r>
            <a:r>
              <a:rPr lang="en-US" sz="1600" dirty="0" smtClean="0"/>
              <a:t> yang </a:t>
            </a:r>
            <a:r>
              <a:rPr lang="en-US" sz="1600" dirty="0" err="1" smtClean="0"/>
              <a:t>tertinggal</a:t>
            </a:r>
            <a:r>
              <a:rPr lang="en-US" sz="1600" dirty="0" smtClean="0"/>
              <a:t>.</a:t>
            </a:r>
          </a:p>
          <a:p>
            <a:endParaRPr lang="en-US" sz="1600" dirty="0" smtClean="0"/>
          </a:p>
          <a:p>
            <a:r>
              <a:rPr lang="en-US" sz="1600" dirty="0" err="1" smtClean="0"/>
              <a:t>Pastikan</a:t>
            </a:r>
            <a:r>
              <a:rPr lang="en-US" sz="1600" dirty="0" smtClean="0"/>
              <a:t> </a:t>
            </a:r>
            <a:r>
              <a:rPr lang="en-US" sz="1600" dirty="0" err="1" smtClean="0"/>
              <a:t>bahwa</a:t>
            </a:r>
            <a:r>
              <a:rPr lang="en-US" sz="1600" dirty="0" smtClean="0"/>
              <a:t> </a:t>
            </a:r>
            <a:r>
              <a:rPr lang="en-US" sz="1600" i="1" dirty="0" smtClean="0"/>
              <a:t>laptop</a:t>
            </a:r>
            <a:r>
              <a:rPr lang="en-US" sz="1600" dirty="0"/>
              <a:t> </a:t>
            </a:r>
            <a:r>
              <a:rPr lang="en-US" sz="1600" dirty="0" err="1" smtClean="0"/>
              <a:t>sudah</a:t>
            </a:r>
            <a:r>
              <a:rPr lang="en-US" sz="1600" dirty="0" smtClean="0"/>
              <a:t> </a:t>
            </a:r>
            <a:r>
              <a:rPr lang="en-US" sz="1600" i="1" dirty="0" smtClean="0"/>
              <a:t>fully charged</a:t>
            </a:r>
            <a:r>
              <a:rPr lang="en-US" sz="1600" dirty="0" smtClean="0"/>
              <a:t> </a:t>
            </a:r>
            <a:r>
              <a:rPr lang="en-US" sz="1600" dirty="0" err="1" smtClean="0"/>
              <a:t>dan</a:t>
            </a:r>
            <a:r>
              <a:rPr lang="en-US" sz="1600" dirty="0" smtClean="0"/>
              <a:t> </a:t>
            </a:r>
            <a:r>
              <a:rPr lang="en-US" sz="1600" i="1" dirty="0" smtClean="0"/>
              <a:t>compatible</a:t>
            </a:r>
            <a:r>
              <a:rPr lang="en-US" sz="1600" dirty="0" smtClean="0"/>
              <a:t> </a:t>
            </a:r>
            <a:r>
              <a:rPr lang="en-US" sz="1600" dirty="0" err="1" smtClean="0"/>
              <a:t>dengan</a:t>
            </a:r>
            <a:r>
              <a:rPr lang="en-US" sz="1600" dirty="0" smtClean="0"/>
              <a:t> </a:t>
            </a:r>
            <a:r>
              <a:rPr lang="en-US" sz="1600" dirty="0" err="1" smtClean="0"/>
              <a:t>proyektor</a:t>
            </a:r>
            <a:r>
              <a:rPr lang="en-US" sz="1600" dirty="0" smtClean="0"/>
              <a:t> yang </a:t>
            </a:r>
            <a:r>
              <a:rPr lang="en-US" sz="1600" dirty="0" err="1" smtClean="0"/>
              <a:t>ada</a:t>
            </a:r>
            <a:r>
              <a:rPr lang="en-US" sz="1600" dirty="0" smtClean="0"/>
              <a:t> di </a:t>
            </a:r>
            <a:r>
              <a:rPr lang="en-US" sz="1600" dirty="0" err="1" smtClean="0"/>
              <a:t>dalam</a:t>
            </a:r>
            <a:r>
              <a:rPr lang="en-US" sz="1600" dirty="0" smtClean="0"/>
              <a:t> </a:t>
            </a:r>
            <a:r>
              <a:rPr lang="en-US" sz="1600" dirty="0" err="1" smtClean="0"/>
              <a:t>ruang</a:t>
            </a:r>
            <a:r>
              <a:rPr lang="en-US" sz="1600" dirty="0" smtClean="0"/>
              <a:t> </a:t>
            </a:r>
            <a:r>
              <a:rPr lang="en-US" sz="1600" dirty="0" err="1" smtClean="0"/>
              <a:t>sidang</a:t>
            </a:r>
            <a:r>
              <a:rPr lang="en-US" sz="1600" dirty="0" smtClean="0"/>
              <a:t>.</a:t>
            </a:r>
          </a:p>
          <a:p>
            <a:endParaRPr lang="en-US" sz="1600" dirty="0" smtClean="0"/>
          </a:p>
          <a:p>
            <a:r>
              <a:rPr lang="en-US" sz="1600" dirty="0" err="1" smtClean="0"/>
              <a:t>Tulis</a:t>
            </a:r>
            <a:r>
              <a:rPr lang="en-US" sz="1600" dirty="0" smtClean="0"/>
              <a:t> </a:t>
            </a:r>
            <a:r>
              <a:rPr lang="en-US" sz="1600" i="1" dirty="0" smtClean="0"/>
              <a:t>notes</a:t>
            </a:r>
            <a:r>
              <a:rPr lang="en-US" sz="1600" dirty="0" smtClean="0"/>
              <a:t> di </a:t>
            </a:r>
            <a:r>
              <a:rPr lang="en-US" sz="1600" dirty="0" err="1" smtClean="0"/>
              <a:t>bawah</a:t>
            </a:r>
            <a:r>
              <a:rPr lang="en-US" sz="1600" dirty="0" smtClean="0"/>
              <a:t> PPT/</a:t>
            </a:r>
            <a:r>
              <a:rPr lang="en-US" sz="1600" i="1" dirty="0" smtClean="0"/>
              <a:t>slides</a:t>
            </a:r>
            <a:r>
              <a:rPr lang="en-US" sz="1600" dirty="0" smtClean="0"/>
              <a:t> </a:t>
            </a:r>
            <a:r>
              <a:rPr lang="en-US" sz="1600" dirty="0" err="1" smtClean="0"/>
              <a:t>atau</a:t>
            </a:r>
            <a:r>
              <a:rPr lang="en-US" sz="1600" dirty="0" smtClean="0"/>
              <a:t> di </a:t>
            </a:r>
            <a:r>
              <a:rPr lang="en-US" sz="1600" dirty="0" err="1" smtClean="0"/>
              <a:t>kertas</a:t>
            </a:r>
            <a:r>
              <a:rPr lang="en-US" sz="1600" dirty="0" smtClean="0"/>
              <a:t> </a:t>
            </a:r>
            <a:r>
              <a:rPr lang="en-US" sz="1600" dirty="0" err="1" smtClean="0"/>
              <a:t>kecil</a:t>
            </a:r>
            <a:r>
              <a:rPr lang="en-US" sz="1600" dirty="0" smtClean="0"/>
              <a:t> </a:t>
            </a:r>
            <a:r>
              <a:rPr lang="en-US" sz="1600" dirty="0" err="1" smtClean="0"/>
              <a:t>untuk</a:t>
            </a:r>
            <a:r>
              <a:rPr lang="en-US" sz="1600" dirty="0" smtClean="0"/>
              <a:t> </a:t>
            </a:r>
            <a:r>
              <a:rPr lang="en-US" sz="1600" dirty="0" err="1" smtClean="0"/>
              <a:t>membantumu</a:t>
            </a:r>
            <a:r>
              <a:rPr lang="en-US" sz="1600" dirty="0" smtClean="0"/>
              <a:t> </a:t>
            </a:r>
            <a:r>
              <a:rPr lang="en-US" sz="1600" dirty="0" err="1" smtClean="0"/>
              <a:t>mempresentasikan</a:t>
            </a:r>
            <a:r>
              <a:rPr lang="en-US" sz="1600" dirty="0" smtClean="0"/>
              <a:t> </a:t>
            </a:r>
            <a:r>
              <a:rPr lang="en-US" sz="1600" dirty="0" err="1" smtClean="0"/>
              <a:t>laporan</a:t>
            </a:r>
            <a:r>
              <a:rPr lang="en-US" sz="1600" dirty="0" smtClean="0"/>
              <a:t> </a:t>
            </a:r>
            <a:r>
              <a:rPr lang="en-US" sz="1600" dirty="0" err="1" smtClean="0"/>
              <a:t>magang</a:t>
            </a:r>
            <a:r>
              <a:rPr lang="en-US" sz="1600" dirty="0" smtClean="0"/>
              <a:t> di </a:t>
            </a:r>
            <a:r>
              <a:rPr lang="en-US" sz="1600" dirty="0" err="1" smtClean="0"/>
              <a:t>depan</a:t>
            </a:r>
            <a:r>
              <a:rPr lang="en-US" sz="1600" dirty="0" smtClean="0"/>
              <a:t> </a:t>
            </a:r>
            <a:r>
              <a:rPr lang="en-US" sz="1600" dirty="0" err="1" smtClean="0"/>
              <a:t>penguji</a:t>
            </a:r>
            <a:r>
              <a:rPr lang="en-US" sz="1600" dirty="0" smtClean="0"/>
              <a:t> </a:t>
            </a:r>
            <a:r>
              <a:rPr lang="en-US" sz="1600" dirty="0" err="1" smtClean="0"/>
              <a:t>dan</a:t>
            </a:r>
            <a:r>
              <a:rPr lang="en-US" sz="1600" dirty="0" smtClean="0"/>
              <a:t> </a:t>
            </a:r>
            <a:r>
              <a:rPr lang="en-US" sz="1600" dirty="0" err="1" smtClean="0"/>
              <a:t>pembimbing</a:t>
            </a:r>
            <a:r>
              <a:rPr lang="en-US" sz="1600" dirty="0" smtClean="0"/>
              <a:t>.</a:t>
            </a:r>
          </a:p>
          <a:p>
            <a:endParaRPr lang="en-US" sz="1600" dirty="0" smtClean="0"/>
          </a:p>
          <a:p>
            <a:r>
              <a:rPr lang="en-US" sz="1600" dirty="0" err="1" smtClean="0"/>
              <a:t>Lakukan</a:t>
            </a:r>
            <a:r>
              <a:rPr lang="en-US" sz="1600" dirty="0" smtClean="0"/>
              <a:t> </a:t>
            </a:r>
            <a:r>
              <a:rPr lang="en-US" sz="1600" dirty="0" err="1" smtClean="0"/>
              <a:t>simulasi</a:t>
            </a:r>
            <a:r>
              <a:rPr lang="en-US" sz="1600" dirty="0" smtClean="0"/>
              <a:t> </a:t>
            </a:r>
            <a:r>
              <a:rPr lang="en-US" sz="1600" dirty="0" err="1" smtClean="0"/>
              <a:t>atau</a:t>
            </a:r>
            <a:r>
              <a:rPr lang="en-US" sz="1600" dirty="0" smtClean="0"/>
              <a:t> </a:t>
            </a:r>
            <a:r>
              <a:rPr lang="en-US" sz="1600" dirty="0" err="1" smtClean="0"/>
              <a:t>latihan</a:t>
            </a:r>
            <a:r>
              <a:rPr lang="en-US" sz="1600" dirty="0" smtClean="0"/>
              <a:t> </a:t>
            </a:r>
            <a:r>
              <a:rPr lang="en-US" sz="1600" dirty="0" err="1" smtClean="0"/>
              <a:t>dengan</a:t>
            </a:r>
            <a:r>
              <a:rPr lang="en-US" sz="1600" dirty="0" smtClean="0"/>
              <a:t> </a:t>
            </a:r>
            <a:r>
              <a:rPr lang="en-US" sz="1600" dirty="0" err="1" smtClean="0"/>
              <a:t>teman</a:t>
            </a:r>
            <a:r>
              <a:rPr lang="en-US" sz="1600" dirty="0" smtClean="0"/>
              <a:t> di </a:t>
            </a:r>
            <a:r>
              <a:rPr lang="en-US" sz="1600" dirty="0" err="1" smtClean="0"/>
              <a:t>sekitarmu</a:t>
            </a:r>
            <a:r>
              <a:rPr lang="en-US" sz="1600" dirty="0"/>
              <a:t> </a:t>
            </a:r>
            <a:r>
              <a:rPr lang="en-US" sz="1600" dirty="0" err="1" smtClean="0"/>
              <a:t>dan</a:t>
            </a:r>
            <a:r>
              <a:rPr lang="en-US" sz="1600" dirty="0" smtClean="0"/>
              <a:t> </a:t>
            </a:r>
            <a:r>
              <a:rPr lang="en-US" sz="1600" dirty="0" err="1" smtClean="0"/>
              <a:t>minta</a:t>
            </a:r>
            <a:r>
              <a:rPr lang="en-US" sz="1600" dirty="0" smtClean="0"/>
              <a:t> </a:t>
            </a:r>
            <a:r>
              <a:rPr lang="en-US" sz="1600" dirty="0" err="1" smtClean="0"/>
              <a:t>mereka</a:t>
            </a:r>
            <a:r>
              <a:rPr lang="en-US" sz="1600" dirty="0" smtClean="0"/>
              <a:t> </a:t>
            </a:r>
            <a:r>
              <a:rPr lang="en-US" sz="1600" dirty="0" err="1" smtClean="0"/>
              <a:t>untuk</a:t>
            </a:r>
            <a:r>
              <a:rPr lang="en-US" sz="1600" dirty="0" smtClean="0"/>
              <a:t> </a:t>
            </a:r>
            <a:r>
              <a:rPr lang="en-US" sz="1600" dirty="0" err="1" smtClean="0"/>
              <a:t>menilaimu</a:t>
            </a:r>
            <a:r>
              <a:rPr lang="en-US" sz="1600" dirty="0" smtClean="0"/>
              <a:t> </a:t>
            </a:r>
            <a:r>
              <a:rPr lang="en-US" sz="1600" dirty="0" err="1" smtClean="0"/>
              <a:t>sebagai</a:t>
            </a:r>
            <a:r>
              <a:rPr lang="en-US" sz="1600" dirty="0" smtClean="0"/>
              <a:t> </a:t>
            </a:r>
            <a:r>
              <a:rPr lang="en-US" sz="1600" dirty="0" err="1" smtClean="0"/>
              <a:t>penguji</a:t>
            </a:r>
            <a:r>
              <a:rPr lang="en-US" sz="1600" dirty="0" smtClean="0"/>
              <a:t>/</a:t>
            </a:r>
            <a:r>
              <a:rPr lang="en-US" sz="1600" dirty="0" err="1" smtClean="0"/>
              <a:t>pembimbing</a:t>
            </a:r>
            <a:r>
              <a:rPr lang="en-US" sz="1600" dirty="0" smtClean="0"/>
              <a:t>. </a:t>
            </a:r>
            <a:r>
              <a:rPr lang="en-US" sz="1600" dirty="0" err="1" smtClean="0"/>
              <a:t>Kamu</a:t>
            </a:r>
            <a:r>
              <a:rPr lang="en-US" sz="1600" dirty="0" smtClean="0"/>
              <a:t> </a:t>
            </a:r>
            <a:r>
              <a:rPr lang="en-US" sz="1600" dirty="0" err="1" smtClean="0"/>
              <a:t>akan</a:t>
            </a:r>
            <a:r>
              <a:rPr lang="en-US" sz="1600" dirty="0" smtClean="0"/>
              <a:t> </a:t>
            </a:r>
            <a:r>
              <a:rPr lang="en-US" sz="1600" dirty="0" err="1" smtClean="0"/>
              <a:t>menemukan</a:t>
            </a:r>
            <a:r>
              <a:rPr lang="en-US" sz="1600" dirty="0" smtClean="0"/>
              <a:t> </a:t>
            </a:r>
            <a:r>
              <a:rPr lang="en-US" sz="1600" dirty="0" err="1" smtClean="0"/>
              <a:t>dimana</a:t>
            </a:r>
            <a:r>
              <a:rPr lang="en-US" sz="1600" dirty="0" smtClean="0"/>
              <a:t> </a:t>
            </a:r>
            <a:r>
              <a:rPr lang="en-US" sz="1600" dirty="0" err="1" smtClean="0"/>
              <a:t>letak</a:t>
            </a:r>
            <a:r>
              <a:rPr lang="en-US" sz="1600" dirty="0" smtClean="0"/>
              <a:t> </a:t>
            </a:r>
            <a:r>
              <a:rPr lang="en-US" sz="1600" dirty="0" err="1" smtClean="0"/>
              <a:t>kekuranganmu</a:t>
            </a:r>
            <a:r>
              <a:rPr lang="en-US" sz="1600" dirty="0" smtClean="0"/>
              <a:t> </a:t>
            </a:r>
            <a:r>
              <a:rPr lang="en-US" sz="1600" dirty="0" err="1" smtClean="0"/>
              <a:t>dan</a:t>
            </a:r>
            <a:r>
              <a:rPr lang="en-US" sz="1600" dirty="0" smtClean="0"/>
              <a:t> </a:t>
            </a:r>
            <a:r>
              <a:rPr lang="en-US" sz="1600" dirty="0" err="1" smtClean="0"/>
              <a:t>apa</a:t>
            </a:r>
            <a:r>
              <a:rPr lang="en-US" sz="1600" dirty="0" smtClean="0"/>
              <a:t> yang </a:t>
            </a:r>
            <a:r>
              <a:rPr lang="en-US" sz="1600" dirty="0" err="1" smtClean="0"/>
              <a:t>harus</a:t>
            </a:r>
            <a:r>
              <a:rPr lang="en-US" sz="1600" dirty="0" smtClean="0"/>
              <a:t> </a:t>
            </a:r>
            <a:r>
              <a:rPr lang="en-US" sz="1600" dirty="0" err="1" smtClean="0"/>
              <a:t>dikembangkan</a:t>
            </a:r>
            <a:r>
              <a:rPr lang="en-US" sz="1600" dirty="0" smtClean="0"/>
              <a:t> </a:t>
            </a:r>
            <a:r>
              <a:rPr lang="en-US" sz="1600" dirty="0" err="1" smtClean="0"/>
              <a:t>dari</a:t>
            </a:r>
            <a:r>
              <a:rPr lang="en-US" sz="1600" dirty="0" smtClean="0"/>
              <a:t> </a:t>
            </a:r>
            <a:r>
              <a:rPr lang="en-US" sz="1600" dirty="0" err="1" smtClean="0"/>
              <a:t>hasil</a:t>
            </a:r>
            <a:r>
              <a:rPr lang="en-US" sz="1600" dirty="0" smtClean="0"/>
              <a:t> </a:t>
            </a:r>
            <a:r>
              <a:rPr lang="en-US" sz="1600" dirty="0" err="1" smtClean="0"/>
              <a:t>simulasi</a:t>
            </a:r>
            <a:r>
              <a:rPr lang="en-US" sz="1600" dirty="0" smtClean="0"/>
              <a:t> </a:t>
            </a:r>
            <a:r>
              <a:rPr lang="en-US" sz="1600" dirty="0" err="1" smtClean="0"/>
              <a:t>tersebut</a:t>
            </a:r>
            <a:r>
              <a:rPr lang="en-US" sz="1600" dirty="0" smtClean="0"/>
              <a:t>.</a:t>
            </a:r>
            <a:endParaRPr lang="en-US" sz="1600" dirty="0"/>
          </a:p>
        </p:txBody>
      </p:sp>
    </p:spTree>
    <p:extLst>
      <p:ext uri="{BB962C8B-B14F-4D97-AF65-F5344CB8AC3E}">
        <p14:creationId xmlns:p14="http://schemas.microsoft.com/office/powerpoint/2010/main" val="34569856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My Theme.thmx</Template>
  <TotalTime>973</TotalTime>
  <Words>1026</Words>
  <Application>Microsoft Macintosh PowerPoint</Application>
  <PresentationFormat>On-screen Show (4:3)</PresentationFormat>
  <Paragraphs>90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My Theme</vt:lpstr>
      <vt:lpstr>How to survive Kerja profesi!</vt:lpstr>
      <vt:lpstr>Sebelum Kerja Profesi</vt:lpstr>
      <vt:lpstr>Persiapan sebelum magang</vt:lpstr>
      <vt:lpstr>Selama Magang</vt:lpstr>
      <vt:lpstr>Kebutuhan Magang dari UPJ</vt:lpstr>
      <vt:lpstr>…dan yang paling penting,</vt:lpstr>
      <vt:lpstr>Pembelajaran setelah KP</vt:lpstr>
      <vt:lpstr>Menyusun Laporan KP</vt:lpstr>
      <vt:lpstr>Persiapan Sidang</vt:lpstr>
      <vt:lpstr>Revisi KP</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Religiusitas Homoseksual: Studi Kasus  Gambaran Pengambilan Keputusan Lesbian Beragama Islam untuk Berpacaran dengan Sesama Jenis </dc:title>
  <dc:creator>karen</dc:creator>
  <cp:lastModifiedBy>Karen van den Broek</cp:lastModifiedBy>
  <cp:revision>71</cp:revision>
  <dcterms:created xsi:type="dcterms:W3CDTF">2016-03-13T11:49:00Z</dcterms:created>
  <dcterms:modified xsi:type="dcterms:W3CDTF">2016-11-23T18:07:06Z</dcterms:modified>
</cp:coreProperties>
</file>