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88"/>
    <p:restoredTop sz="94585"/>
  </p:normalViewPr>
  <p:slideViewPr>
    <p:cSldViewPr snapToGrid="0" snapToObjects="1">
      <p:cViewPr varScale="1">
        <p:scale>
          <a:sx n="55" d="100"/>
          <a:sy n="55" d="100"/>
        </p:scale>
        <p:origin x="200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survive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Psikologi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05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KP !</a:t>
            </a:r>
          </a:p>
          <a:p>
            <a:endParaRPr lang="en-US" dirty="0" smtClean="0"/>
          </a:p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betul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revisian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kalian </a:t>
            </a:r>
            <a:r>
              <a:rPr lang="en-US" dirty="0" err="1" smtClean="0"/>
              <a:t>panik</a:t>
            </a:r>
            <a:r>
              <a:rPr lang="en-US" dirty="0" smtClean="0"/>
              <a:t> pas </a:t>
            </a:r>
            <a:r>
              <a:rPr lang="en-US" i="1" dirty="0" smtClean="0"/>
              <a:t>deadline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 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3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the information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ketertarikkanmu</a:t>
            </a:r>
            <a:r>
              <a:rPr lang="en-US" dirty="0" smtClean="0"/>
              <a:t> !</a:t>
            </a:r>
          </a:p>
          <a:p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menyenangkan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2.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keinginanmu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Ada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i="1" dirty="0" smtClean="0"/>
              <a:t>source 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www. </a:t>
            </a:r>
            <a:r>
              <a:rPr lang="en-US" dirty="0" err="1" smtClean="0"/>
              <a:t>Jobstreet.co.id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endParaRPr lang="en-US" dirty="0" smtClean="0"/>
          </a:p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orang di </a:t>
            </a:r>
            <a:r>
              <a:rPr lang="en-US" dirty="0" err="1" smtClean="0"/>
              <a:t>sekitarmu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671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Persiapkan</a:t>
            </a:r>
            <a:r>
              <a:rPr lang="en-US" dirty="0" smtClean="0"/>
              <a:t> cv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4128" y="2084829"/>
            <a:ext cx="3336857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Buat</a:t>
            </a:r>
            <a:r>
              <a:rPr lang="en-US" sz="2400" dirty="0" smtClean="0"/>
              <a:t> CV </a:t>
            </a:r>
            <a:r>
              <a:rPr lang="en-US" sz="2400" dirty="0" err="1" smtClean="0"/>
              <a:t>kamu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agar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pun </a:t>
            </a:r>
            <a:r>
              <a:rPr lang="en-US" sz="2400" dirty="0" err="1" smtClean="0"/>
              <a:t>tertarik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kamu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kelebihanmu</a:t>
            </a:r>
            <a:r>
              <a:rPr lang="en-US" sz="2400" dirty="0" smtClean="0"/>
              <a:t> di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agar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kamu</a:t>
            </a:r>
            <a:r>
              <a:rPr lang="en-US" sz="2400" dirty="0" smtClean="0"/>
              <a:t> di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765" y="585216"/>
            <a:ext cx="3967712" cy="5605180"/>
          </a:xfrm>
        </p:spPr>
      </p:pic>
    </p:spTree>
    <p:extLst>
      <p:ext uri="{BB962C8B-B14F-4D97-AF65-F5344CB8AC3E}">
        <p14:creationId xmlns:p14="http://schemas.microsoft.com/office/powerpoint/2010/main" val="98883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mendetil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i="1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Persiapkan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disiapkan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endParaRPr lang="en-US" dirty="0" smtClean="0"/>
          </a:p>
          <a:p>
            <a:r>
              <a:rPr lang="en-US" dirty="0" smtClean="0"/>
              <a:t>3. Baca </a:t>
            </a:r>
            <a:r>
              <a:rPr lang="en-US" dirty="0" err="1" smtClean="0"/>
              <a:t>baik-baik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intstruksi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KP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. All out !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Persiapkan</a:t>
            </a:r>
            <a:r>
              <a:rPr lang="en-US" dirty="0" smtClean="0"/>
              <a:t> </a:t>
            </a:r>
            <a:r>
              <a:rPr lang="en-US" i="1" dirty="0" smtClean="0"/>
              <a:t>outfit 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7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SELAMA MAGANG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41231"/>
            <a:ext cx="10745841" cy="5216769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US" sz="2400" dirty="0" err="1" smtClean="0"/>
              <a:t>Bersikap</a:t>
            </a:r>
            <a:r>
              <a:rPr lang="en-US" sz="2400" dirty="0" smtClean="0"/>
              <a:t> </a:t>
            </a:r>
            <a:r>
              <a:rPr lang="en-US" sz="2400" dirty="0" err="1" smtClean="0"/>
              <a:t>sopan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menjaga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kampus</a:t>
            </a:r>
            <a:endParaRPr lang="en-US" sz="2400" dirty="0" smtClean="0"/>
          </a:p>
          <a:p>
            <a:pPr algn="just">
              <a:buFont typeface="Wingdings" charset="2"/>
              <a:buChar char="v"/>
            </a:pPr>
            <a:r>
              <a:rPr lang="en-US" sz="2400" dirty="0" err="1" smtClean="0"/>
              <a:t>Malu</a:t>
            </a:r>
            <a:r>
              <a:rPr lang="en-US" sz="2400" dirty="0" smtClean="0"/>
              <a:t> </a:t>
            </a:r>
            <a:r>
              <a:rPr lang="en-US" sz="2400" dirty="0" err="1" smtClean="0"/>
              <a:t>bertanya</a:t>
            </a:r>
            <a:r>
              <a:rPr lang="en-US" sz="2400" dirty="0" smtClean="0"/>
              <a:t>, </a:t>
            </a:r>
            <a:r>
              <a:rPr lang="en-US" sz="2400" dirty="0" err="1" smtClean="0"/>
              <a:t>sesat</a:t>
            </a:r>
            <a:r>
              <a:rPr lang="en-US" sz="2400" dirty="0" smtClean="0"/>
              <a:t> di </a:t>
            </a:r>
            <a:r>
              <a:rPr lang="en-US" sz="2400" dirty="0" err="1" smtClean="0"/>
              <a:t>jalan</a:t>
            </a:r>
            <a:r>
              <a:rPr lang="en-US" sz="2400" dirty="0" smtClean="0"/>
              <a:t>. </a:t>
            </a: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segan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bertanya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yang kalian </a:t>
            </a:r>
            <a:r>
              <a:rPr lang="en-US" sz="2400" dirty="0" err="1" smtClean="0"/>
              <a:t>kerjakan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mengerti</a:t>
            </a:r>
            <a:endParaRPr lang="en-US" sz="2400" dirty="0" smtClean="0"/>
          </a:p>
          <a:p>
            <a:pPr algn="just">
              <a:buFont typeface="Wingdings" charset="2"/>
              <a:buChar char="v"/>
            </a:pPr>
            <a:r>
              <a:rPr lang="en-US" sz="2400" dirty="0" err="1" smtClean="0"/>
              <a:t>Ikuti</a:t>
            </a:r>
            <a:r>
              <a:rPr lang="en-US" sz="2400" dirty="0" smtClean="0"/>
              <a:t> </a:t>
            </a:r>
            <a:r>
              <a:rPr lang="en-US" sz="2400" dirty="0" err="1" smtClean="0"/>
              <a:t>perintah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less complain !</a:t>
            </a:r>
            <a:endParaRPr lang="en-US" sz="2400" dirty="0" smtClean="0"/>
          </a:p>
          <a:p>
            <a:pPr algn="just">
              <a:buFont typeface="Wingdings" charset="2"/>
              <a:buChar char="v"/>
            </a:pPr>
            <a:r>
              <a:rPr lang="en-US" sz="2400" dirty="0" err="1" smtClean="0"/>
              <a:t>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kalian </a:t>
            </a:r>
            <a:r>
              <a:rPr lang="en-US" sz="2400" dirty="0" err="1" smtClean="0"/>
              <a:t>semaksimal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yang kalian </a:t>
            </a:r>
            <a:r>
              <a:rPr lang="en-US" sz="2400" dirty="0" err="1" smtClean="0"/>
              <a:t>tulis</a:t>
            </a:r>
            <a:r>
              <a:rPr lang="en-US" sz="2400" dirty="0" smtClean="0"/>
              <a:t> di CV</a:t>
            </a:r>
            <a:endParaRPr lang="en-US" sz="2400" dirty="0"/>
          </a:p>
          <a:p>
            <a:pPr algn="just">
              <a:buFont typeface="Wingdings" charset="2"/>
              <a:buChar char="v"/>
            </a:pPr>
            <a:r>
              <a:rPr lang="en-US" sz="2400" dirty="0" err="1" smtClean="0"/>
              <a:t>Berpakaian</a:t>
            </a:r>
            <a:r>
              <a:rPr lang="en-US" sz="2400" dirty="0" smtClean="0"/>
              <a:t> </a:t>
            </a:r>
            <a:r>
              <a:rPr lang="en-US" sz="2400" dirty="0" err="1" smtClean="0"/>
              <a:t>sopan</a:t>
            </a:r>
            <a:r>
              <a:rPr lang="en-US" sz="2400" dirty="0" smtClean="0"/>
              <a:t> !</a:t>
            </a:r>
          </a:p>
          <a:p>
            <a:pPr algn="just">
              <a:buFont typeface="Wingdings" charset="2"/>
              <a:buChar char="v"/>
            </a:pPr>
            <a:r>
              <a:rPr lang="en-US" sz="2400" dirty="0" err="1" smtClean="0"/>
              <a:t>Bergaul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teman</a:t>
            </a:r>
            <a:r>
              <a:rPr lang="en-US" sz="2400" dirty="0" smtClean="0"/>
              <a:t> </a:t>
            </a:r>
            <a:r>
              <a:rPr lang="en-US" sz="2400" dirty="0" err="1" smtClean="0"/>
              <a:t>kantor</a:t>
            </a:r>
            <a:r>
              <a:rPr lang="en-US" sz="2400" dirty="0" smtClean="0"/>
              <a:t>. </a:t>
            </a: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dirty="0" err="1" smtClean="0"/>
              <a:t>teman</a:t>
            </a:r>
            <a:r>
              <a:rPr lang="en-US" sz="2400" dirty="0" smtClean="0"/>
              <a:t>, kalian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i="1" dirty="0" smtClean="0"/>
              <a:t>networking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24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Lengkapi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Lengkapi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KP !</a:t>
            </a:r>
          </a:p>
          <a:p>
            <a:endParaRPr lang="en-US" dirty="0"/>
          </a:p>
          <a:p>
            <a:r>
              <a:rPr lang="en-US" dirty="0" err="1" smtClean="0"/>
              <a:t>Atur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Cicil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KP. Kalian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terlewat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kalian. </a:t>
            </a:r>
            <a:r>
              <a:rPr lang="en-US" dirty="0" smtClean="0">
                <a:sym typeface="Wingdings"/>
              </a:rPr>
              <a:t></a:t>
            </a:r>
          </a:p>
          <a:p>
            <a:endParaRPr lang="en-US" dirty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Jangan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ditunda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karena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merepotkan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diri</a:t>
            </a:r>
            <a:r>
              <a:rPr lang="en-US" dirty="0" smtClean="0">
                <a:sym typeface="Wingdings"/>
              </a:rPr>
              <a:t> kalian </a:t>
            </a:r>
            <a:r>
              <a:rPr lang="en-US" dirty="0" err="1" smtClean="0">
                <a:sym typeface="Wingdings"/>
              </a:rPr>
              <a:t>sendiri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bila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itu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semua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ditumpuk</a:t>
            </a:r>
            <a:r>
              <a:rPr lang="en-US" dirty="0" smtClean="0">
                <a:sym typeface="Wingdings"/>
              </a:rPr>
              <a:t>. *note for myself*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10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70703" cy="437270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tentunya</a:t>
            </a:r>
            <a:r>
              <a:rPr lang="en-US" dirty="0" smtClean="0"/>
              <a:t> !  Kalian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.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n-US" i="1" dirty="0" smtClean="0"/>
              <a:t>Networking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ini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penting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banget</a:t>
            </a:r>
            <a:r>
              <a:rPr lang="en-US" dirty="0" smtClean="0">
                <a:sym typeface="Wingdings"/>
              </a:rPr>
              <a:t> ! Pas lulus kalian </a:t>
            </a:r>
            <a:r>
              <a:rPr lang="en-US" dirty="0" err="1" smtClean="0">
                <a:sym typeface="Wingdings"/>
              </a:rPr>
              <a:t>akan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membutuhkannya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untuk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mencari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kerja</a:t>
            </a:r>
            <a:r>
              <a:rPr lang="en-US" dirty="0" smtClean="0">
                <a:sym typeface="Wingdings"/>
              </a:rPr>
              <a:t>. </a:t>
            </a:r>
            <a:r>
              <a:rPr lang="en-US" dirty="0" err="1" smtClean="0">
                <a:sym typeface="Wingdings"/>
              </a:rPr>
              <a:t>Kalau</a:t>
            </a:r>
            <a:r>
              <a:rPr lang="en-US" dirty="0" smtClean="0">
                <a:sym typeface="Wingdings"/>
              </a:rPr>
              <a:t> kalian </a:t>
            </a:r>
            <a:r>
              <a:rPr lang="en-US" dirty="0" err="1" smtClean="0">
                <a:sym typeface="Wingdings"/>
              </a:rPr>
              <a:t>sudah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memperlihatkan</a:t>
            </a:r>
            <a:r>
              <a:rPr lang="en-US" dirty="0" smtClean="0">
                <a:sym typeface="Wingdings"/>
              </a:rPr>
              <a:t> </a:t>
            </a:r>
            <a:r>
              <a:rPr lang="en-US" i="1" dirty="0" smtClean="0">
                <a:sym typeface="Wingdings"/>
              </a:rPr>
              <a:t>performance </a:t>
            </a:r>
            <a:r>
              <a:rPr lang="en-US" dirty="0" smtClean="0">
                <a:sym typeface="Wingdings"/>
              </a:rPr>
              <a:t>yang </a:t>
            </a:r>
            <a:r>
              <a:rPr lang="en-US" dirty="0" err="1" smtClean="0">
                <a:sym typeface="Wingdings"/>
              </a:rPr>
              <a:t>baik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bukan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tidak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mungkin</a:t>
            </a:r>
            <a:r>
              <a:rPr lang="en-US" dirty="0" smtClean="0">
                <a:sym typeface="Wingdings"/>
              </a:rPr>
              <a:t> kalian </a:t>
            </a:r>
            <a:r>
              <a:rPr lang="en-US" dirty="0" err="1" smtClean="0">
                <a:sym typeface="Wingdings"/>
              </a:rPr>
              <a:t>akan</a:t>
            </a:r>
            <a:r>
              <a:rPr lang="en-US" dirty="0" smtClean="0">
                <a:sym typeface="Wingdings"/>
              </a:rPr>
              <a:t> “</a:t>
            </a:r>
            <a:r>
              <a:rPr lang="en-US" dirty="0" err="1" smtClean="0">
                <a:sym typeface="Wingdings"/>
              </a:rPr>
              <a:t>disambut</a:t>
            </a:r>
            <a:r>
              <a:rPr lang="en-US" dirty="0" smtClean="0">
                <a:sym typeface="Wingdings"/>
              </a:rPr>
              <a:t>” </a:t>
            </a:r>
            <a:r>
              <a:rPr lang="en-US" dirty="0" err="1" smtClean="0">
                <a:sym typeface="Wingdings"/>
              </a:rPr>
              <a:t>kembali</a:t>
            </a:r>
            <a:r>
              <a:rPr lang="en-US" dirty="0" smtClean="0">
                <a:sym typeface="Wingdings"/>
              </a:rPr>
              <a:t> !</a:t>
            </a:r>
          </a:p>
          <a:p>
            <a:pPr algn="just"/>
            <a:endParaRPr lang="en-US" i="1" dirty="0">
              <a:sym typeface="Wingdings"/>
            </a:endParaRPr>
          </a:p>
          <a:p>
            <a:pPr algn="just"/>
            <a:r>
              <a:rPr lang="en-US" dirty="0" err="1" smtClean="0">
                <a:sym typeface="Wingdings"/>
              </a:rPr>
              <a:t>Ini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sesungguhnya</a:t>
            </a:r>
            <a:r>
              <a:rPr lang="en-US" dirty="0" smtClean="0">
                <a:sym typeface="Wingdings"/>
              </a:rPr>
              <a:t>  </a:t>
            </a:r>
            <a:r>
              <a:rPr lang="en-US" dirty="0" err="1" smtClean="0">
                <a:sym typeface="Wingdings"/>
              </a:rPr>
              <a:t>Dunia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kerja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sesungguhnya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beda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dengan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Dunia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Kampus</a:t>
            </a:r>
            <a:r>
              <a:rPr lang="en-US" dirty="0" smtClean="0">
                <a:sym typeface="Wingdings"/>
              </a:rPr>
              <a:t>. Kalian </a:t>
            </a:r>
            <a:r>
              <a:rPr lang="en-US" dirty="0" err="1" smtClean="0">
                <a:sym typeface="Wingdings"/>
              </a:rPr>
              <a:t>akan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benar</a:t>
            </a:r>
            <a:r>
              <a:rPr lang="en-US" dirty="0" smtClean="0">
                <a:sym typeface="Wingdings"/>
              </a:rPr>
              <a:t>- </a:t>
            </a:r>
            <a:r>
              <a:rPr lang="en-US" dirty="0" err="1" smtClean="0">
                <a:sym typeface="Wingdings"/>
              </a:rPr>
              <a:t>benar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merasakan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kerja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bawah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tekanan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tahu</a:t>
            </a:r>
            <a:r>
              <a:rPr lang="en-US" dirty="0" smtClean="0">
                <a:sym typeface="Wingdings"/>
              </a:rPr>
              <a:t> yang mana </a:t>
            </a:r>
            <a:r>
              <a:rPr lang="en-US" dirty="0" err="1" smtClean="0">
                <a:sym typeface="Wingdings"/>
              </a:rPr>
              <a:t>temen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beneran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sama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buka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budaya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kerja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beda</a:t>
            </a:r>
            <a:r>
              <a:rPr lang="en-US" dirty="0" smtClean="0">
                <a:sym typeface="Wingdings"/>
              </a:rPr>
              <a:t>. Kalian </a:t>
            </a:r>
            <a:r>
              <a:rPr lang="en-US" dirty="0" err="1" smtClean="0">
                <a:sym typeface="Wingdings"/>
              </a:rPr>
              <a:t>dituntut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untuk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dewasa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mandiri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6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Ikuti</a:t>
            </a:r>
            <a:r>
              <a:rPr lang="en-US" dirty="0" smtClean="0"/>
              <a:t>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sedetil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KP </a:t>
            </a:r>
          </a:p>
          <a:p>
            <a:endParaRPr lang="en-US" dirty="0"/>
          </a:p>
          <a:p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agar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</a:p>
          <a:p>
            <a:endParaRPr lang="en-US" dirty="0"/>
          </a:p>
          <a:p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yang </a:t>
            </a:r>
            <a:r>
              <a:rPr lang="en-US" dirty="0" err="1" smtClean="0"/>
              <a:t>berkompeten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menceritakan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seluk</a:t>
            </a:r>
            <a:r>
              <a:rPr lang="en-US" dirty="0" smtClean="0"/>
              <a:t> </a:t>
            </a:r>
            <a:r>
              <a:rPr lang="en-US" dirty="0" err="1" smtClean="0"/>
              <a:t>beluk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Bawa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kalian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KP, </a:t>
            </a:r>
            <a:r>
              <a:rPr lang="en-US" dirty="0" err="1" smtClean="0"/>
              <a:t>misalnya</a:t>
            </a:r>
            <a:r>
              <a:rPr lang="en-US" dirty="0" smtClean="0"/>
              <a:t> : laptop, notes.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proses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9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PERSIAPAN SIDANG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Berlatih</a:t>
            </a:r>
            <a:r>
              <a:rPr lang="en-US" dirty="0" smtClean="0"/>
              <a:t> </a:t>
            </a:r>
            <a:r>
              <a:rPr lang="en-US" dirty="0" err="1" smtClean="0"/>
              <a:t>sebaik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Buatlah</a:t>
            </a:r>
            <a:r>
              <a:rPr lang="en-US" dirty="0" smtClean="0"/>
              <a:t> PPT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! Agar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proses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KP </a:t>
            </a:r>
            <a:r>
              <a:rPr lang="en-US" dirty="0" err="1" smtClean="0"/>
              <a:t>berlangsung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Periksa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berkas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kalian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menjalani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 kalian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Be confident!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01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758</TotalTime>
  <Words>542</Words>
  <Application>Microsoft Macintosh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Integral</vt:lpstr>
      <vt:lpstr>How to survive kerja profesi !</vt:lpstr>
      <vt:lpstr>Get the information !</vt:lpstr>
      <vt:lpstr>Persiapkan cv</vt:lpstr>
      <vt:lpstr>Persiapan sebelum magang</vt:lpstr>
      <vt:lpstr>SELAMA MAGANG</vt:lpstr>
      <vt:lpstr>Lengkapi dan lakukan</vt:lpstr>
      <vt:lpstr>Pembelajaran setelah kp</vt:lpstr>
      <vt:lpstr>Menyusun laporan kp</vt:lpstr>
      <vt:lpstr>PERSIAPAN SIDANG</vt:lpstr>
      <vt:lpstr>REVISI KP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</dc:title>
  <dc:creator>neisya laras citra</dc:creator>
  <cp:lastModifiedBy>neisya laras citra</cp:lastModifiedBy>
  <cp:revision>8</cp:revision>
  <dcterms:created xsi:type="dcterms:W3CDTF">2016-11-23T11:50:13Z</dcterms:created>
  <dcterms:modified xsi:type="dcterms:W3CDTF">2016-11-24T00:29:01Z</dcterms:modified>
</cp:coreProperties>
</file>