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1A05A9D-AFC0-4B8C-9406-1D1E8371F593}" type="datetimeFigureOut">
              <a:rPr lang="id-ID" smtClean="0"/>
              <a:t>25/11/2016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9B28D19-72C2-49D6-9118-43B922B7C8F5}" type="slidenum">
              <a:rPr lang="id-ID" smtClean="0"/>
              <a:t>‹#›</a:t>
            </a:fld>
            <a:endParaRPr lang="id-ID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85621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A9D-AFC0-4B8C-9406-1D1E8371F593}" type="datetimeFigureOut">
              <a:rPr lang="id-ID" smtClean="0"/>
              <a:t>25/11/2016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28D19-72C2-49D6-9118-43B922B7C8F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37725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A9D-AFC0-4B8C-9406-1D1E8371F593}" type="datetimeFigureOut">
              <a:rPr lang="id-ID" smtClean="0"/>
              <a:t>25/11/2016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28D19-72C2-49D6-9118-43B922B7C8F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50533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A9D-AFC0-4B8C-9406-1D1E8371F593}" type="datetimeFigureOut">
              <a:rPr lang="id-ID" smtClean="0"/>
              <a:t>25/11/2016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28D19-72C2-49D6-9118-43B922B7C8F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5715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A05A9D-AFC0-4B8C-9406-1D1E8371F593}" type="datetimeFigureOut">
              <a:rPr lang="id-ID" smtClean="0"/>
              <a:t>25/11/2016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9B28D19-72C2-49D6-9118-43B922B7C8F5}" type="slidenum">
              <a:rPr lang="id-ID" smtClean="0"/>
              <a:t>‹#›</a:t>
            </a:fld>
            <a:endParaRPr lang="id-ID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67906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A9D-AFC0-4B8C-9406-1D1E8371F593}" type="datetimeFigureOut">
              <a:rPr lang="id-ID" smtClean="0"/>
              <a:t>25/11/2016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28D19-72C2-49D6-9118-43B922B7C8F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4241529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A9D-AFC0-4B8C-9406-1D1E8371F593}" type="datetimeFigureOut">
              <a:rPr lang="id-ID" smtClean="0"/>
              <a:t>25/11/2016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28D19-72C2-49D6-9118-43B922B7C8F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8127398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A9D-AFC0-4B8C-9406-1D1E8371F593}" type="datetimeFigureOut">
              <a:rPr lang="id-ID" smtClean="0"/>
              <a:t>25/11/2016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28D19-72C2-49D6-9118-43B922B7C8F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6123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5A9D-AFC0-4B8C-9406-1D1E8371F593}" type="datetimeFigureOut">
              <a:rPr lang="id-ID" smtClean="0"/>
              <a:t>25/11/2016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28D19-72C2-49D6-9118-43B922B7C8F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91802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A05A9D-AFC0-4B8C-9406-1D1E8371F593}" type="datetimeFigureOut">
              <a:rPr lang="id-ID" smtClean="0"/>
              <a:t>25/11/2016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9B28D19-72C2-49D6-9118-43B922B7C8F5}" type="slidenum">
              <a:rPr lang="id-ID" smtClean="0"/>
              <a:t>‹#›</a:t>
            </a:fld>
            <a:endParaRPr lang="id-ID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435677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A05A9D-AFC0-4B8C-9406-1D1E8371F593}" type="datetimeFigureOut">
              <a:rPr lang="id-ID" smtClean="0"/>
              <a:t>25/11/2016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9B28D19-72C2-49D6-9118-43B922B7C8F5}" type="slidenum">
              <a:rPr lang="id-ID" smtClean="0"/>
              <a:t>‹#›</a:t>
            </a:fld>
            <a:endParaRPr lang="id-ID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40679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61A05A9D-AFC0-4B8C-9406-1D1E8371F593}" type="datetimeFigureOut">
              <a:rPr lang="id-ID" smtClean="0"/>
              <a:t>25/11/2016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59B28D19-72C2-49D6-9118-43B922B7C8F5}" type="slidenum">
              <a:rPr lang="id-ID" smtClean="0"/>
              <a:t>‹#›</a:t>
            </a:fld>
            <a:endParaRPr lang="id-ID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81035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5184">
          <p15:clr>
            <a:srgbClr val="F26B43"/>
          </p15:clr>
        </p15:guide>
        <p15:guide id="4294967295" pos="702">
          <p15:clr>
            <a:srgbClr val="F26B43"/>
          </p15:clr>
        </p15:guide>
        <p15:guide id="4294967295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id-ID" sz="5400" dirty="0" smtClean="0"/>
              <a:t>HOW TO SURVIVE</a:t>
            </a:r>
            <a:br>
              <a:rPr lang="id-ID" sz="5400" dirty="0" smtClean="0"/>
            </a:br>
            <a:r>
              <a:rPr lang="id-ID" sz="5400" dirty="0" smtClean="0"/>
              <a:t>PADA PT XXX</a:t>
            </a:r>
            <a:endParaRPr lang="id-ID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5824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07" y="585216"/>
            <a:ext cx="9007262" cy="6048672"/>
          </a:xfrm>
        </p:spPr>
      </p:pic>
    </p:spTree>
    <p:extLst>
      <p:ext uri="{BB962C8B-B14F-4D97-AF65-F5344CB8AC3E}">
        <p14:creationId xmlns:p14="http://schemas.microsoft.com/office/powerpoint/2010/main" val="199875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id-ID" sz="6000" dirty="0" smtClean="0"/>
              <a:t>Sebelum Kerja Profesi</a:t>
            </a:r>
            <a:endParaRPr lang="id-ID" sz="6000" dirty="0"/>
          </a:p>
        </p:txBody>
      </p:sp>
    </p:spTree>
    <p:extLst>
      <p:ext uri="{BB962C8B-B14F-4D97-AF65-F5344CB8AC3E}">
        <p14:creationId xmlns:p14="http://schemas.microsoft.com/office/powerpoint/2010/main" val="190928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Sebelum </a:t>
            </a:r>
            <a:r>
              <a:rPr lang="id-ID" dirty="0" smtClean="0"/>
              <a:t>Ke</a:t>
            </a:r>
            <a:r>
              <a:rPr lang="en-US" dirty="0" smtClean="0"/>
              <a:t>r</a:t>
            </a:r>
            <a:r>
              <a:rPr lang="id-ID" dirty="0" smtClean="0"/>
              <a:t>ja </a:t>
            </a:r>
            <a:r>
              <a:rPr lang="id-ID" dirty="0" smtClean="0"/>
              <a:t>Profesi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d-ID" dirty="0" smtClean="0"/>
              <a:t>Mencaritahu tentang perusahaan apa saja yang menerima mahasiswa magang </a:t>
            </a:r>
          </a:p>
          <a:p>
            <a:pPr marL="0" indent="0">
              <a:buNone/>
            </a:pPr>
            <a:endParaRPr lang="id-ID" dirty="0"/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Mempersiapkan CV/membuat CV </a:t>
            </a:r>
          </a:p>
          <a:p>
            <a:pPr marL="0" indent="0">
              <a:buNone/>
            </a:pPr>
            <a:endParaRPr lang="id-ID" dirty="0" smtClean="0"/>
          </a:p>
          <a:p>
            <a:pPr marL="0" indent="0">
              <a:buNone/>
            </a:pPr>
            <a:r>
              <a:rPr lang="id-ID" dirty="0" smtClean="0"/>
              <a:t>Mempersiapkan diri sebelum KP</a:t>
            </a:r>
            <a:endParaRPr lang="id-ID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471427" y="2924944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3479889" y="4293096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Selama Kerja Profesi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i="1" dirty="0" smtClean="0"/>
              <a:t>Dresscode : </a:t>
            </a:r>
            <a:r>
              <a:rPr lang="id-ID" dirty="0" smtClean="0"/>
              <a:t>pakaian rapi formal</a:t>
            </a:r>
          </a:p>
          <a:p>
            <a:r>
              <a:rPr lang="id-ID" dirty="0" smtClean="0"/>
              <a:t>Kemampuan adaptasi dengan orang yang lebih dewasa berdasarkan usia maupun berdasarkan jabatan, sopan santun, gaya bicara, sikap bicara,</a:t>
            </a:r>
          </a:p>
          <a:p>
            <a:r>
              <a:rPr lang="id-ID" dirty="0" smtClean="0"/>
              <a:t>Mengerjakan pekerjaan dilihat dari bobotnya dan menentukan hal apa yang dijadikan prioritas.</a:t>
            </a:r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80078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Menjalin komunikasi yang baik dengan orang kantor namun harus tetap menjaga profesionalitas.</a:t>
            </a:r>
          </a:p>
          <a:p>
            <a:r>
              <a:rPr lang="id-ID" dirty="0" smtClean="0"/>
              <a:t>Mengerti dan memahami hal teknis seperti; Ms. Excel, Ms. Word, program IT yang digunakan oleh perusahaan, beberapa format penulisan perusahaan.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3732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Setelah Kerja Profesi 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Pembelajaran selama KP berlangsung : penambahan ilmu mengenai program khusus yang digunakan perusahaan,</a:t>
            </a:r>
          </a:p>
          <a:p>
            <a:r>
              <a:rPr lang="id-ID" dirty="0" smtClean="0"/>
              <a:t> cara beradaptasi dengan orang dari berbagai posisi di kantor, </a:t>
            </a:r>
          </a:p>
          <a:p>
            <a:r>
              <a:rPr lang="id-ID" dirty="0" smtClean="0"/>
              <a:t>kemampuan ketelitian dan disiplin dalam mengerjakan suatu tugas semakin terasah.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670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Laporan KP harus dikerjakan secara bertahap, kalau bisa dikerjakan setiap hari </a:t>
            </a:r>
            <a:r>
              <a:rPr lang="id-ID" dirty="0" smtClean="0">
                <a:sym typeface="Wingdings" pitchFamily="2" charset="2"/>
              </a:rPr>
              <a:t> menulis kendala yang dihadapinya dalam sehari, dengan tujuan supaya tidak lupa kegiatan dan pembelajaran yang didapat dari setiap tugas yang dikerjakan. </a:t>
            </a:r>
          </a:p>
          <a:p>
            <a:r>
              <a:rPr lang="id-ID" dirty="0" smtClean="0">
                <a:sym typeface="Wingdings" pitchFamily="2" charset="2"/>
              </a:rPr>
              <a:t>Nyicil membuat laporan KP supaya pada hari ‘H’ laporan harus siap tinggal diperbaiki saja, tidak perlu membuat ulang semua.</a:t>
            </a:r>
          </a:p>
          <a:p>
            <a:r>
              <a:rPr lang="id-ID" dirty="0" smtClean="0">
                <a:sym typeface="Wingdings" pitchFamily="2" charset="2"/>
              </a:rPr>
              <a:t>Buat laporan KP sesuai dengan ketentuan dari buku KP.</a:t>
            </a:r>
          </a:p>
        </p:txBody>
      </p:sp>
    </p:spTree>
    <p:extLst>
      <p:ext uri="{BB962C8B-B14F-4D97-AF65-F5344CB8AC3E}">
        <p14:creationId xmlns:p14="http://schemas.microsoft.com/office/powerpoint/2010/main" val="210931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Mempersiapkan Sidang Kerja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Melengkapi seluruh data laporan yang diperlukan.</a:t>
            </a:r>
          </a:p>
          <a:p>
            <a:r>
              <a:rPr lang="id-ID" dirty="0" smtClean="0"/>
              <a:t>Mengingat secara detail pekerjaan yang telah dilakukan ketika KP.</a:t>
            </a:r>
          </a:p>
          <a:p>
            <a:r>
              <a:rPr lang="id-ID" dirty="0" smtClean="0"/>
              <a:t>Mempunyai laporan pegangan pribadi ketika sidang berlangsung, bukan hanya dosen saja.</a:t>
            </a:r>
          </a:p>
          <a:p>
            <a:r>
              <a:rPr lang="id-ID" dirty="0" smtClean="0"/>
              <a:t>Mempersiapkan mental untuk bertemu seluruh dosen.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7621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Merevisi Laporan KP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Merevisi seluruh saran dari penguji dan pembimbing setelah selesai sidang. Berhubungan dengan 3 dosen : 2 penguji 1 pembimbing</a:t>
            </a:r>
          </a:p>
          <a:p>
            <a:r>
              <a:rPr lang="id-ID" dirty="0" smtClean="0"/>
              <a:t>Dapat mengelaborasi laporan sesuai dengan saran 2 penguji dan disetujui oleh ke-2 penguji.</a:t>
            </a:r>
          </a:p>
          <a:p>
            <a:r>
              <a:rPr lang="id-ID" dirty="0" smtClean="0"/>
              <a:t>Kalau bisa, sehabis sidang langsung melakukan revisi laporan supaya tidak lupa dan tidak keteteran kalau mendekati </a:t>
            </a:r>
            <a:r>
              <a:rPr lang="id-ID" i="1" dirty="0" smtClean="0"/>
              <a:t>deadline</a:t>
            </a:r>
            <a:r>
              <a:rPr lang="id-ID" dirty="0" smtClean="0"/>
              <a:t> pengumpulan laporan fnal KP. 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8849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143</TotalTime>
  <Words>318</Words>
  <Application>Microsoft Office PowerPoint</Application>
  <PresentationFormat>On-screen Show (4:3)</PresentationFormat>
  <Paragraphs>31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Franklin Gothic Book</vt:lpstr>
      <vt:lpstr>Wingdings</vt:lpstr>
      <vt:lpstr>Crop</vt:lpstr>
      <vt:lpstr>HOW TO SURVIVE PADA PT XXX</vt:lpstr>
      <vt:lpstr>PowerPoint Presentation</vt:lpstr>
      <vt:lpstr>Sebelum Kerja Profesi</vt:lpstr>
      <vt:lpstr>Selama Kerja Profesi</vt:lpstr>
      <vt:lpstr>PowerPoint Presentation</vt:lpstr>
      <vt:lpstr>Setelah Kerja Profesi </vt:lpstr>
      <vt:lpstr>PowerPoint Presentation</vt:lpstr>
      <vt:lpstr>Mempersiapkan Sidang Kerja</vt:lpstr>
      <vt:lpstr>Merevisi Laporan KP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Niluh Putu Stephanie</dc:creator>
  <cp:lastModifiedBy>Rita</cp:lastModifiedBy>
  <cp:revision>14</cp:revision>
  <dcterms:created xsi:type="dcterms:W3CDTF">2016-11-24T17:59:28Z</dcterms:created>
  <dcterms:modified xsi:type="dcterms:W3CDTF">2016-11-25T05:41:21Z</dcterms:modified>
</cp:coreProperties>
</file>