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792237B-4225-4AE1-BD2E-4BF2F851165F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237B-4225-4AE1-BD2E-4BF2F851165F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237B-4225-4AE1-BD2E-4BF2F851165F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237B-4225-4AE1-BD2E-4BF2F851165F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92237B-4225-4AE1-BD2E-4BF2F851165F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237B-4225-4AE1-BD2E-4BF2F851165F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237B-4225-4AE1-BD2E-4BF2F851165F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237B-4225-4AE1-BD2E-4BF2F851165F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237B-4225-4AE1-BD2E-4BF2F851165F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237B-4225-4AE1-BD2E-4BF2F851165F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237B-4225-4AE1-BD2E-4BF2F851165F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792237B-4225-4AE1-BD2E-4BF2F851165F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8EE6A8C-DA94-4C4F-9CB1-198E652725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How to survive</a:t>
            </a:r>
            <a:br>
              <a:rPr lang="en-US" i="1" dirty="0" smtClean="0"/>
            </a:br>
            <a:r>
              <a:rPr lang="en-US" i="1" dirty="0" err="1" smtClean="0"/>
              <a:t>kerja</a:t>
            </a:r>
            <a:r>
              <a:rPr lang="en-US" i="1" dirty="0" smtClean="0"/>
              <a:t> </a:t>
            </a:r>
            <a:r>
              <a:rPr lang="en-US" i="1" dirty="0" err="1" smtClean="0"/>
              <a:t>profesi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48094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33400" y="1752600"/>
            <a:ext cx="81534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u="sng" dirty="0" err="1" smtClean="0">
                <a:solidFill>
                  <a:schemeClr val="tx1"/>
                </a:solidFill>
              </a:rPr>
              <a:t>Bagaimana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cara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mencari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informasi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tentang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lowongan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kerja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profesi</a:t>
            </a:r>
            <a:r>
              <a:rPr lang="en-US" sz="2000" u="sng" dirty="0" smtClean="0">
                <a:solidFill>
                  <a:schemeClr val="tx1"/>
                </a:solidFill>
              </a:rPr>
              <a:t>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lowongan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/>
              <a:t> </a:t>
            </a:r>
            <a:r>
              <a:rPr lang="en-US" dirty="0" smtClean="0"/>
              <a:t>lain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kenal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i="1" dirty="0" smtClean="0"/>
              <a:t>(network</a:t>
            </a:r>
            <a:r>
              <a:rPr lang="en-US" dirty="0" smtClean="0"/>
              <a:t>)</a:t>
            </a:r>
            <a:r>
              <a:rPr lang="en-US" i="1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internet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12618" y="3304309"/>
            <a:ext cx="3373582" cy="286789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u="sng" dirty="0" err="1" smtClean="0">
                <a:solidFill>
                  <a:schemeClr val="tx1"/>
                </a:solidFill>
              </a:rPr>
              <a:t>Mempersiapkan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i="1" u="sng" dirty="0" smtClean="0">
                <a:solidFill>
                  <a:schemeClr val="tx1"/>
                </a:solidFill>
              </a:rPr>
              <a:t>Curriculum Vitae </a:t>
            </a:r>
            <a:r>
              <a:rPr lang="en-US" sz="2000" u="sng" dirty="0" smtClean="0">
                <a:solidFill>
                  <a:schemeClr val="tx1"/>
                </a:solidFill>
              </a:rPr>
              <a:t>(CV)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Melihat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buku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mata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kuliah</a:t>
            </a:r>
            <a:r>
              <a:rPr lang="en-US" dirty="0" smtClean="0">
                <a:solidFill>
                  <a:schemeClr val="bg1"/>
                </a:solidFill>
              </a:rPr>
              <a:t> PIO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Mencari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referensi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situs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i="1" dirty="0" smtClean="0">
                <a:solidFill>
                  <a:schemeClr val="bg1"/>
                </a:solidFill>
              </a:rPr>
              <a:t>google.com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Mendapat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bimbingan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kakak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91000" y="3304308"/>
            <a:ext cx="4495800" cy="286789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u="sng" dirty="0" err="1" smtClean="0">
                <a:solidFill>
                  <a:schemeClr val="tx1"/>
                </a:solidFill>
              </a:rPr>
              <a:t>Mempersiapkan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wawancara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kerja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dan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mempersiapkan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diri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sebelum</a:t>
            </a:r>
            <a:r>
              <a:rPr lang="en-US" sz="2000" u="sng" dirty="0" smtClean="0">
                <a:solidFill>
                  <a:schemeClr val="tx1"/>
                </a:solidFill>
              </a:rPr>
              <a:t> KP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Praktikan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membaca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buku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pedoman</a:t>
            </a:r>
            <a:r>
              <a:rPr lang="en-US" dirty="0" smtClean="0">
                <a:solidFill>
                  <a:schemeClr val="bg1"/>
                </a:solidFill>
              </a:rPr>
              <a:t> KP yang </a:t>
            </a:r>
            <a:r>
              <a:rPr lang="en-US" dirty="0" err="1" smtClean="0">
                <a:solidFill>
                  <a:schemeClr val="bg1"/>
                </a:solidFill>
              </a:rPr>
              <a:t>telah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diberikan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kampus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untuk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memahami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ketentuan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peraturan</a:t>
            </a:r>
            <a:r>
              <a:rPr lang="en-US" dirty="0" smtClean="0">
                <a:solidFill>
                  <a:schemeClr val="bg1"/>
                </a:solidFill>
              </a:rPr>
              <a:t> KP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Praktikan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mempelajari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kembali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buku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mata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kuliah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relevan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dengan</a:t>
            </a:r>
            <a:r>
              <a:rPr lang="en-US" dirty="0" smtClean="0">
                <a:solidFill>
                  <a:schemeClr val="bg1"/>
                </a:solidFill>
              </a:rPr>
              <a:t> KP (MSDM, PIO,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sebagainya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5605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KP, </a:t>
            </a: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mempersiapkan</a:t>
            </a:r>
            <a:r>
              <a:rPr lang="en-US" dirty="0"/>
              <a:t> </a:t>
            </a:r>
            <a:r>
              <a:rPr lang="en-US" dirty="0" err="1" smtClean="0"/>
              <a:t>pakaian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kemeja</a:t>
            </a:r>
            <a:r>
              <a:rPr lang="en-US" dirty="0" smtClean="0"/>
              <a:t>, </a:t>
            </a:r>
            <a:r>
              <a:rPr lang="en-US" i="1" dirty="0" smtClean="0"/>
              <a:t>blouse</a:t>
            </a:r>
            <a:r>
              <a:rPr lang="en-US" dirty="0" smtClean="0"/>
              <a:t>, </a:t>
            </a:r>
            <a:r>
              <a:rPr lang="en-US" dirty="0" err="1" smtClean="0"/>
              <a:t>celana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rok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Proses yang </a:t>
            </a:r>
            <a:r>
              <a:rPr lang="en-US" dirty="0" err="1" smtClean="0"/>
              <a:t>dialami</a:t>
            </a:r>
            <a:r>
              <a:rPr lang="en-US" dirty="0" smtClean="0"/>
              <a:t> </a:t>
            </a: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adaptasi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orang </a:t>
            </a:r>
            <a:r>
              <a:rPr lang="en-US" dirty="0" err="1" smtClean="0"/>
              <a:t>dewasa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awalnya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pembicaraan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menyesuaikan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pembicaraan</a:t>
            </a:r>
            <a:r>
              <a:rPr lang="en-US" dirty="0" smtClean="0"/>
              <a:t> </a:t>
            </a:r>
            <a:r>
              <a:rPr lang="en-US" dirty="0" err="1" smtClean="0"/>
              <a:t>selanjutnya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mencoba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agar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mengerjakan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sebaik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mengerjakan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memakan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lama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20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mencoba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pulang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.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tidaknya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/>
              <a:t>P</a:t>
            </a:r>
            <a:r>
              <a:rPr lang="en-US" dirty="0" err="1" smtClean="0"/>
              <a:t>raktikan</a:t>
            </a:r>
            <a:r>
              <a:rPr lang="en-US" dirty="0" smtClean="0"/>
              <a:t> </a:t>
            </a:r>
            <a:r>
              <a:rPr lang="en-US" dirty="0" err="1" smtClean="0"/>
              <a:t>kerjakan</a:t>
            </a:r>
            <a:r>
              <a:rPr lang="en-US" dirty="0" smtClean="0"/>
              <a:t>, </a:t>
            </a: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jam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.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KP, </a:t>
            </a: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menjalin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/>
              <a:t> </a:t>
            </a:r>
            <a:r>
              <a:rPr lang="en-US" dirty="0" smtClean="0"/>
              <a:t>lain di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divisi</a:t>
            </a:r>
            <a:r>
              <a:rPr lang="en-US" dirty="0" smtClean="0"/>
              <a:t> HR, </a:t>
            </a: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kegiatan-kegiatan</a:t>
            </a:r>
            <a:r>
              <a:rPr lang="en-US" dirty="0" smtClean="0"/>
              <a:t> yang </a:t>
            </a:r>
            <a:r>
              <a:rPr lang="en-US" dirty="0" err="1" smtClean="0"/>
              <a:t>diadakan</a:t>
            </a:r>
            <a:r>
              <a:rPr lang="en-US" dirty="0" smtClean="0"/>
              <a:t> </a:t>
            </a:r>
            <a:r>
              <a:rPr lang="en-US" dirty="0" err="1" smtClean="0"/>
              <a:t>kantor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buka</a:t>
            </a:r>
            <a:r>
              <a:rPr lang="en-US" dirty="0" smtClean="0"/>
              <a:t> </a:t>
            </a:r>
            <a:r>
              <a:rPr lang="en-US" dirty="0" err="1" smtClean="0"/>
              <a:t>puasa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upacara</a:t>
            </a:r>
            <a:r>
              <a:rPr lang="en-US" dirty="0" smtClean="0"/>
              <a:t> 17 </a:t>
            </a:r>
            <a:r>
              <a:rPr lang="en-US" dirty="0" err="1" smtClean="0"/>
              <a:t>Agustus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bergabung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makan</a:t>
            </a:r>
            <a:r>
              <a:rPr lang="en-US" dirty="0" smtClean="0"/>
              <a:t> </a:t>
            </a:r>
            <a:r>
              <a:rPr lang="en-US" dirty="0" err="1" smtClean="0"/>
              <a:t>siang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.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profesionalisme</a:t>
            </a:r>
            <a:r>
              <a:rPr lang="en-US" dirty="0" smtClean="0"/>
              <a:t>, </a:t>
            </a: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menujukkan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sopan</a:t>
            </a:r>
            <a:r>
              <a:rPr lang="en-US" dirty="0" smtClean="0"/>
              <a:t> </a:t>
            </a:r>
            <a:r>
              <a:rPr lang="en-US" dirty="0" err="1" smtClean="0"/>
              <a:t>santun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369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menjalani</a:t>
            </a:r>
            <a:r>
              <a:rPr lang="en-US" dirty="0" smtClean="0"/>
              <a:t> KP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, </a:t>
            </a:r>
            <a:r>
              <a:rPr lang="en-US" dirty="0" err="1" smtClean="0"/>
              <a:t>diantaranya</a:t>
            </a:r>
            <a:r>
              <a:rPr lang="en-US" dirty="0" smtClean="0"/>
              <a:t> </a:t>
            </a:r>
            <a:r>
              <a:rPr lang="en-US" dirty="0" err="1" smtClean="0"/>
              <a:t>mengadministrasikan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skoring</a:t>
            </a:r>
            <a:r>
              <a:rPr lang="en-US" dirty="0" smtClean="0"/>
              <a:t> </a:t>
            </a:r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,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i="1" dirty="0"/>
              <a:t>M</a:t>
            </a:r>
            <a:r>
              <a:rPr lang="en-US" i="1" dirty="0" smtClean="0"/>
              <a:t>icrosoft Excel</a:t>
            </a:r>
            <a:r>
              <a:rPr lang="en-US" dirty="0" smtClean="0"/>
              <a:t>,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i="1" dirty="0" err="1" smtClean="0"/>
              <a:t>fotocopy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ketik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265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4180127"/>
              </p:ext>
            </p:extLst>
          </p:nvPr>
        </p:nvGraphicFramePr>
        <p:xfrm>
          <a:off x="381000" y="1719263"/>
          <a:ext cx="8407401" cy="498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3835401"/>
              </a:tblGrid>
              <a:tr h="370840">
                <a:tc>
                  <a:txBody>
                    <a:bodyPr/>
                    <a:lstStyle/>
                    <a:p>
                      <a:endParaRPr lang="en-US" sz="15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dirty="0" err="1" smtClean="0">
                          <a:solidFill>
                            <a:schemeClr val="bg1"/>
                          </a:solidFill>
                        </a:rPr>
                        <a:t>Sebelum</a:t>
                      </a:r>
                      <a:r>
                        <a:rPr lang="en-US" sz="1500" b="0" baseline="0" dirty="0" smtClean="0">
                          <a:solidFill>
                            <a:schemeClr val="bg1"/>
                          </a:solidFill>
                        </a:rPr>
                        <a:t> KP</a:t>
                      </a:r>
                      <a:endParaRPr lang="en-US" sz="15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dirty="0" err="1" smtClean="0">
                          <a:solidFill>
                            <a:schemeClr val="bg1"/>
                          </a:solidFill>
                        </a:rPr>
                        <a:t>Sesudah</a:t>
                      </a:r>
                      <a:r>
                        <a:rPr lang="en-US" sz="1500" b="0" dirty="0" smtClean="0">
                          <a:solidFill>
                            <a:schemeClr val="bg1"/>
                          </a:solidFill>
                        </a:rPr>
                        <a:t> KP</a:t>
                      </a:r>
                      <a:endParaRPr lang="en-US" sz="15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i="1" dirty="0" smtClean="0">
                          <a:solidFill>
                            <a:schemeClr val="tx1"/>
                          </a:solidFill>
                        </a:rPr>
                        <a:t>Knowledge</a:t>
                      </a:r>
                      <a:endParaRPr lang="en-US" sz="15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dirty="0" err="1" smtClean="0"/>
                        <a:t>Tidak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memahami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pekerjaan</a:t>
                      </a:r>
                      <a:r>
                        <a:rPr lang="en-US" sz="1500" baseline="0" dirty="0" smtClean="0"/>
                        <a:t> lain </a:t>
                      </a:r>
                      <a:r>
                        <a:rPr lang="en-US" sz="1500" baseline="0" dirty="0" err="1" smtClean="0"/>
                        <a:t>selain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divisi</a:t>
                      </a:r>
                      <a:r>
                        <a:rPr lang="en-US" sz="1500" baseline="0" dirty="0" smtClean="0"/>
                        <a:t> HR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baseline="0" dirty="0" err="1" smtClean="0"/>
                        <a:t>Kurang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memahami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kriteria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kandidat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untuk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menempati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suatu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posisi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dirty="0" err="1" smtClean="0"/>
                        <a:t>Sudah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memahami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sebagian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tujuan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pekerjaan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dari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suatu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jabatan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atau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bagian</a:t>
                      </a:r>
                      <a:endParaRPr lang="en-US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baseline="0" dirty="0" err="1" smtClean="0"/>
                        <a:t>Dapat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menentukan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kriteria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kandidat</a:t>
                      </a:r>
                      <a:r>
                        <a:rPr lang="en-US" sz="1500" baseline="0" dirty="0" smtClean="0"/>
                        <a:t> yang </a:t>
                      </a:r>
                      <a:r>
                        <a:rPr lang="en-US" sz="1500" baseline="0" dirty="0" err="1" smtClean="0"/>
                        <a:t>tepat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untuk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suatu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posisi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i="1" dirty="0" smtClean="0">
                          <a:solidFill>
                            <a:schemeClr val="tx1"/>
                          </a:solidFill>
                        </a:rPr>
                        <a:t>Skill</a:t>
                      </a:r>
                      <a:endParaRPr lang="en-US" sz="15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dirty="0" err="1" smtClean="0"/>
                        <a:t>Tidak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bisa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melakukan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wawancara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kerja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dengan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kandidat</a:t>
                      </a:r>
                      <a:endParaRPr lang="en-US" sz="150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dirty="0" err="1" smtClean="0"/>
                        <a:t>Belum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pernah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melakukan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seleksi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i="1" baseline="0" dirty="0" smtClean="0"/>
                        <a:t>CV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secara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langsung</a:t>
                      </a:r>
                      <a:endParaRPr lang="en-US" sz="1500" i="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i="0" baseline="0" dirty="0" err="1" smtClean="0"/>
                        <a:t>Melakukan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wawancara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dan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membuat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1" baseline="0" dirty="0" smtClean="0"/>
                        <a:t>job description</a:t>
                      </a:r>
                      <a:endParaRPr lang="en-US" sz="1500" i="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i="0" baseline="0" dirty="0" err="1" smtClean="0"/>
                        <a:t>Jarang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menggunakan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1" baseline="0" dirty="0" err="1" smtClean="0"/>
                        <a:t>ms.</a:t>
                      </a:r>
                      <a:r>
                        <a:rPr lang="en-US" sz="1500" i="1" baseline="0" dirty="0" smtClean="0"/>
                        <a:t> Excel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sehingga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tidak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terlalu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mengerti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cara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kerja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1" baseline="0" dirty="0" err="1" smtClean="0"/>
                        <a:t>ms.</a:t>
                      </a:r>
                      <a:r>
                        <a:rPr lang="en-US" sz="1500" i="1" baseline="0" dirty="0" smtClean="0"/>
                        <a:t> Excel</a:t>
                      </a:r>
                      <a:endParaRPr lang="en-US" sz="15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dirty="0" err="1" smtClean="0"/>
                        <a:t>Sudah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melakukan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praktik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wawancara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kerja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dengan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kandidat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kerja</a:t>
                      </a:r>
                      <a:endParaRPr lang="en-US" sz="15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baseline="0" dirty="0" err="1" smtClean="0"/>
                        <a:t>Melakukan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seleksi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i="1" baseline="0" dirty="0" smtClean="0"/>
                        <a:t>CV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sehingga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mengetahui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kandidat</a:t>
                      </a:r>
                      <a:r>
                        <a:rPr lang="en-US" sz="1500" i="0" baseline="0" dirty="0" smtClean="0"/>
                        <a:t> yang </a:t>
                      </a:r>
                      <a:r>
                        <a:rPr lang="en-US" sz="1500" i="0" baseline="0" dirty="0" err="1" smtClean="0"/>
                        <a:t>sesuai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untuk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suatu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posisi</a:t>
                      </a:r>
                      <a:endParaRPr lang="en-US" sz="1500" i="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i="0" baseline="0" dirty="0" err="1" smtClean="0"/>
                        <a:t>Memahami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keterampilan</a:t>
                      </a:r>
                      <a:r>
                        <a:rPr lang="en-US" sz="1500" i="0" baseline="0" dirty="0" smtClean="0"/>
                        <a:t> yang </a:t>
                      </a:r>
                      <a:r>
                        <a:rPr lang="en-US" sz="1500" i="0" baseline="0" dirty="0" err="1" smtClean="0"/>
                        <a:t>diperlukan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dalam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wawancara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1" baseline="0" dirty="0" smtClean="0"/>
                        <a:t>job </a:t>
                      </a:r>
                      <a:r>
                        <a:rPr lang="en-US" sz="1500" i="1" baseline="0" dirty="0" err="1" smtClean="0"/>
                        <a:t>desc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dan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memiliki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pengalaman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dalam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membuat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1" baseline="0" dirty="0" smtClean="0"/>
                        <a:t>job </a:t>
                      </a:r>
                      <a:r>
                        <a:rPr lang="en-US" sz="1500" i="1" baseline="0" dirty="0" err="1" smtClean="0"/>
                        <a:t>desc</a:t>
                      </a:r>
                      <a:endParaRPr lang="en-US" sz="1500" i="1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i="0" baseline="0" dirty="0" err="1" smtClean="0"/>
                        <a:t>Lebih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mengerti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0" baseline="0" dirty="0" err="1" smtClean="0"/>
                        <a:t>menggunakan</a:t>
                      </a:r>
                      <a:r>
                        <a:rPr lang="en-US" sz="1500" i="0" baseline="0" dirty="0" smtClean="0"/>
                        <a:t> </a:t>
                      </a:r>
                      <a:r>
                        <a:rPr lang="en-US" sz="1500" i="1" baseline="0" dirty="0" err="1" smtClean="0"/>
                        <a:t>ms.</a:t>
                      </a:r>
                      <a:r>
                        <a:rPr lang="en-US" sz="1500" i="1" baseline="0" dirty="0" smtClean="0"/>
                        <a:t> Excel</a:t>
                      </a:r>
                      <a:endParaRPr lang="en-US" sz="1500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i="1" dirty="0" err="1" smtClean="0">
                          <a:solidFill>
                            <a:schemeClr val="tx1"/>
                          </a:solidFill>
                        </a:rPr>
                        <a:t>Attidude</a:t>
                      </a:r>
                      <a:endParaRPr lang="en-US" sz="15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dirty="0" err="1" smtClean="0"/>
                        <a:t>Jarang</a:t>
                      </a:r>
                      <a:r>
                        <a:rPr lang="en-US" sz="1500" dirty="0" smtClean="0"/>
                        <a:t> </a:t>
                      </a:r>
                      <a:r>
                        <a:rPr lang="en-US" sz="1500" dirty="0" err="1" smtClean="0"/>
                        <a:t>berinteraksi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dengan</a:t>
                      </a:r>
                      <a:r>
                        <a:rPr lang="en-US" sz="1500" baseline="0" dirty="0" smtClean="0"/>
                        <a:t> orang </a:t>
                      </a:r>
                      <a:r>
                        <a:rPr lang="en-US" sz="1500" baseline="0" dirty="0" err="1" smtClean="0"/>
                        <a:t>dewasa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sehingga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jarang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menggunakan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bahasa</a:t>
                      </a:r>
                      <a:r>
                        <a:rPr lang="en-US" sz="1500" baseline="0" dirty="0" smtClean="0"/>
                        <a:t> Indonesia </a:t>
                      </a:r>
                      <a:r>
                        <a:rPr lang="en-US" sz="1500" baseline="0" dirty="0" err="1" smtClean="0"/>
                        <a:t>baku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500" dirty="0" err="1" smtClean="0"/>
                        <a:t>Lebih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sering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menggunakan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bahasa</a:t>
                      </a:r>
                      <a:r>
                        <a:rPr lang="en-US" sz="1500" baseline="0" dirty="0" smtClean="0"/>
                        <a:t> Indonesia </a:t>
                      </a:r>
                      <a:r>
                        <a:rPr lang="en-US" sz="1500" baseline="0" dirty="0" err="1" smtClean="0"/>
                        <a:t>baku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karena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sering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berinteraksi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err="1" smtClean="0"/>
                        <a:t>dengan</a:t>
                      </a:r>
                      <a:r>
                        <a:rPr lang="en-US" sz="1500" baseline="0" dirty="0" smtClean="0"/>
                        <a:t> orang </a:t>
                      </a:r>
                      <a:r>
                        <a:rPr lang="en-US" sz="1500" baseline="0" dirty="0" err="1" smtClean="0"/>
                        <a:t>dewasa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063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81000" y="1759527"/>
            <a:ext cx="8382000" cy="16002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u="sng" dirty="0" smtClean="0">
                <a:solidFill>
                  <a:schemeClr val="tx1"/>
                </a:solidFill>
              </a:rPr>
              <a:t>Cara </a:t>
            </a:r>
            <a:r>
              <a:rPr lang="en-US" sz="2000" u="sng" dirty="0" err="1" smtClean="0">
                <a:solidFill>
                  <a:schemeClr val="tx1"/>
                </a:solidFill>
              </a:rPr>
              <a:t>menyusun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Laporan</a:t>
            </a:r>
            <a:r>
              <a:rPr lang="en-US" sz="2000" u="sng" dirty="0" smtClean="0">
                <a:solidFill>
                  <a:schemeClr val="tx1"/>
                </a:solidFill>
              </a:rPr>
              <a:t> KP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mengumpulkan</a:t>
            </a:r>
            <a:r>
              <a:rPr lang="en-US" dirty="0" smtClean="0"/>
              <a:t> </a:t>
            </a:r>
            <a:r>
              <a:rPr lang="en-US" dirty="0" err="1" smtClean="0"/>
              <a:t>bahan-bahan</a:t>
            </a:r>
            <a:r>
              <a:rPr lang="en-US" dirty="0" smtClean="0"/>
              <a:t>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diisi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,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Praktikan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di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pedoman</a:t>
            </a:r>
            <a:r>
              <a:rPr lang="en-US" dirty="0" smtClean="0"/>
              <a:t> KP, </a:t>
            </a:r>
            <a:r>
              <a:rPr lang="en-US" dirty="0" err="1" smtClean="0"/>
              <a:t>seperti</a:t>
            </a:r>
            <a:r>
              <a:rPr lang="en-US" dirty="0" smtClean="0"/>
              <a:t> margin, font, font size, </a:t>
            </a:r>
            <a:r>
              <a:rPr lang="en-US" dirty="0" err="1" smtClean="0"/>
              <a:t>spasi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81000" y="3574473"/>
            <a:ext cx="4114800" cy="2895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u="sng" dirty="0" smtClean="0">
                <a:solidFill>
                  <a:schemeClr val="tx1"/>
                </a:solidFill>
              </a:rPr>
              <a:t>Cara </a:t>
            </a:r>
            <a:r>
              <a:rPr lang="en-US" sz="2000" u="sng" dirty="0" err="1" smtClean="0">
                <a:solidFill>
                  <a:schemeClr val="tx1"/>
                </a:solidFill>
              </a:rPr>
              <a:t>mempersiapkan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sidang</a:t>
            </a:r>
            <a:r>
              <a:rPr lang="en-US" sz="2000" u="sng" dirty="0" smtClean="0">
                <a:solidFill>
                  <a:schemeClr val="tx1"/>
                </a:solidFill>
              </a:rPr>
              <a:t> KP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Praktikan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membuat</a:t>
            </a:r>
            <a:r>
              <a:rPr lang="en-US" dirty="0" smtClean="0">
                <a:solidFill>
                  <a:schemeClr val="bg1"/>
                </a:solidFill>
              </a:rPr>
              <a:t> PPT yang </a:t>
            </a:r>
            <a:r>
              <a:rPr lang="en-US" dirty="0" err="1" smtClean="0">
                <a:solidFill>
                  <a:schemeClr val="bg1"/>
                </a:solidFill>
              </a:rPr>
              <a:t>difokuskan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pada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bab</a:t>
            </a:r>
            <a:r>
              <a:rPr lang="en-US" dirty="0" smtClean="0">
                <a:solidFill>
                  <a:schemeClr val="bg1"/>
                </a:solidFill>
              </a:rPr>
              <a:t> 3 (</a:t>
            </a:r>
            <a:r>
              <a:rPr lang="en-US" dirty="0" err="1" smtClean="0">
                <a:solidFill>
                  <a:schemeClr val="bg1"/>
                </a:solidFill>
              </a:rPr>
              <a:t>pelaksaan</a:t>
            </a:r>
            <a:r>
              <a:rPr lang="en-US" dirty="0" smtClean="0">
                <a:solidFill>
                  <a:schemeClr val="bg1"/>
                </a:solidFill>
              </a:rPr>
              <a:t> KP)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bab</a:t>
            </a:r>
            <a:r>
              <a:rPr lang="en-US" dirty="0" smtClean="0">
                <a:solidFill>
                  <a:schemeClr val="bg1"/>
                </a:solidFill>
              </a:rPr>
              <a:t> 4 (</a:t>
            </a:r>
            <a:r>
              <a:rPr lang="en-US" dirty="0" err="1" smtClean="0">
                <a:solidFill>
                  <a:schemeClr val="bg1"/>
                </a:solidFill>
              </a:rPr>
              <a:t>kesimpulan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saran)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Praktikan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mempelajari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seluruh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laporan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telah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dibuat</a:t>
            </a:r>
            <a:endParaRPr lang="en-US" dirty="0" smtClean="0">
              <a:solidFill>
                <a:schemeClr val="bg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Praktikan</a:t>
            </a:r>
            <a:r>
              <a:rPr lang="en-US" dirty="0" smtClean="0">
                <a:solidFill>
                  <a:schemeClr val="bg1"/>
                </a:solidFill>
              </a:rPr>
              <a:t>  </a:t>
            </a:r>
            <a:r>
              <a:rPr lang="en-US" dirty="0" err="1" smtClean="0">
                <a:solidFill>
                  <a:schemeClr val="bg1"/>
                </a:solidFill>
              </a:rPr>
              <a:t>mempelajari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sedikit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teori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mata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kuliah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relevan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dengan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pekerjaan</a:t>
            </a:r>
            <a:r>
              <a:rPr lang="en-US" dirty="0" smtClean="0">
                <a:solidFill>
                  <a:schemeClr val="bg1"/>
                </a:solidFill>
              </a:rPr>
              <a:t> KP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610100" y="3574473"/>
            <a:ext cx="4152900" cy="28956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u="sng" dirty="0" smtClean="0">
                <a:solidFill>
                  <a:schemeClr val="tx1"/>
                </a:solidFill>
              </a:rPr>
              <a:t>Cara </a:t>
            </a:r>
            <a:r>
              <a:rPr lang="en-US" sz="2000" u="sng" dirty="0" err="1" smtClean="0">
                <a:solidFill>
                  <a:schemeClr val="tx1"/>
                </a:solidFill>
              </a:rPr>
              <a:t>melakukan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revisi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pada</a:t>
            </a:r>
            <a:r>
              <a:rPr lang="en-US" sz="2000" u="sng" dirty="0" smtClean="0">
                <a:solidFill>
                  <a:schemeClr val="tx1"/>
                </a:solidFill>
              </a:rPr>
              <a:t> </a:t>
            </a:r>
            <a:r>
              <a:rPr lang="en-US" sz="2000" u="sng" dirty="0" err="1" smtClean="0">
                <a:solidFill>
                  <a:schemeClr val="tx1"/>
                </a:solidFill>
              </a:rPr>
              <a:t>laporan</a:t>
            </a:r>
            <a:r>
              <a:rPr lang="en-US" sz="2000" u="sng" dirty="0" smtClean="0">
                <a:solidFill>
                  <a:schemeClr val="tx1"/>
                </a:solidFill>
              </a:rPr>
              <a:t> KP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Praktikan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melakukan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revisi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sesuai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dengan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arahan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dosen</a:t>
            </a:r>
            <a:endParaRPr lang="en-US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Praktikan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menandai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hasil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revisi</a:t>
            </a:r>
            <a:r>
              <a:rPr lang="en-US" dirty="0" smtClean="0">
                <a:solidFill>
                  <a:schemeClr val="bg1"/>
                </a:solidFill>
              </a:rPr>
              <a:t> yang </a:t>
            </a:r>
            <a:r>
              <a:rPr lang="en-US" dirty="0" err="1" smtClean="0">
                <a:solidFill>
                  <a:schemeClr val="bg1"/>
                </a:solidFill>
              </a:rPr>
              <a:t>telah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diselesaikan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sehingga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meminimalisir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pengulangan</a:t>
            </a:r>
            <a:endParaRPr lang="en-US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bg1"/>
                </a:solidFill>
              </a:rPr>
              <a:t>Praktikan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juga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menyesuaikan</a:t>
            </a:r>
            <a:r>
              <a:rPr lang="en-US" dirty="0" smtClean="0">
                <a:solidFill>
                  <a:schemeClr val="bg1"/>
                </a:solidFill>
              </a:rPr>
              <a:t> format </a:t>
            </a:r>
            <a:r>
              <a:rPr lang="en-US" dirty="0" err="1" smtClean="0">
                <a:solidFill>
                  <a:schemeClr val="bg1"/>
                </a:solidFill>
              </a:rPr>
              <a:t>laporan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dengan</a:t>
            </a:r>
            <a:r>
              <a:rPr lang="en-US" dirty="0" smtClean="0">
                <a:solidFill>
                  <a:schemeClr val="bg1"/>
                </a:solidFill>
              </a:rPr>
              <a:t> APA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buku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pedoman</a:t>
            </a:r>
            <a:r>
              <a:rPr lang="en-US" dirty="0" smtClean="0">
                <a:solidFill>
                  <a:schemeClr val="bg1"/>
                </a:solidFill>
              </a:rPr>
              <a:t> KP </a:t>
            </a:r>
            <a:r>
              <a:rPr lang="en-US" dirty="0" err="1" smtClean="0">
                <a:solidFill>
                  <a:schemeClr val="bg1"/>
                </a:solidFill>
              </a:rPr>
              <a:t>dari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kampus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28431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676400"/>
            <a:ext cx="6324600" cy="4874807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773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261</TotalTime>
  <Words>583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Grid</vt:lpstr>
      <vt:lpstr>How to survive kerja profesi</vt:lpstr>
      <vt:lpstr>Sebelum kerja profesi</vt:lpstr>
      <vt:lpstr>Selama kerja profesi</vt:lpstr>
      <vt:lpstr>Selama kerja profesi</vt:lpstr>
      <vt:lpstr>Selama kerja profesi</vt:lpstr>
      <vt:lpstr>Setelah kerja profesi</vt:lpstr>
      <vt:lpstr>Setelah kerja profesi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survive kerja profesi</dc:title>
  <dc:creator>Ardi02</dc:creator>
  <cp:lastModifiedBy>Ardi02</cp:lastModifiedBy>
  <cp:revision>14</cp:revision>
  <dcterms:created xsi:type="dcterms:W3CDTF">2017-10-27T16:41:36Z</dcterms:created>
  <dcterms:modified xsi:type="dcterms:W3CDTF">2017-10-30T04:28:36Z</dcterms:modified>
</cp:coreProperties>
</file>