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08378-3D9F-460C-BACB-1A80DC305A3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A9047-3887-4FAD-A59A-47818FDE283B}">
      <dgm:prSet phldrT="[Text]"/>
      <dgm:spPr/>
      <dgm:t>
        <a:bodyPr/>
        <a:lstStyle/>
        <a:p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Acuan</a:t>
          </a:r>
          <a:r>
            <a:rPr lang="en-US" dirty="0" smtClean="0"/>
            <a:t> KP</a:t>
          </a:r>
          <a:endParaRPr lang="en-US" dirty="0"/>
        </a:p>
      </dgm:t>
    </dgm:pt>
    <dgm:pt modelId="{BCD643C5-FB04-47AE-B79B-4036ED970934}" type="parTrans" cxnId="{0080B670-02D4-4CF4-B88C-108048FBC6FD}">
      <dgm:prSet/>
      <dgm:spPr/>
      <dgm:t>
        <a:bodyPr/>
        <a:lstStyle/>
        <a:p>
          <a:endParaRPr lang="en-US"/>
        </a:p>
      </dgm:t>
    </dgm:pt>
    <dgm:pt modelId="{2F3C404B-0C6D-4FEB-9FFF-48AD3D7FC4D7}" type="sibTrans" cxnId="{0080B670-02D4-4CF4-B88C-108048FBC6FD}">
      <dgm:prSet/>
      <dgm:spPr/>
      <dgm:t>
        <a:bodyPr/>
        <a:lstStyle/>
        <a:p>
          <a:endParaRPr lang="en-US"/>
        </a:p>
      </dgm:t>
    </dgm:pt>
    <dgm:pt modelId="{B68A8F9A-4B17-4EFF-9829-66340BC9094B}">
      <dgm:prSet phldrT="[Text]"/>
      <dgm:spPr/>
      <dgm:t>
        <a:bodyPr/>
        <a:lstStyle/>
        <a:p>
          <a:r>
            <a:rPr lang="en-US" dirty="0" err="1" smtClean="0"/>
            <a:t>Formulir</a:t>
          </a:r>
          <a:r>
            <a:rPr lang="en-US" dirty="0" smtClean="0"/>
            <a:t> </a:t>
          </a:r>
          <a:r>
            <a:rPr lang="en-US" dirty="0" err="1" smtClean="0"/>
            <a:t>Pengajuan</a:t>
          </a:r>
          <a:r>
            <a:rPr lang="en-US" dirty="0" smtClean="0"/>
            <a:t> KP</a:t>
          </a:r>
          <a:endParaRPr lang="en-US" dirty="0"/>
        </a:p>
      </dgm:t>
    </dgm:pt>
    <dgm:pt modelId="{4786C6D9-3970-4C60-A92D-A36ED1037615}" type="parTrans" cxnId="{AD244F60-B339-4243-8F32-D44C91642B25}">
      <dgm:prSet/>
      <dgm:spPr/>
      <dgm:t>
        <a:bodyPr/>
        <a:lstStyle/>
        <a:p>
          <a:endParaRPr lang="en-US"/>
        </a:p>
      </dgm:t>
    </dgm:pt>
    <dgm:pt modelId="{881734A9-876C-46D7-AAB1-FB7A61E5D205}" type="sibTrans" cxnId="{AD244F60-B339-4243-8F32-D44C91642B25}">
      <dgm:prSet/>
      <dgm:spPr/>
      <dgm:t>
        <a:bodyPr/>
        <a:lstStyle/>
        <a:p>
          <a:endParaRPr lang="en-US"/>
        </a:p>
      </dgm:t>
    </dgm:pt>
    <dgm:pt modelId="{CE9BB0D4-853C-454E-A3B5-D950C5815C66}">
      <dgm:prSet phldrT="[Text]"/>
      <dgm:spPr/>
      <dgm:t>
        <a:bodyPr/>
        <a:lstStyle/>
        <a:p>
          <a:r>
            <a:rPr lang="en-US" dirty="0" smtClean="0"/>
            <a:t>Surat </a:t>
          </a:r>
          <a:r>
            <a:rPr lang="en-US" dirty="0" err="1" smtClean="0"/>
            <a:t>Pengantar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UPJ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r>
            <a:rPr lang="en-US" dirty="0" smtClean="0"/>
            <a:t>/</a:t>
          </a:r>
          <a:r>
            <a:rPr lang="en-US" dirty="0" err="1" smtClean="0"/>
            <a:t>instansi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KP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dilaksanakan</a:t>
          </a:r>
          <a:endParaRPr lang="en-US" dirty="0"/>
        </a:p>
      </dgm:t>
    </dgm:pt>
    <dgm:pt modelId="{A383BA75-2D05-49ED-893B-A23178F7ABFD}" type="parTrans" cxnId="{4CD476B0-FD97-4517-BCE8-E132133FF332}">
      <dgm:prSet/>
      <dgm:spPr/>
      <dgm:t>
        <a:bodyPr/>
        <a:lstStyle/>
        <a:p>
          <a:endParaRPr lang="en-US"/>
        </a:p>
      </dgm:t>
    </dgm:pt>
    <dgm:pt modelId="{05EE119E-AAD5-4AF8-AE8C-33328E3A5AD4}" type="sibTrans" cxnId="{4CD476B0-FD97-4517-BCE8-E132133FF332}">
      <dgm:prSet/>
      <dgm:spPr/>
      <dgm:t>
        <a:bodyPr/>
        <a:lstStyle/>
        <a:p>
          <a:endParaRPr lang="en-US"/>
        </a:p>
      </dgm:t>
    </dgm:pt>
    <dgm:pt modelId="{7F1BB426-20C9-48E7-952A-9047E681DD34}">
      <dgm:prSet phldrT="[Text]"/>
      <dgm:spPr/>
      <dgm:t>
        <a:bodyPr/>
        <a:lstStyle/>
        <a:p>
          <a:r>
            <a:rPr lang="en-US" dirty="0" smtClean="0"/>
            <a:t>Surat </a:t>
          </a:r>
          <a:r>
            <a:rPr lang="en-US" dirty="0" err="1" smtClean="0"/>
            <a:t>Lamaran</a:t>
          </a:r>
          <a:r>
            <a:rPr lang="en-US" dirty="0" smtClean="0"/>
            <a:t> KP</a:t>
          </a:r>
          <a:endParaRPr lang="en-US" dirty="0"/>
        </a:p>
      </dgm:t>
    </dgm:pt>
    <dgm:pt modelId="{1279EF1C-929A-4C71-BDD1-82DDDEDCE5EC}" type="parTrans" cxnId="{B0E8D7BD-6D17-4A0B-85B9-922F5F1CAAA6}">
      <dgm:prSet/>
      <dgm:spPr/>
      <dgm:t>
        <a:bodyPr/>
        <a:lstStyle/>
        <a:p>
          <a:endParaRPr lang="en-US"/>
        </a:p>
      </dgm:t>
    </dgm:pt>
    <dgm:pt modelId="{8B51C25B-E55C-405D-BD7A-145717D8DDA9}" type="sibTrans" cxnId="{B0E8D7BD-6D17-4A0B-85B9-922F5F1CAAA6}">
      <dgm:prSet/>
      <dgm:spPr/>
      <dgm:t>
        <a:bodyPr/>
        <a:lstStyle/>
        <a:p>
          <a:endParaRPr lang="en-US"/>
        </a:p>
      </dgm:t>
    </dgm:pt>
    <dgm:pt modelId="{483CC2F1-70EA-4A19-B498-4D903AFDDD40}">
      <dgm:prSet phldrT="[Text]"/>
      <dgm:spPr/>
      <dgm:t>
        <a:bodyPr/>
        <a:lstStyle/>
        <a:p>
          <a:r>
            <a:rPr lang="en-US" i="1" dirty="0" smtClean="0"/>
            <a:t>Curriculum Vitae </a:t>
          </a:r>
          <a:r>
            <a:rPr lang="en-US" dirty="0" smtClean="0"/>
            <a:t>(CV)/</a:t>
          </a:r>
          <a:r>
            <a:rPr lang="en-US" dirty="0" err="1" smtClean="0"/>
            <a:t>Daftar</a:t>
          </a:r>
          <a:r>
            <a:rPr lang="en-US" dirty="0" smtClean="0"/>
            <a:t> </a:t>
          </a:r>
          <a:r>
            <a:rPr lang="en-US" dirty="0" err="1" smtClean="0"/>
            <a:t>Riwayat</a:t>
          </a:r>
          <a:r>
            <a:rPr lang="en-US" dirty="0" smtClean="0"/>
            <a:t> </a:t>
          </a:r>
          <a:r>
            <a:rPr lang="en-US" dirty="0" err="1" smtClean="0"/>
            <a:t>Hidup</a:t>
          </a:r>
          <a:endParaRPr lang="en-US" dirty="0"/>
        </a:p>
      </dgm:t>
    </dgm:pt>
    <dgm:pt modelId="{BA7B461A-BAA7-4722-81E2-186298A60429}" type="parTrans" cxnId="{A5E13F7D-15C4-4464-A56D-7BA740D097E4}">
      <dgm:prSet/>
      <dgm:spPr/>
      <dgm:t>
        <a:bodyPr/>
        <a:lstStyle/>
        <a:p>
          <a:endParaRPr lang="en-US"/>
        </a:p>
      </dgm:t>
    </dgm:pt>
    <dgm:pt modelId="{C3D7B2A9-9F58-47E2-A4A0-CDF0704947F8}" type="sibTrans" cxnId="{A5E13F7D-15C4-4464-A56D-7BA740D097E4}">
      <dgm:prSet/>
      <dgm:spPr/>
      <dgm:t>
        <a:bodyPr/>
        <a:lstStyle/>
        <a:p>
          <a:endParaRPr lang="en-US"/>
        </a:p>
      </dgm:t>
    </dgm:pt>
    <dgm:pt modelId="{3F2B4B9C-2910-4C0A-B726-207C1FF3E56B}" type="pres">
      <dgm:prSet presAssocID="{E3E08378-3D9F-460C-BACB-1A80DC305A36}" presName="diagram" presStyleCnt="0">
        <dgm:presLayoutVars>
          <dgm:dir/>
          <dgm:resizeHandles val="exact"/>
        </dgm:presLayoutVars>
      </dgm:prSet>
      <dgm:spPr/>
    </dgm:pt>
    <dgm:pt modelId="{4F57E277-3556-4E59-8615-AF7F578EC454}" type="pres">
      <dgm:prSet presAssocID="{494A9047-3887-4FAD-A59A-47818FDE28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4D869-C497-4C7B-98E4-61A0E241A85C}" type="pres">
      <dgm:prSet presAssocID="{2F3C404B-0C6D-4FEB-9FFF-48AD3D7FC4D7}" presName="sibTrans" presStyleCnt="0"/>
      <dgm:spPr/>
    </dgm:pt>
    <dgm:pt modelId="{218127CF-B3CC-4451-A7B4-BFC53B7230ED}" type="pres">
      <dgm:prSet presAssocID="{B68A8F9A-4B17-4EFF-9829-66340BC909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C4A52-8C3C-4F72-840C-CD7C69B5EFC8}" type="pres">
      <dgm:prSet presAssocID="{881734A9-876C-46D7-AAB1-FB7A61E5D205}" presName="sibTrans" presStyleCnt="0"/>
      <dgm:spPr/>
    </dgm:pt>
    <dgm:pt modelId="{A531E0FE-2030-4A5B-AFAE-32E367018161}" type="pres">
      <dgm:prSet presAssocID="{CE9BB0D4-853C-454E-A3B5-D950C5815C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A34A8-7626-4670-862C-2DBD86B01B23}" type="pres">
      <dgm:prSet presAssocID="{05EE119E-AAD5-4AF8-AE8C-33328E3A5AD4}" presName="sibTrans" presStyleCnt="0"/>
      <dgm:spPr/>
    </dgm:pt>
    <dgm:pt modelId="{B26D26D8-675F-450A-8980-EE29C72B9FC1}" type="pres">
      <dgm:prSet presAssocID="{7F1BB426-20C9-48E7-952A-9047E681DD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315CB-4421-4B18-B127-762D1CD9FCFC}" type="pres">
      <dgm:prSet presAssocID="{8B51C25B-E55C-405D-BD7A-145717D8DDA9}" presName="sibTrans" presStyleCnt="0"/>
      <dgm:spPr/>
    </dgm:pt>
    <dgm:pt modelId="{2F01B48C-6EF2-4C04-908E-124867D47EF6}" type="pres">
      <dgm:prSet presAssocID="{483CC2F1-70EA-4A19-B498-4D903AFDDD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44F60-B339-4243-8F32-D44C91642B25}" srcId="{E3E08378-3D9F-460C-BACB-1A80DC305A36}" destId="{B68A8F9A-4B17-4EFF-9829-66340BC9094B}" srcOrd="1" destOrd="0" parTransId="{4786C6D9-3970-4C60-A92D-A36ED1037615}" sibTransId="{881734A9-876C-46D7-AAB1-FB7A61E5D205}"/>
    <dgm:cxn modelId="{AFF17B39-CE18-45C6-BBD0-782D7A378E2F}" type="presOf" srcId="{B68A8F9A-4B17-4EFF-9829-66340BC9094B}" destId="{218127CF-B3CC-4451-A7B4-BFC53B7230ED}" srcOrd="0" destOrd="0" presId="urn:microsoft.com/office/officeart/2005/8/layout/default"/>
    <dgm:cxn modelId="{A5E13F7D-15C4-4464-A56D-7BA740D097E4}" srcId="{E3E08378-3D9F-460C-BACB-1A80DC305A36}" destId="{483CC2F1-70EA-4A19-B498-4D903AFDDD40}" srcOrd="4" destOrd="0" parTransId="{BA7B461A-BAA7-4722-81E2-186298A60429}" sibTransId="{C3D7B2A9-9F58-47E2-A4A0-CDF0704947F8}"/>
    <dgm:cxn modelId="{119D2089-1925-47BA-85D1-879FA82352E0}" type="presOf" srcId="{494A9047-3887-4FAD-A59A-47818FDE283B}" destId="{4F57E277-3556-4E59-8615-AF7F578EC454}" srcOrd="0" destOrd="0" presId="urn:microsoft.com/office/officeart/2005/8/layout/default"/>
    <dgm:cxn modelId="{B79E1447-9098-4C0D-87B3-5BB993F3D915}" type="presOf" srcId="{483CC2F1-70EA-4A19-B498-4D903AFDDD40}" destId="{2F01B48C-6EF2-4C04-908E-124867D47EF6}" srcOrd="0" destOrd="0" presId="urn:microsoft.com/office/officeart/2005/8/layout/default"/>
    <dgm:cxn modelId="{32BB2BEC-B163-48CB-A528-F50A2D7444DC}" type="presOf" srcId="{E3E08378-3D9F-460C-BACB-1A80DC305A36}" destId="{3F2B4B9C-2910-4C0A-B726-207C1FF3E56B}" srcOrd="0" destOrd="0" presId="urn:microsoft.com/office/officeart/2005/8/layout/default"/>
    <dgm:cxn modelId="{69826CFF-24D1-422D-B7AB-CC9C40CF5B49}" type="presOf" srcId="{CE9BB0D4-853C-454E-A3B5-D950C5815C66}" destId="{A531E0FE-2030-4A5B-AFAE-32E367018161}" srcOrd="0" destOrd="0" presId="urn:microsoft.com/office/officeart/2005/8/layout/default"/>
    <dgm:cxn modelId="{B0E8D7BD-6D17-4A0B-85B9-922F5F1CAAA6}" srcId="{E3E08378-3D9F-460C-BACB-1A80DC305A36}" destId="{7F1BB426-20C9-48E7-952A-9047E681DD34}" srcOrd="3" destOrd="0" parTransId="{1279EF1C-929A-4C71-BDD1-82DDDEDCE5EC}" sibTransId="{8B51C25B-E55C-405D-BD7A-145717D8DDA9}"/>
    <dgm:cxn modelId="{0080B670-02D4-4CF4-B88C-108048FBC6FD}" srcId="{E3E08378-3D9F-460C-BACB-1A80DC305A36}" destId="{494A9047-3887-4FAD-A59A-47818FDE283B}" srcOrd="0" destOrd="0" parTransId="{BCD643C5-FB04-47AE-B79B-4036ED970934}" sibTransId="{2F3C404B-0C6D-4FEB-9FFF-48AD3D7FC4D7}"/>
    <dgm:cxn modelId="{4CD476B0-FD97-4517-BCE8-E132133FF332}" srcId="{E3E08378-3D9F-460C-BACB-1A80DC305A36}" destId="{CE9BB0D4-853C-454E-A3B5-D950C5815C66}" srcOrd="2" destOrd="0" parTransId="{A383BA75-2D05-49ED-893B-A23178F7ABFD}" sibTransId="{05EE119E-AAD5-4AF8-AE8C-33328E3A5AD4}"/>
    <dgm:cxn modelId="{78D68FB9-0847-45FF-971D-1FF674AF7E1B}" type="presOf" srcId="{7F1BB426-20C9-48E7-952A-9047E681DD34}" destId="{B26D26D8-675F-450A-8980-EE29C72B9FC1}" srcOrd="0" destOrd="0" presId="urn:microsoft.com/office/officeart/2005/8/layout/default"/>
    <dgm:cxn modelId="{4C7FBEFB-81C9-4A88-8F1C-841FC0A2C4BE}" type="presParOf" srcId="{3F2B4B9C-2910-4C0A-B726-207C1FF3E56B}" destId="{4F57E277-3556-4E59-8615-AF7F578EC454}" srcOrd="0" destOrd="0" presId="urn:microsoft.com/office/officeart/2005/8/layout/default"/>
    <dgm:cxn modelId="{9D0C829C-C129-4F4D-8FDA-F564977E64F7}" type="presParOf" srcId="{3F2B4B9C-2910-4C0A-B726-207C1FF3E56B}" destId="{D9E4D869-C497-4C7B-98E4-61A0E241A85C}" srcOrd="1" destOrd="0" presId="urn:microsoft.com/office/officeart/2005/8/layout/default"/>
    <dgm:cxn modelId="{5883A685-AB35-499D-A951-BCA1E10718AC}" type="presParOf" srcId="{3F2B4B9C-2910-4C0A-B726-207C1FF3E56B}" destId="{218127CF-B3CC-4451-A7B4-BFC53B7230ED}" srcOrd="2" destOrd="0" presId="urn:microsoft.com/office/officeart/2005/8/layout/default"/>
    <dgm:cxn modelId="{38BE8C6A-0FCA-432A-8AD5-FEEBF2739578}" type="presParOf" srcId="{3F2B4B9C-2910-4C0A-B726-207C1FF3E56B}" destId="{6EFC4A52-8C3C-4F72-840C-CD7C69B5EFC8}" srcOrd="3" destOrd="0" presId="urn:microsoft.com/office/officeart/2005/8/layout/default"/>
    <dgm:cxn modelId="{8E3C5D07-D606-4705-82DF-25CE02BB18D4}" type="presParOf" srcId="{3F2B4B9C-2910-4C0A-B726-207C1FF3E56B}" destId="{A531E0FE-2030-4A5B-AFAE-32E367018161}" srcOrd="4" destOrd="0" presId="urn:microsoft.com/office/officeart/2005/8/layout/default"/>
    <dgm:cxn modelId="{E62CA29B-5EA9-4FD2-AAA0-FDECB8CF8C1B}" type="presParOf" srcId="{3F2B4B9C-2910-4C0A-B726-207C1FF3E56B}" destId="{2D4A34A8-7626-4670-862C-2DBD86B01B23}" srcOrd="5" destOrd="0" presId="urn:microsoft.com/office/officeart/2005/8/layout/default"/>
    <dgm:cxn modelId="{C1643E82-DD18-4FF3-A47D-EF9B70A511C8}" type="presParOf" srcId="{3F2B4B9C-2910-4C0A-B726-207C1FF3E56B}" destId="{B26D26D8-675F-450A-8980-EE29C72B9FC1}" srcOrd="6" destOrd="0" presId="urn:microsoft.com/office/officeart/2005/8/layout/default"/>
    <dgm:cxn modelId="{38E10C03-A444-49FA-A7E9-45D8A4E2E6C1}" type="presParOf" srcId="{3F2B4B9C-2910-4C0A-B726-207C1FF3E56B}" destId="{E5B315CB-4421-4B18-B127-762D1CD9FCFC}" srcOrd="7" destOrd="0" presId="urn:microsoft.com/office/officeart/2005/8/layout/default"/>
    <dgm:cxn modelId="{C7CD434B-DD79-487F-9A06-71A9D76EF76F}" type="presParOf" srcId="{3F2B4B9C-2910-4C0A-B726-207C1FF3E56B}" destId="{2F01B48C-6EF2-4C04-908E-124867D47E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AEBBF-3BD4-4BB1-A04D-07E5601C7268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BD3CD1FD-655B-4730-8944-92D7DF65F7FF}">
      <dgm:prSet phldrT="[Text]"/>
      <dgm:spPr/>
      <dgm:t>
        <a:bodyPr/>
        <a:lstStyle/>
        <a:p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: </a:t>
          </a:r>
          <a:r>
            <a:rPr lang="en-US" dirty="0" err="1" smtClean="0"/>
            <a:t>Senin-Jumat</a:t>
          </a:r>
          <a:endParaRPr lang="en-US" dirty="0"/>
        </a:p>
      </dgm:t>
    </dgm:pt>
    <dgm:pt modelId="{8D54A91A-B218-448E-A986-D10E20EBA2D0}" type="parTrans" cxnId="{F88AB2E2-16CB-4B3A-98AC-C27975576544}">
      <dgm:prSet/>
      <dgm:spPr/>
      <dgm:t>
        <a:bodyPr/>
        <a:lstStyle/>
        <a:p>
          <a:endParaRPr lang="en-US"/>
        </a:p>
      </dgm:t>
    </dgm:pt>
    <dgm:pt modelId="{326E9377-1249-4990-B815-170D5B098151}" type="sibTrans" cxnId="{F88AB2E2-16CB-4B3A-98AC-C27975576544}">
      <dgm:prSet/>
      <dgm:spPr/>
      <dgm:t>
        <a:bodyPr/>
        <a:lstStyle/>
        <a:p>
          <a:endParaRPr lang="en-US"/>
        </a:p>
      </dgm:t>
    </dgm:pt>
    <dgm:pt modelId="{AB83A18C-8C3A-4222-BEAD-C9117456EE0E}">
      <dgm:prSet phldrT="[Text]"/>
      <dgm:spPr/>
      <dgm:t>
        <a:bodyPr/>
        <a:lstStyle/>
        <a:p>
          <a:r>
            <a:rPr lang="en-US" dirty="0" err="1" smtClean="0"/>
            <a:t>Pukul</a:t>
          </a:r>
          <a:r>
            <a:rPr lang="en-US" dirty="0" smtClean="0"/>
            <a:t> : 08.30 </a:t>
          </a:r>
          <a:r>
            <a:rPr lang="en-US" dirty="0" err="1" smtClean="0"/>
            <a:t>s.d.</a:t>
          </a:r>
          <a:r>
            <a:rPr lang="en-US" dirty="0" smtClean="0"/>
            <a:t> 17.30</a:t>
          </a:r>
          <a:endParaRPr lang="en-US" dirty="0"/>
        </a:p>
      </dgm:t>
    </dgm:pt>
    <dgm:pt modelId="{58BC4A05-1D3C-4469-9D4D-086EFAC9DF84}" type="parTrans" cxnId="{ACAAF779-6E63-42D1-8C32-9FEBC44B0ED6}">
      <dgm:prSet/>
      <dgm:spPr/>
      <dgm:t>
        <a:bodyPr/>
        <a:lstStyle/>
        <a:p>
          <a:endParaRPr lang="en-US"/>
        </a:p>
      </dgm:t>
    </dgm:pt>
    <dgm:pt modelId="{EB4692AF-2807-4F87-9F90-8376D471FBF6}" type="sibTrans" cxnId="{ACAAF779-6E63-42D1-8C32-9FEBC44B0ED6}">
      <dgm:prSet/>
      <dgm:spPr/>
      <dgm:t>
        <a:bodyPr/>
        <a:lstStyle/>
        <a:p>
          <a:endParaRPr lang="en-US"/>
        </a:p>
      </dgm:t>
    </dgm:pt>
    <dgm:pt modelId="{BB01A17B-C9E6-4739-892F-E0BD6A5BB387}">
      <dgm:prSet phldrT="[Text]"/>
      <dgm:spPr/>
      <dgm:t>
        <a:bodyPr/>
        <a:lstStyle/>
        <a:p>
          <a:r>
            <a:rPr lang="en-US" dirty="0" smtClean="0"/>
            <a:t>KP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3 </a:t>
          </a:r>
          <a:r>
            <a:rPr lang="en-US" dirty="0" err="1" smtClean="0"/>
            <a:t>bulan</a:t>
          </a:r>
          <a:r>
            <a:rPr lang="en-US" dirty="0" smtClean="0"/>
            <a:t> (420 jam)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8 jam/</a:t>
          </a:r>
          <a:r>
            <a:rPr lang="en-US" dirty="0" err="1" smtClean="0"/>
            <a:t>hari</a:t>
          </a:r>
          <a:endParaRPr lang="en-US" dirty="0"/>
        </a:p>
      </dgm:t>
    </dgm:pt>
    <dgm:pt modelId="{24EA239A-EAC5-4BB3-897D-AE18D8C6E21D}" type="parTrans" cxnId="{400B7E45-D4FA-493B-ACDC-6798257A1660}">
      <dgm:prSet/>
      <dgm:spPr/>
      <dgm:t>
        <a:bodyPr/>
        <a:lstStyle/>
        <a:p>
          <a:endParaRPr lang="en-US"/>
        </a:p>
      </dgm:t>
    </dgm:pt>
    <dgm:pt modelId="{8719E5FB-0E0C-496C-907F-17D7271BC044}" type="sibTrans" cxnId="{400B7E45-D4FA-493B-ACDC-6798257A1660}">
      <dgm:prSet/>
      <dgm:spPr/>
      <dgm:t>
        <a:bodyPr/>
        <a:lstStyle/>
        <a:p>
          <a:endParaRPr lang="en-US"/>
        </a:p>
      </dgm:t>
    </dgm:pt>
    <dgm:pt modelId="{BAAF1198-F740-4528-ABC5-1C491C2C4CF5}" type="pres">
      <dgm:prSet presAssocID="{1FBAEBBF-3BD4-4BB1-A04D-07E5601C7268}" presName="compositeShape" presStyleCnt="0">
        <dgm:presLayoutVars>
          <dgm:chMax val="7"/>
          <dgm:dir/>
          <dgm:resizeHandles val="exact"/>
        </dgm:presLayoutVars>
      </dgm:prSet>
      <dgm:spPr/>
    </dgm:pt>
    <dgm:pt modelId="{D5F3F621-2B7C-4D83-A4A4-70F3B7BED98E}" type="pres">
      <dgm:prSet presAssocID="{1FBAEBBF-3BD4-4BB1-A04D-07E5601C7268}" presName="wedge1" presStyleLbl="node1" presStyleIdx="0" presStyleCnt="3"/>
      <dgm:spPr/>
      <dgm:t>
        <a:bodyPr/>
        <a:lstStyle/>
        <a:p>
          <a:endParaRPr lang="en-US"/>
        </a:p>
      </dgm:t>
    </dgm:pt>
    <dgm:pt modelId="{F2EC2783-F052-4261-92D2-9F7EEB9E4E90}" type="pres">
      <dgm:prSet presAssocID="{1FBAEBBF-3BD4-4BB1-A04D-07E5601C726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8F97A-194C-42DB-B3E6-68D57D30EEC0}" type="pres">
      <dgm:prSet presAssocID="{1FBAEBBF-3BD4-4BB1-A04D-07E5601C7268}" presName="wedge2" presStyleLbl="node1" presStyleIdx="1" presStyleCnt="3" custLinFactNeighborX="5096" custLinFactNeighborY="405"/>
      <dgm:spPr/>
      <dgm:t>
        <a:bodyPr/>
        <a:lstStyle/>
        <a:p>
          <a:endParaRPr lang="en-US"/>
        </a:p>
      </dgm:t>
    </dgm:pt>
    <dgm:pt modelId="{6AAD0191-16CF-4E93-8EB4-B21A21CFFD7D}" type="pres">
      <dgm:prSet presAssocID="{1FBAEBBF-3BD4-4BB1-A04D-07E5601C726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AFEB4-7A2A-4B9D-BD9D-C582755FB952}" type="pres">
      <dgm:prSet presAssocID="{1FBAEBBF-3BD4-4BB1-A04D-07E5601C7268}" presName="wedge3" presStyleLbl="node1" presStyleIdx="2" presStyleCnt="3" custScaleY="99692"/>
      <dgm:spPr/>
      <dgm:t>
        <a:bodyPr/>
        <a:lstStyle/>
        <a:p>
          <a:endParaRPr lang="en-US"/>
        </a:p>
      </dgm:t>
    </dgm:pt>
    <dgm:pt modelId="{6CE0F5E8-D3AC-4F27-B29D-DE537106140C}" type="pres">
      <dgm:prSet presAssocID="{1FBAEBBF-3BD4-4BB1-A04D-07E5601C726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B42CE-B3C9-4B3C-9937-7B983A4988ED}" type="presOf" srcId="{BD3CD1FD-655B-4730-8944-92D7DF65F7FF}" destId="{F2EC2783-F052-4261-92D2-9F7EEB9E4E90}" srcOrd="1" destOrd="0" presId="urn:microsoft.com/office/officeart/2005/8/layout/chart3"/>
    <dgm:cxn modelId="{F88AB2E2-16CB-4B3A-98AC-C27975576544}" srcId="{1FBAEBBF-3BD4-4BB1-A04D-07E5601C7268}" destId="{BD3CD1FD-655B-4730-8944-92D7DF65F7FF}" srcOrd="0" destOrd="0" parTransId="{8D54A91A-B218-448E-A986-D10E20EBA2D0}" sibTransId="{326E9377-1249-4990-B815-170D5B098151}"/>
    <dgm:cxn modelId="{24865BF8-A15E-42C2-ADA0-986F65F1220F}" type="presOf" srcId="{AB83A18C-8C3A-4222-BEAD-C9117456EE0E}" destId="{8268F97A-194C-42DB-B3E6-68D57D30EEC0}" srcOrd="0" destOrd="0" presId="urn:microsoft.com/office/officeart/2005/8/layout/chart3"/>
    <dgm:cxn modelId="{171FEA90-B1D8-4630-84C9-615CB3E4D570}" type="presOf" srcId="{1FBAEBBF-3BD4-4BB1-A04D-07E5601C7268}" destId="{BAAF1198-F740-4528-ABC5-1C491C2C4CF5}" srcOrd="0" destOrd="0" presId="urn:microsoft.com/office/officeart/2005/8/layout/chart3"/>
    <dgm:cxn modelId="{400B7E45-D4FA-493B-ACDC-6798257A1660}" srcId="{1FBAEBBF-3BD4-4BB1-A04D-07E5601C7268}" destId="{BB01A17B-C9E6-4739-892F-E0BD6A5BB387}" srcOrd="2" destOrd="0" parTransId="{24EA239A-EAC5-4BB3-897D-AE18D8C6E21D}" sibTransId="{8719E5FB-0E0C-496C-907F-17D7271BC044}"/>
    <dgm:cxn modelId="{A6463D76-8575-4838-A1E7-F76DB5940925}" type="presOf" srcId="{BD3CD1FD-655B-4730-8944-92D7DF65F7FF}" destId="{D5F3F621-2B7C-4D83-A4A4-70F3B7BED98E}" srcOrd="0" destOrd="0" presId="urn:microsoft.com/office/officeart/2005/8/layout/chart3"/>
    <dgm:cxn modelId="{42F58463-FF67-460C-8D43-CBFD1B904E64}" type="presOf" srcId="{BB01A17B-C9E6-4739-892F-E0BD6A5BB387}" destId="{6CE0F5E8-D3AC-4F27-B29D-DE537106140C}" srcOrd="1" destOrd="0" presId="urn:microsoft.com/office/officeart/2005/8/layout/chart3"/>
    <dgm:cxn modelId="{E7F2167F-D5BD-4710-8435-FD5D1CE8D25F}" type="presOf" srcId="{BB01A17B-C9E6-4739-892F-E0BD6A5BB387}" destId="{1E3AFEB4-7A2A-4B9D-BD9D-C582755FB952}" srcOrd="0" destOrd="0" presId="urn:microsoft.com/office/officeart/2005/8/layout/chart3"/>
    <dgm:cxn modelId="{2FCD1E8A-A4BA-4617-8684-E0EB02A66F64}" type="presOf" srcId="{AB83A18C-8C3A-4222-BEAD-C9117456EE0E}" destId="{6AAD0191-16CF-4E93-8EB4-B21A21CFFD7D}" srcOrd="1" destOrd="0" presId="urn:microsoft.com/office/officeart/2005/8/layout/chart3"/>
    <dgm:cxn modelId="{ACAAF779-6E63-42D1-8C32-9FEBC44B0ED6}" srcId="{1FBAEBBF-3BD4-4BB1-A04D-07E5601C7268}" destId="{AB83A18C-8C3A-4222-BEAD-C9117456EE0E}" srcOrd="1" destOrd="0" parTransId="{58BC4A05-1D3C-4469-9D4D-086EFAC9DF84}" sibTransId="{EB4692AF-2807-4F87-9F90-8376D471FBF6}"/>
    <dgm:cxn modelId="{EAEE9E5C-A8A0-42FC-B597-3FB86BEA7D45}" type="presParOf" srcId="{BAAF1198-F740-4528-ABC5-1C491C2C4CF5}" destId="{D5F3F621-2B7C-4D83-A4A4-70F3B7BED98E}" srcOrd="0" destOrd="0" presId="urn:microsoft.com/office/officeart/2005/8/layout/chart3"/>
    <dgm:cxn modelId="{3D9B99BB-B95A-48BD-8707-9D2A027D3C65}" type="presParOf" srcId="{BAAF1198-F740-4528-ABC5-1C491C2C4CF5}" destId="{F2EC2783-F052-4261-92D2-9F7EEB9E4E90}" srcOrd="1" destOrd="0" presId="urn:microsoft.com/office/officeart/2005/8/layout/chart3"/>
    <dgm:cxn modelId="{A35A4488-4166-4EB1-AD88-2AA081EF6D6B}" type="presParOf" srcId="{BAAF1198-F740-4528-ABC5-1C491C2C4CF5}" destId="{8268F97A-194C-42DB-B3E6-68D57D30EEC0}" srcOrd="2" destOrd="0" presId="urn:microsoft.com/office/officeart/2005/8/layout/chart3"/>
    <dgm:cxn modelId="{BC4B956A-B0BA-4693-AA62-38147340988F}" type="presParOf" srcId="{BAAF1198-F740-4528-ABC5-1C491C2C4CF5}" destId="{6AAD0191-16CF-4E93-8EB4-B21A21CFFD7D}" srcOrd="3" destOrd="0" presId="urn:microsoft.com/office/officeart/2005/8/layout/chart3"/>
    <dgm:cxn modelId="{5376D5C8-6A2E-46B0-BCC9-4A99AAD0BAF8}" type="presParOf" srcId="{BAAF1198-F740-4528-ABC5-1C491C2C4CF5}" destId="{1E3AFEB4-7A2A-4B9D-BD9D-C582755FB952}" srcOrd="4" destOrd="0" presId="urn:microsoft.com/office/officeart/2005/8/layout/chart3"/>
    <dgm:cxn modelId="{9E649C97-C04B-49EF-B0D1-F1A0327D6FB2}" type="presParOf" srcId="{BAAF1198-F740-4528-ABC5-1C491C2C4CF5}" destId="{6CE0F5E8-D3AC-4F27-B29D-DE537106140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E277-3556-4E59-8615-AF7F578EC454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Kerangka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Acuan</a:t>
          </a:r>
          <a:r>
            <a:rPr lang="en-US" sz="2100" kern="1200" dirty="0" smtClean="0"/>
            <a:t> KP</a:t>
          </a:r>
          <a:endParaRPr lang="en-US" sz="2100" kern="1200" dirty="0"/>
        </a:p>
      </dsp:txBody>
      <dsp:txXfrm>
        <a:off x="720090" y="1230"/>
        <a:ext cx="2550318" cy="1530191"/>
      </dsp:txXfrm>
    </dsp:sp>
    <dsp:sp modelId="{218127CF-B3CC-4451-A7B4-BFC53B7230ED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Formulir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Pengajuan</a:t>
          </a:r>
          <a:r>
            <a:rPr lang="en-US" sz="2100" kern="1200" dirty="0" smtClean="0"/>
            <a:t> KP</a:t>
          </a:r>
          <a:endParaRPr lang="en-US" sz="2100" kern="1200" dirty="0"/>
        </a:p>
      </dsp:txBody>
      <dsp:txXfrm>
        <a:off x="3525440" y="1230"/>
        <a:ext cx="2550318" cy="1530191"/>
      </dsp:txXfrm>
    </dsp:sp>
    <dsp:sp modelId="{A531E0FE-2030-4A5B-AFAE-32E367018161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Surat </a:t>
          </a:r>
          <a:r>
            <a:rPr lang="en-US" sz="2100" kern="1200" dirty="0" err="1" smtClean="0"/>
            <a:t>Pengantar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UPJ </a:t>
          </a:r>
          <a:r>
            <a:rPr lang="en-US" sz="2100" kern="1200" dirty="0" err="1" smtClean="0"/>
            <a:t>kepada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perusahaan</a:t>
          </a:r>
          <a:r>
            <a:rPr lang="en-US" sz="2100" kern="1200" dirty="0" smtClean="0"/>
            <a:t>/</a:t>
          </a:r>
          <a:r>
            <a:rPr lang="en-US" sz="2100" kern="1200" dirty="0" err="1" smtClean="0"/>
            <a:t>instansi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tempat</a:t>
          </a:r>
          <a:r>
            <a:rPr lang="en-US" sz="2100" kern="1200" dirty="0" smtClean="0"/>
            <a:t> KP </a:t>
          </a:r>
          <a:r>
            <a:rPr lang="en-US" sz="2100" kern="1200" dirty="0" err="1" smtClean="0"/>
            <a:t>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dilaksanakan</a:t>
          </a:r>
          <a:endParaRPr lang="en-US" sz="2100" kern="1200" dirty="0"/>
        </a:p>
      </dsp:txBody>
      <dsp:txXfrm>
        <a:off x="6330791" y="1230"/>
        <a:ext cx="2550318" cy="1530191"/>
      </dsp:txXfrm>
    </dsp:sp>
    <dsp:sp modelId="{B26D26D8-675F-450A-8980-EE29C72B9FC1}">
      <dsp:nvSpPr>
        <dsp:cNvPr id="0" name=""/>
        <dsp:cNvSpPr/>
      </dsp:nvSpPr>
      <dsp:spPr>
        <a:xfrm>
          <a:off x="2122765" y="1786453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Surat </a:t>
          </a:r>
          <a:r>
            <a:rPr lang="en-US" sz="2100" kern="1200" dirty="0" err="1" smtClean="0"/>
            <a:t>Lamaran</a:t>
          </a:r>
          <a:r>
            <a:rPr lang="en-US" sz="2100" kern="1200" dirty="0" smtClean="0"/>
            <a:t> KP</a:t>
          </a:r>
          <a:endParaRPr lang="en-US" sz="2100" kern="1200" dirty="0"/>
        </a:p>
      </dsp:txBody>
      <dsp:txXfrm>
        <a:off x="2122765" y="1786453"/>
        <a:ext cx="2550318" cy="1530191"/>
      </dsp:txXfrm>
    </dsp:sp>
    <dsp:sp modelId="{2F01B48C-6EF2-4C04-908E-124867D47EF6}">
      <dsp:nvSpPr>
        <dsp:cNvPr id="0" name=""/>
        <dsp:cNvSpPr/>
      </dsp:nvSpPr>
      <dsp:spPr>
        <a:xfrm>
          <a:off x="4928115" y="1786453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Curriculum Vitae </a:t>
          </a:r>
          <a:r>
            <a:rPr lang="en-US" sz="2100" kern="1200" dirty="0" smtClean="0"/>
            <a:t>(CV)/</a:t>
          </a:r>
          <a:r>
            <a:rPr lang="en-US" sz="2100" kern="1200" dirty="0" err="1" smtClean="0"/>
            <a:t>Daftar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Riwayat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Hidup</a:t>
          </a:r>
          <a:endParaRPr lang="en-US" sz="2100" kern="1200" dirty="0"/>
        </a:p>
      </dsp:txBody>
      <dsp:txXfrm>
        <a:off x="4928115" y="1786453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F621-2B7C-4D83-A4A4-70F3B7BED98E}">
      <dsp:nvSpPr>
        <dsp:cNvPr id="0" name=""/>
        <dsp:cNvSpPr/>
      </dsp:nvSpPr>
      <dsp:spPr>
        <a:xfrm>
          <a:off x="1003369" y="259150"/>
          <a:ext cx="3224987" cy="322498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Waktu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kerja</a:t>
          </a:r>
          <a:r>
            <a:rPr lang="en-US" sz="1300" kern="1200" dirty="0" smtClean="0"/>
            <a:t>: </a:t>
          </a:r>
          <a:r>
            <a:rPr lang="en-US" sz="1300" kern="1200" dirty="0" err="1" smtClean="0"/>
            <a:t>Senin-Jumat</a:t>
          </a:r>
          <a:endParaRPr lang="en-US" sz="1300" kern="1200" dirty="0"/>
        </a:p>
      </dsp:txBody>
      <dsp:txXfrm>
        <a:off x="2756764" y="854237"/>
        <a:ext cx="1094192" cy="1074995"/>
      </dsp:txXfrm>
    </dsp:sp>
    <dsp:sp modelId="{8268F97A-194C-42DB-B3E6-68D57D30EEC0}">
      <dsp:nvSpPr>
        <dsp:cNvPr id="0" name=""/>
        <dsp:cNvSpPr/>
      </dsp:nvSpPr>
      <dsp:spPr>
        <a:xfrm>
          <a:off x="1001474" y="368193"/>
          <a:ext cx="3224987" cy="32249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Pukul</a:t>
          </a:r>
          <a:r>
            <a:rPr lang="en-US" sz="1300" kern="1200" dirty="0" smtClean="0"/>
            <a:t> : 08.30 </a:t>
          </a:r>
          <a:r>
            <a:rPr lang="en-US" sz="1300" kern="1200" dirty="0" err="1" smtClean="0"/>
            <a:t>s.d.</a:t>
          </a:r>
          <a:r>
            <a:rPr lang="en-US" sz="1300" kern="1200" dirty="0" smtClean="0"/>
            <a:t> 17.30</a:t>
          </a:r>
          <a:endParaRPr lang="en-US" sz="1300" kern="1200" dirty="0"/>
        </a:p>
      </dsp:txBody>
      <dsp:txXfrm>
        <a:off x="1884506" y="2403007"/>
        <a:ext cx="1458922" cy="998210"/>
      </dsp:txXfrm>
    </dsp:sp>
    <dsp:sp modelId="{1E3AFEB4-7A2A-4B9D-BD9D-C582755FB952}">
      <dsp:nvSpPr>
        <dsp:cNvPr id="0" name=""/>
        <dsp:cNvSpPr/>
      </dsp:nvSpPr>
      <dsp:spPr>
        <a:xfrm>
          <a:off x="837128" y="360099"/>
          <a:ext cx="3224987" cy="321505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KP </a:t>
          </a:r>
          <a:r>
            <a:rPr lang="en-US" sz="1300" kern="1200" dirty="0" err="1" smtClean="0"/>
            <a:t>dilaksanakan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selama</a:t>
          </a:r>
          <a:r>
            <a:rPr lang="en-US" sz="1300" kern="1200" dirty="0" smtClean="0"/>
            <a:t> 3 </a:t>
          </a:r>
          <a:r>
            <a:rPr lang="en-US" sz="1300" kern="1200" dirty="0" err="1" smtClean="0"/>
            <a:t>bulan</a:t>
          </a:r>
          <a:r>
            <a:rPr lang="en-US" sz="1300" kern="1200" dirty="0" smtClean="0"/>
            <a:t> (420 jam)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waktu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kerja</a:t>
          </a:r>
          <a:r>
            <a:rPr lang="en-US" sz="1300" kern="1200" dirty="0" smtClean="0"/>
            <a:t> 8 jam/</a:t>
          </a:r>
          <a:r>
            <a:rPr lang="en-US" sz="1300" kern="1200" dirty="0" err="1" smtClean="0"/>
            <a:t>hari</a:t>
          </a:r>
          <a:endParaRPr lang="en-US" sz="1300" kern="1200" dirty="0"/>
        </a:p>
      </dsp:txBody>
      <dsp:txXfrm>
        <a:off x="1182663" y="991627"/>
        <a:ext cx="1094192" cy="107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23BF71-38B7-8642-BFCE-EDAE9BD0CBA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68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060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10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548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278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883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0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1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3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4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8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4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8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4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8A92E-5FF9-8143-81B3-CCB531513398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Survive KP?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sih</a:t>
            </a:r>
            <a:r>
              <a:rPr lang="en-US" dirty="0" smtClean="0"/>
              <a:t> KP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(KP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</a:t>
            </a:r>
            <a:r>
              <a:rPr lang="en-US" dirty="0" err="1"/>
              <a:t>intrakurikuler</a:t>
            </a:r>
            <a:r>
              <a:rPr lang="en-US" dirty="0"/>
              <a:t>)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/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(</a:t>
            </a:r>
            <a:r>
              <a:rPr lang="en-US" dirty="0" err="1"/>
              <a:t>Budiana</a:t>
            </a:r>
            <a:r>
              <a:rPr lang="en-US" dirty="0"/>
              <a:t>, 2011).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95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KP?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3468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2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endapatkan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empat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Mencari-cari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85" y="4216400"/>
            <a:ext cx="25050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116388"/>
            <a:ext cx="2112373" cy="19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6917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Dimana</a:t>
            </a:r>
            <a:r>
              <a:rPr lang="en-US" dirty="0" smtClean="0"/>
              <a:t> KP </a:t>
            </a:r>
            <a:r>
              <a:rPr lang="en-US" dirty="0" err="1" smtClean="0"/>
              <a:t>dilaksanakan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649656"/>
            <a:ext cx="1589314" cy="183082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57" y="2521131"/>
            <a:ext cx="5592140" cy="3657600"/>
          </a:xfrm>
        </p:spPr>
      </p:pic>
    </p:spTree>
    <p:extLst>
      <p:ext uri="{BB962C8B-B14F-4D97-AF65-F5344CB8AC3E}">
        <p14:creationId xmlns:p14="http://schemas.microsoft.com/office/powerpoint/2010/main" val="354320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Kapan KP </a:t>
            </a:r>
            <a:r>
              <a:rPr lang="en-US" dirty="0" err="1" smtClean="0"/>
              <a:t>dilaksanakan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8345503"/>
              </p:ext>
            </p:extLst>
          </p:nvPr>
        </p:nvGraphicFramePr>
        <p:xfrm>
          <a:off x="3135086" y="2296764"/>
          <a:ext cx="5065486" cy="383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Inside KP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KP,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Jam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Dress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Beban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Skill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beradaptasi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5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i="1" dirty="0" smtClean="0"/>
              <a:t>job </a:t>
            </a:r>
            <a:r>
              <a:rPr lang="en-US" i="1" dirty="0" err="1" smtClean="0"/>
              <a:t>desc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i="1" dirty="0" smtClean="0"/>
              <a:t>interview</a:t>
            </a:r>
          </a:p>
          <a:p>
            <a:r>
              <a:rPr lang="en-US" dirty="0" err="1" smtClean="0"/>
              <a:t>Rajin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 KP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54" y="3644537"/>
            <a:ext cx="2502264" cy="25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1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205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How To Survive KP?</vt:lpstr>
      <vt:lpstr>Apa sih KP itu?</vt:lpstr>
      <vt:lpstr>Apa saja yang harus dipersiapkan sebelum KP?</vt:lpstr>
      <vt:lpstr>Bagaimana cara mendapatkan tempat KP?</vt:lpstr>
      <vt:lpstr>Dimana KP dilaksanakan?</vt:lpstr>
      <vt:lpstr>Kapan KP dilaksanakan?</vt:lpstr>
      <vt:lpstr>Inside KP</vt:lpstr>
      <vt:lpstr>Tips and Tricks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KP?</dc:title>
  <dc:creator>Asus</dc:creator>
  <cp:lastModifiedBy>Asus</cp:lastModifiedBy>
  <cp:revision>9</cp:revision>
  <dcterms:created xsi:type="dcterms:W3CDTF">2016-09-16T08:30:15Z</dcterms:created>
  <dcterms:modified xsi:type="dcterms:W3CDTF">2017-11-26T03:58:51Z</dcterms:modified>
</cp:coreProperties>
</file>