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0" r:id="rId3"/>
  </p:sldMasterIdLst>
  <p:sldIdLst>
    <p:sldId id="256" r:id="rId4"/>
    <p:sldId id="257" r:id="rId5"/>
    <p:sldId id="261" r:id="rId6"/>
    <p:sldId id="262" r:id="rId7"/>
    <p:sldId id="263" r:id="rId8"/>
    <p:sldId id="258" r:id="rId9"/>
    <p:sldId id="25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2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5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5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3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75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08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79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8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0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1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36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97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55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3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746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73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388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18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19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37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49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4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69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5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71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4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7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3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4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3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7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8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C2CD15-BE26-4599-AB84-307D795A424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D9BF3AF-A596-42EF-9996-B062041E61D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10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ebelum ma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42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4101" y="4313684"/>
            <a:ext cx="9144000" cy="2387600"/>
          </a:xfrm>
        </p:spPr>
        <p:txBody>
          <a:bodyPr/>
          <a:lstStyle/>
          <a:p>
            <a:r>
              <a:rPr lang="en-US" dirty="0" smtClean="0"/>
              <a:t>How to Survive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8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766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err="1" smtClean="0"/>
              <a:t>Sebelum</a:t>
            </a:r>
            <a:r>
              <a:rPr lang="en-US" sz="4800" dirty="0" smtClean="0"/>
              <a:t> </a:t>
            </a:r>
            <a:r>
              <a:rPr lang="en-US" sz="4800" dirty="0" err="1" smtClean="0"/>
              <a:t>Kerja</a:t>
            </a:r>
            <a:r>
              <a:rPr lang="en-US" sz="4800" dirty="0" smtClean="0"/>
              <a:t> </a:t>
            </a:r>
            <a:r>
              <a:rPr lang="en-US" sz="4800" dirty="0" err="1" smtClean="0"/>
              <a:t>Profesi</a:t>
            </a:r>
            <a:endParaRPr lang="en-US" sz="4800" dirty="0"/>
          </a:p>
        </p:txBody>
      </p:sp>
      <p:pic>
        <p:nvPicPr>
          <p:cNvPr id="4" name="Picture 2" descr="Image result for sebelum mag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7666"/>
            <a:ext cx="12192000" cy="589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84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8889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Sebelum</a:t>
            </a:r>
            <a: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Kerja</a:t>
            </a:r>
            <a:r>
              <a:rPr lang="en-US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Profesi</a:t>
            </a:r>
            <a:endParaRPr lang="en-US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6240"/>
            <a:ext cx="12192000" cy="701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/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membutuhkan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magang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US" sz="1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233603" y="4082586"/>
            <a:ext cx="2225337" cy="2171500"/>
            <a:chOff x="8030069" y="2050741"/>
            <a:chExt cx="2225337" cy="2171500"/>
          </a:xfrm>
        </p:grpSpPr>
        <p:pic>
          <p:nvPicPr>
            <p:cNvPr id="2052" name="Picture 4" descr="Image result for mencari informasi dari senio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0069" y="2050741"/>
              <a:ext cx="2225337" cy="1669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030069" y="3852909"/>
              <a:ext cx="2225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Referensi</a:t>
              </a:r>
              <a:r>
                <a:rPr lang="en-US" dirty="0" smtClean="0"/>
                <a:t> </a:t>
              </a:r>
              <a:r>
                <a:rPr lang="en-US" dirty="0" err="1" smtClean="0"/>
                <a:t>dari</a:t>
              </a:r>
              <a:r>
                <a:rPr lang="en-US" dirty="0" smtClean="0"/>
                <a:t> Senior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65934" y="2114623"/>
            <a:ext cx="2803140" cy="2510642"/>
            <a:chOff x="4600837" y="1988598"/>
            <a:chExt cx="2803140" cy="2510642"/>
          </a:xfrm>
        </p:grpSpPr>
        <p:sp>
          <p:nvSpPr>
            <p:cNvPr id="7" name="TextBox 6"/>
            <p:cNvSpPr txBox="1"/>
            <p:nvPr/>
          </p:nvSpPr>
          <p:spPr>
            <a:xfrm>
              <a:off x="4829452" y="3852909"/>
              <a:ext cx="2574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Referensi</a:t>
              </a:r>
              <a:r>
                <a:rPr lang="en-US" dirty="0" smtClean="0"/>
                <a:t> </a:t>
              </a:r>
              <a:r>
                <a:rPr lang="en-US" dirty="0" err="1" smtClean="0"/>
                <a:t>dari</a:t>
              </a:r>
              <a:r>
                <a:rPr lang="en-US" dirty="0" smtClean="0"/>
                <a:t> </a:t>
              </a:r>
              <a:r>
                <a:rPr lang="en-US" dirty="0" err="1" smtClean="0"/>
                <a:t>teman</a:t>
              </a:r>
              <a:r>
                <a:rPr lang="en-US" dirty="0" smtClean="0"/>
                <a:t>, </a:t>
              </a:r>
              <a:r>
                <a:rPr lang="en-US" dirty="0" err="1" smtClean="0"/>
                <a:t>kerabat</a:t>
              </a:r>
              <a:r>
                <a:rPr lang="en-US" dirty="0" smtClean="0"/>
                <a:t>, </a:t>
              </a:r>
              <a:r>
                <a:rPr lang="en-US" dirty="0" err="1" smtClean="0"/>
                <a:t>atau</a:t>
              </a:r>
              <a:r>
                <a:rPr lang="en-US" dirty="0" smtClean="0"/>
                <a:t> orang </a:t>
              </a:r>
              <a:r>
                <a:rPr lang="en-US" dirty="0" err="1" smtClean="0"/>
                <a:t>tua</a:t>
              </a:r>
              <a:endParaRPr lang="en-US" dirty="0"/>
            </a:p>
          </p:txBody>
        </p:sp>
        <p:pic>
          <p:nvPicPr>
            <p:cNvPr id="2056" name="Picture 8" descr="Image result for koneks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837" y="1988598"/>
              <a:ext cx="2803140" cy="1968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8323469" y="1917576"/>
            <a:ext cx="2764473" cy="2773403"/>
            <a:chOff x="8820886" y="1917576"/>
            <a:chExt cx="2764473" cy="3030855"/>
          </a:xfrm>
        </p:grpSpPr>
        <p:pic>
          <p:nvPicPr>
            <p:cNvPr id="2058" name="Picture 10" descr="Image result for media sosial dan job stree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3625" y="1917576"/>
              <a:ext cx="2195511" cy="1463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Image result for media sosia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0886" y="2840252"/>
              <a:ext cx="2278250" cy="1242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975324" y="4302100"/>
              <a:ext cx="26100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Referensi</a:t>
              </a:r>
              <a:r>
                <a:rPr lang="en-US" dirty="0" smtClean="0"/>
                <a:t> </a:t>
              </a:r>
              <a:r>
                <a:rPr lang="en-US" dirty="0" err="1" smtClean="0"/>
                <a:t>dari</a:t>
              </a:r>
              <a:r>
                <a:rPr lang="en-US" dirty="0" smtClean="0"/>
                <a:t> Media </a:t>
              </a:r>
              <a:r>
                <a:rPr lang="en-US" dirty="0" err="1" smtClean="0"/>
                <a:t>Sosial</a:t>
              </a:r>
              <a:r>
                <a:rPr lang="en-US" dirty="0" smtClean="0"/>
                <a:t> </a:t>
              </a:r>
              <a:r>
                <a:rPr lang="en-US" dirty="0" err="1" smtClean="0"/>
                <a:t>atau</a:t>
              </a:r>
              <a:r>
                <a:rPr lang="en-US" dirty="0" smtClean="0"/>
                <a:t> bursa </a:t>
              </a:r>
              <a:r>
                <a:rPr lang="en-US" dirty="0" err="1" smtClean="0"/>
                <a:t>kerja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7274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3760" y="0"/>
            <a:ext cx="666824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Mempersiapkan</a:t>
            </a:r>
            <a:r>
              <a:rPr lang="en-US" sz="3600" dirty="0" smtClean="0"/>
              <a:t> CV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Wawancara</a:t>
            </a:r>
            <a:r>
              <a:rPr lang="en-US" sz="3600" dirty="0" smtClean="0"/>
              <a:t> </a:t>
            </a:r>
            <a:r>
              <a:rPr lang="en-US" sz="3600" dirty="0" err="1" smtClean="0"/>
              <a:t>Kerja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802" y="1525232"/>
            <a:ext cx="6249140" cy="5446450"/>
          </a:xfrm>
        </p:spPr>
        <p:txBody>
          <a:bodyPr>
            <a:normAutofit/>
          </a:bodyPr>
          <a:lstStyle/>
          <a:p>
            <a:pPr marL="230188" indent="-230188">
              <a:buFontTx/>
              <a:buChar char="-"/>
            </a:pPr>
            <a:endParaRPr lang="en-US" sz="2400" dirty="0" smtClean="0"/>
          </a:p>
          <a:p>
            <a:pPr marL="230188" indent="-230188">
              <a:buFontTx/>
              <a:buChar char="-"/>
            </a:pPr>
            <a:r>
              <a:rPr lang="en-US" sz="2400" dirty="0" err="1" smtClean="0"/>
              <a:t>Membuat</a:t>
            </a:r>
            <a:r>
              <a:rPr lang="en-US" sz="2400" dirty="0" smtClean="0"/>
              <a:t> CV yang </a:t>
            </a:r>
            <a:r>
              <a:rPr lang="en-US" sz="2400" i="1" dirty="0" smtClean="0"/>
              <a:t>eye-catching</a:t>
            </a:r>
            <a:r>
              <a:rPr lang="en-US" sz="2400" dirty="0" smtClean="0"/>
              <a:t> </a:t>
            </a:r>
            <a:r>
              <a:rPr lang="en-US" sz="2400" dirty="0" err="1" smtClean="0"/>
              <a:t>tetapi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berlebihan</a:t>
            </a:r>
            <a:r>
              <a:rPr lang="en-US" sz="2400" dirty="0" smtClean="0"/>
              <a:t>.</a:t>
            </a:r>
          </a:p>
          <a:p>
            <a:pPr marL="230188" indent="-230188">
              <a:buFontTx/>
              <a:buChar char="-"/>
            </a:pP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wawancara</a:t>
            </a:r>
            <a:r>
              <a:rPr lang="en-US" sz="2400" dirty="0" smtClean="0"/>
              <a:t>,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relevan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.</a:t>
            </a:r>
          </a:p>
          <a:p>
            <a:pPr marL="230188" indent="-230188">
              <a:buFontTx/>
              <a:buChar char="-"/>
            </a:pP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wawancara</a:t>
            </a:r>
            <a:r>
              <a:rPr lang="en-US" sz="2400" dirty="0" smtClean="0"/>
              <a:t>, </a:t>
            </a:r>
            <a:r>
              <a:rPr lang="en-US" sz="2400" dirty="0" err="1" smtClean="0"/>
              <a:t>berlatih</a:t>
            </a:r>
            <a:r>
              <a:rPr lang="en-US" sz="2400" dirty="0" smtClean="0"/>
              <a:t> di </a:t>
            </a:r>
            <a:r>
              <a:rPr lang="en-US" sz="2400" dirty="0" err="1" smtClean="0"/>
              <a:t>depan</a:t>
            </a:r>
            <a:r>
              <a:rPr lang="en-US" sz="2400" dirty="0" smtClean="0"/>
              <a:t> </a:t>
            </a:r>
            <a:r>
              <a:rPr lang="en-US" sz="2400" dirty="0" err="1" smtClean="0"/>
              <a:t>kaca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perkenalan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.</a:t>
            </a:r>
          </a:p>
          <a:p>
            <a:pPr marL="230188" indent="-230188">
              <a:buFontTx/>
              <a:buChar char="-"/>
            </a:pPr>
            <a:r>
              <a:rPr lang="en-US" sz="2400" dirty="0" err="1" smtClean="0"/>
              <a:t>Usahakan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berpakaian</a:t>
            </a:r>
            <a:r>
              <a:rPr lang="en-US" sz="2400" dirty="0" smtClean="0"/>
              <a:t> </a:t>
            </a:r>
            <a:r>
              <a:rPr lang="en-US" sz="2400" dirty="0" err="1" smtClean="0"/>
              <a:t>rapi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panggilan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i="1" dirty="0" smtClean="0"/>
              <a:t>interview.</a:t>
            </a:r>
            <a:endParaRPr lang="en-US" sz="2400" dirty="0" smtClean="0"/>
          </a:p>
          <a:p>
            <a:pPr marL="230188" indent="-230188">
              <a:buFontTx/>
              <a:buChar char="-"/>
            </a:pP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wawancara</a:t>
            </a:r>
            <a:r>
              <a:rPr lang="en-US" sz="2400" dirty="0" smtClean="0"/>
              <a:t>, </a:t>
            </a:r>
            <a:r>
              <a:rPr lang="en-US" sz="2400" dirty="0" err="1" smtClean="0"/>
              <a:t>diusahakan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bersikap</a:t>
            </a:r>
            <a:r>
              <a:rPr lang="en-US" sz="2400" dirty="0" smtClean="0"/>
              <a:t> </a:t>
            </a:r>
            <a:r>
              <a:rPr lang="en-US" sz="2400" dirty="0" err="1" smtClean="0"/>
              <a:t>tenang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percaya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.</a:t>
            </a:r>
          </a:p>
        </p:txBody>
      </p:sp>
      <p:pic>
        <p:nvPicPr>
          <p:cNvPr id="4098" name="Picture 2" descr="Image result for c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24257" cy="346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int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2291"/>
            <a:ext cx="5424256" cy="339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7565"/>
          </a:xfrm>
        </p:spPr>
        <p:txBody>
          <a:bodyPr/>
          <a:lstStyle/>
          <a:p>
            <a:pPr algn="ctr"/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KP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583" y="1177164"/>
            <a:ext cx="6343835" cy="4351338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Melengkapi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formulir</a:t>
            </a:r>
            <a:r>
              <a:rPr lang="en-US" sz="2000" dirty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KP.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Mencari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i="1" dirty="0" smtClean="0"/>
              <a:t>dress code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dipakai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KP.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122" name="Picture 2" descr="Image result for doku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33"/>
            <a:ext cx="3343183" cy="343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32" y="3352833"/>
            <a:ext cx="6659094" cy="3457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03" y="1047565"/>
            <a:ext cx="3067836" cy="21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2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775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pc="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Selama</a:t>
            </a:r>
            <a:r>
              <a:rPr lang="en-US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pc="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Kerja</a:t>
            </a:r>
            <a:r>
              <a:rPr lang="en-US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pc="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Profesi</a:t>
            </a:r>
            <a:endParaRPr lang="en-US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7678" y="1529290"/>
            <a:ext cx="1677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Dress 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1944" y="4237851"/>
            <a:ext cx="3759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Menjalin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Interpersonal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57178" y="1529290"/>
            <a:ext cx="2633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Mengelola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endParaRPr lang="en-US" sz="2000" dirty="0" smtClean="0"/>
          </a:p>
        </p:txBody>
      </p:sp>
      <p:pic>
        <p:nvPicPr>
          <p:cNvPr id="6146" name="Picture 2" descr="Image result for dress c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0" y="1873517"/>
            <a:ext cx="4592375" cy="229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789" y="1929400"/>
            <a:ext cx="3628489" cy="2076913"/>
          </a:xfrm>
          <a:prstGeom prst="rect">
            <a:avLst/>
          </a:prstGeom>
        </p:spPr>
      </p:pic>
      <p:pic>
        <p:nvPicPr>
          <p:cNvPr id="6150" name="Picture 6" descr="Image result for hubungan interpers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6" y="4601298"/>
            <a:ext cx="2786048" cy="225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6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KP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Laporan</a:t>
            </a:r>
            <a:r>
              <a:rPr lang="en-US" dirty="0" smtClean="0"/>
              <a:t> KP </a:t>
            </a:r>
            <a:r>
              <a:rPr lang="en-US" dirty="0" err="1" smtClean="0"/>
              <a:t>diusahakan</a:t>
            </a:r>
            <a:r>
              <a:rPr lang="en-US" dirty="0" smtClean="0"/>
              <a:t> </a:t>
            </a:r>
            <a:r>
              <a:rPr lang="en-US" dirty="0" err="1" smtClean="0"/>
              <a:t>dicicil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menjalani</a:t>
            </a:r>
            <a:r>
              <a:rPr lang="en-US" dirty="0" smtClean="0"/>
              <a:t> KP.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KP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bab</a:t>
            </a:r>
            <a:r>
              <a:rPr lang="en-US" dirty="0" smtClean="0">
                <a:sym typeface="Wingdings" panose="05000000000000000000" pitchFamily="2" charset="2"/>
              </a:rPr>
              <a:t> 2 (</a:t>
            </a:r>
            <a:r>
              <a:rPr lang="en-US" dirty="0" err="1" smtClean="0">
                <a:sym typeface="Wingdings" panose="05000000000000000000" pitchFamily="2" charset="2"/>
              </a:rPr>
              <a:t>sejarah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visi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misi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dll</a:t>
            </a:r>
            <a:r>
              <a:rPr lang="en-US" dirty="0" smtClean="0">
                <a:sym typeface="Wingdings" panose="05000000000000000000" pitchFamily="2" charset="2"/>
              </a:rPr>
              <a:t>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 smtClean="0">
                <a:sym typeface="Wingdings" panose="05000000000000000000" pitchFamily="2" charset="2"/>
              </a:rPr>
              <a:t>Mencari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judul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laporan</a:t>
            </a:r>
            <a:r>
              <a:rPr lang="en-US" dirty="0" smtClean="0">
                <a:sym typeface="Wingdings" panose="05000000000000000000" pitchFamily="2" charset="2"/>
              </a:rPr>
              <a:t> KP </a:t>
            </a:r>
            <a:r>
              <a:rPr lang="en-US" dirty="0" err="1" smtClean="0">
                <a:sym typeface="Wingdings" panose="05000000000000000000" pitchFamily="2" charset="2"/>
              </a:rPr>
              <a:t>bisa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kegiatan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sehari-hari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selama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menjalani</a:t>
            </a:r>
            <a:r>
              <a:rPr lang="en-US" dirty="0" smtClean="0">
                <a:sym typeface="Wingdings" panose="05000000000000000000" pitchFamily="2" charset="2"/>
              </a:rPr>
              <a:t> KP.</a:t>
            </a:r>
          </a:p>
        </p:txBody>
      </p:sp>
      <p:pic>
        <p:nvPicPr>
          <p:cNvPr id="7170" name="Picture 2" descr="Image result for lapo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7196"/>
            <a:ext cx="4092606" cy="288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mencari informa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790" y="0"/>
            <a:ext cx="3849210" cy="287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encari informa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072" y="4167557"/>
            <a:ext cx="3652184" cy="269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397719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4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revisi lapo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0"/>
            <a:ext cx="619442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916"/>
            <a:ext cx="5997574" cy="689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8" y="89271"/>
            <a:ext cx="12011487" cy="9760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Sesudah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7" y="1547998"/>
            <a:ext cx="5157787" cy="82391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Cara </a:t>
            </a:r>
            <a:r>
              <a:rPr lang="en-US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Mempersiapkan</a:t>
            </a:r>
            <a:r>
              <a:rPr lang="en-US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Sidang</a:t>
            </a:r>
            <a:r>
              <a:rPr lang="en-US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KP</a:t>
            </a:r>
            <a:endParaRPr lang="en-US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6075" indent="-346075">
              <a:buFont typeface="Wingdings" panose="05000000000000000000" pitchFamily="2" charset="2"/>
              <a:buChar char="ü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Membuat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KP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langsung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sesudah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laporan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KP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dikumpulkan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346075" indent="-346075">
              <a:buFont typeface="Wingdings" panose="05000000000000000000" pitchFamily="2" charset="2"/>
              <a:buChar char="ü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Membuat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KP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dibuat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dalam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bentuk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poin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singkat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jelas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346075" indent="-346075">
              <a:buFont typeface="Wingdings" panose="05000000000000000000" pitchFamily="2" charset="2"/>
              <a:buChar char="ü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Latihan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presentasi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kaca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346075" indent="-346075">
              <a:buFont typeface="Wingdings" panose="05000000000000000000" pitchFamily="2" charset="2"/>
              <a:buChar char="ü"/>
            </a:pP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Selama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sidang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KP,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diusahakan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bersikap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tenang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percaya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diri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47998"/>
            <a:ext cx="5183188" cy="82391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Cara </a:t>
            </a:r>
            <a:r>
              <a:rPr lang="en-US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Merevisi</a:t>
            </a:r>
            <a:r>
              <a:rPr lang="en-US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Laporan</a:t>
            </a:r>
            <a:r>
              <a:rPr lang="en-US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KP</a:t>
            </a:r>
            <a:endParaRPr lang="en-US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346075" lvl="1" indent="-344488">
              <a:buFont typeface="Wingdings" panose="05000000000000000000" pitchFamily="2" charset="2"/>
              <a:buChar char="ü"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dikerjakan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langsung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setelah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sidang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KP.</a:t>
            </a:r>
          </a:p>
          <a:p>
            <a:pPr marL="346075" lvl="1" indent="-344488">
              <a:buFont typeface="Wingdings" panose="05000000000000000000" pitchFamily="2" charset="2"/>
              <a:buChar char="ü"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dilakukan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paling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sulit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paling yang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mudah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346075" lvl="1" indent="-344488">
              <a:buFont typeface="Wingdings" panose="05000000000000000000" pitchFamily="2" charset="2"/>
              <a:buChar char="ü"/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Memberikan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hasil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dosen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penguji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99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109</TotalTime>
  <Words>255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Tw Cen MT</vt:lpstr>
      <vt:lpstr>Tw Cen MT Condensed</vt:lpstr>
      <vt:lpstr>Wingdings</vt:lpstr>
      <vt:lpstr>Wingdings 3</vt:lpstr>
      <vt:lpstr>Office Theme</vt:lpstr>
      <vt:lpstr>Retrospect</vt:lpstr>
      <vt:lpstr>Integral</vt:lpstr>
      <vt:lpstr>How to Survive Kerja Profesi</vt:lpstr>
      <vt:lpstr>Sebelum Kerja Profesi</vt:lpstr>
      <vt:lpstr>Sebelum Kerja Profesi</vt:lpstr>
      <vt:lpstr>Mempersiapkan CV dan Wawancara Kerja</vt:lpstr>
      <vt:lpstr>Mempersiapkan Diri sebelum KP</vt:lpstr>
      <vt:lpstr>Selama Kerja Profesi</vt:lpstr>
      <vt:lpstr>Sesudah Kerja Profesi</vt:lpstr>
      <vt:lpstr>Sesudah Kerja Profesi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Kerja Profesi</dc:title>
  <dc:creator>User</dc:creator>
  <cp:lastModifiedBy>User</cp:lastModifiedBy>
  <cp:revision>12</cp:revision>
  <dcterms:created xsi:type="dcterms:W3CDTF">2017-10-31T11:44:22Z</dcterms:created>
  <dcterms:modified xsi:type="dcterms:W3CDTF">2017-10-31T13:33:39Z</dcterms:modified>
</cp:coreProperties>
</file>