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29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5" r:id="rId7"/>
    <p:sldId id="263" r:id="rId8"/>
    <p:sldId id="264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69"/>
  </p:normalViewPr>
  <p:slideViewPr>
    <p:cSldViewPr>
      <p:cViewPr>
        <p:scale>
          <a:sx n="37" d="100"/>
          <a:sy n="37" d="100"/>
        </p:scale>
        <p:origin x="-2226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C07FD-6754-4225-9759-102A41820632}" type="datetimeFigureOut">
              <a:rPr lang="id-ID" smtClean="0"/>
              <a:t>29/10/2017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20042-6201-4044-AB13-A3E68221918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54153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675431" y="-3175"/>
            <a:ext cx="7813336" cy="6861176"/>
            <a:chOff x="675431" y="-3175"/>
            <a:chExt cx="7813336" cy="6861176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675431" y="1"/>
              <a:ext cx="7813336" cy="6858000"/>
            </a:xfrm>
            <a:custGeom>
              <a:avLst/>
              <a:gdLst/>
              <a:ahLst/>
              <a:cxnLst/>
              <a:rect l="0" t="0" r="r" b="b"/>
              <a:pathLst>
                <a:path w="2459" h="2158">
                  <a:moveTo>
                    <a:pt x="1201" y="1400"/>
                  </a:moveTo>
                  <a:cubicBezTo>
                    <a:pt x="1197" y="1385"/>
                    <a:pt x="1191" y="1362"/>
                    <a:pt x="1177" y="1357"/>
                  </a:cubicBezTo>
                  <a:cubicBezTo>
                    <a:pt x="1173" y="1355"/>
                    <a:pt x="1168" y="1357"/>
                    <a:pt x="1165" y="1361"/>
                  </a:cubicBezTo>
                  <a:cubicBezTo>
                    <a:pt x="1161" y="1366"/>
                    <a:pt x="1161" y="1375"/>
                    <a:pt x="1163" y="1382"/>
                  </a:cubicBezTo>
                  <a:cubicBezTo>
                    <a:pt x="1169" y="1403"/>
                    <a:pt x="1177" y="1423"/>
                    <a:pt x="1187" y="1442"/>
                  </a:cubicBezTo>
                  <a:cubicBezTo>
                    <a:pt x="1192" y="1451"/>
                    <a:pt x="1198" y="1460"/>
                    <a:pt x="1203" y="1468"/>
                  </a:cubicBezTo>
                  <a:cubicBezTo>
                    <a:pt x="1206" y="1473"/>
                    <a:pt x="1220" y="1497"/>
                    <a:pt x="1220" y="1487"/>
                  </a:cubicBezTo>
                  <a:cubicBezTo>
                    <a:pt x="1220" y="1475"/>
                    <a:pt x="1217" y="1462"/>
                    <a:pt x="1214" y="1451"/>
                  </a:cubicBezTo>
                  <a:cubicBezTo>
                    <a:pt x="1211" y="1434"/>
                    <a:pt x="1206" y="1416"/>
                    <a:pt x="1201" y="1400"/>
                  </a:cubicBezTo>
                  <a:close/>
                  <a:moveTo>
                    <a:pt x="1226" y="16"/>
                  </a:moveTo>
                  <a:cubicBezTo>
                    <a:pt x="1228" y="11"/>
                    <a:pt x="1229" y="5"/>
                    <a:pt x="1230" y="0"/>
                  </a:cubicBezTo>
                  <a:cubicBezTo>
                    <a:pt x="1218" y="0"/>
                    <a:pt x="1218" y="0"/>
                    <a:pt x="1218" y="0"/>
                  </a:cubicBezTo>
                  <a:cubicBezTo>
                    <a:pt x="1218" y="1"/>
                    <a:pt x="1218" y="2"/>
                    <a:pt x="1218" y="2"/>
                  </a:cubicBezTo>
                  <a:cubicBezTo>
                    <a:pt x="1219" y="5"/>
                    <a:pt x="1222" y="24"/>
                    <a:pt x="1226" y="16"/>
                  </a:cubicBezTo>
                  <a:close/>
                  <a:moveTo>
                    <a:pt x="1203" y="57"/>
                  </a:moveTo>
                  <a:cubicBezTo>
                    <a:pt x="1206" y="61"/>
                    <a:pt x="1220" y="86"/>
                    <a:pt x="1220" y="75"/>
                  </a:cubicBezTo>
                  <a:cubicBezTo>
                    <a:pt x="1220" y="64"/>
                    <a:pt x="1217" y="51"/>
                    <a:pt x="1214" y="40"/>
                  </a:cubicBezTo>
                  <a:cubicBezTo>
                    <a:pt x="1211" y="26"/>
                    <a:pt x="1208" y="13"/>
                    <a:pt x="1205" y="0"/>
                  </a:cubicBezTo>
                  <a:cubicBezTo>
                    <a:pt x="1173" y="0"/>
                    <a:pt x="1173" y="0"/>
                    <a:pt x="1173" y="0"/>
                  </a:cubicBezTo>
                  <a:cubicBezTo>
                    <a:pt x="1177" y="11"/>
                    <a:pt x="1182" y="21"/>
                    <a:pt x="1187" y="31"/>
                  </a:cubicBezTo>
                  <a:cubicBezTo>
                    <a:pt x="1192" y="40"/>
                    <a:pt x="1198" y="49"/>
                    <a:pt x="1203" y="57"/>
                  </a:cubicBezTo>
                  <a:close/>
                  <a:moveTo>
                    <a:pt x="1244" y="762"/>
                  </a:moveTo>
                  <a:cubicBezTo>
                    <a:pt x="1250" y="754"/>
                    <a:pt x="1256" y="746"/>
                    <a:pt x="1261" y="737"/>
                  </a:cubicBezTo>
                  <a:cubicBezTo>
                    <a:pt x="1268" y="726"/>
                    <a:pt x="1274" y="714"/>
                    <a:pt x="1280" y="701"/>
                  </a:cubicBezTo>
                  <a:cubicBezTo>
                    <a:pt x="1285" y="689"/>
                    <a:pt x="1291" y="677"/>
                    <a:pt x="1289" y="662"/>
                  </a:cubicBezTo>
                  <a:cubicBezTo>
                    <a:pt x="1289" y="659"/>
                    <a:pt x="1288" y="655"/>
                    <a:pt x="1287" y="653"/>
                  </a:cubicBezTo>
                  <a:cubicBezTo>
                    <a:pt x="1284" y="650"/>
                    <a:pt x="1281" y="650"/>
                    <a:pt x="1278" y="651"/>
                  </a:cubicBezTo>
                  <a:cubicBezTo>
                    <a:pt x="1271" y="653"/>
                    <a:pt x="1267" y="659"/>
                    <a:pt x="1263" y="666"/>
                  </a:cubicBezTo>
                  <a:cubicBezTo>
                    <a:pt x="1258" y="673"/>
                    <a:pt x="1253" y="681"/>
                    <a:pt x="1250" y="690"/>
                  </a:cubicBezTo>
                  <a:cubicBezTo>
                    <a:pt x="1244" y="705"/>
                    <a:pt x="1240" y="720"/>
                    <a:pt x="1235" y="735"/>
                  </a:cubicBezTo>
                  <a:cubicBezTo>
                    <a:pt x="1231" y="750"/>
                    <a:pt x="1222" y="776"/>
                    <a:pt x="1226" y="780"/>
                  </a:cubicBezTo>
                  <a:cubicBezTo>
                    <a:pt x="1229" y="784"/>
                    <a:pt x="1239" y="769"/>
                    <a:pt x="1244" y="762"/>
                  </a:cubicBezTo>
                  <a:close/>
                  <a:moveTo>
                    <a:pt x="1201" y="694"/>
                  </a:moveTo>
                  <a:cubicBezTo>
                    <a:pt x="1197" y="680"/>
                    <a:pt x="1191" y="656"/>
                    <a:pt x="1177" y="651"/>
                  </a:cubicBezTo>
                  <a:cubicBezTo>
                    <a:pt x="1173" y="650"/>
                    <a:pt x="1168" y="651"/>
                    <a:pt x="1165" y="655"/>
                  </a:cubicBezTo>
                  <a:cubicBezTo>
                    <a:pt x="1161" y="661"/>
                    <a:pt x="1161" y="669"/>
                    <a:pt x="1163" y="676"/>
                  </a:cubicBezTo>
                  <a:cubicBezTo>
                    <a:pt x="1169" y="697"/>
                    <a:pt x="1177" y="718"/>
                    <a:pt x="1187" y="736"/>
                  </a:cubicBezTo>
                  <a:cubicBezTo>
                    <a:pt x="1192" y="745"/>
                    <a:pt x="1198" y="754"/>
                    <a:pt x="1203" y="763"/>
                  </a:cubicBezTo>
                  <a:cubicBezTo>
                    <a:pt x="1206" y="767"/>
                    <a:pt x="1220" y="791"/>
                    <a:pt x="1220" y="781"/>
                  </a:cubicBezTo>
                  <a:cubicBezTo>
                    <a:pt x="1220" y="769"/>
                    <a:pt x="1217" y="757"/>
                    <a:pt x="1214" y="745"/>
                  </a:cubicBezTo>
                  <a:cubicBezTo>
                    <a:pt x="1211" y="728"/>
                    <a:pt x="1206" y="711"/>
                    <a:pt x="1201" y="694"/>
                  </a:cubicBezTo>
                  <a:close/>
                  <a:moveTo>
                    <a:pt x="1229" y="580"/>
                  </a:moveTo>
                  <a:cubicBezTo>
                    <a:pt x="1224" y="577"/>
                    <a:pt x="1217" y="579"/>
                    <a:pt x="1213" y="584"/>
                  </a:cubicBezTo>
                  <a:cubicBezTo>
                    <a:pt x="1209" y="589"/>
                    <a:pt x="1207" y="596"/>
                    <a:pt x="1206" y="603"/>
                  </a:cubicBezTo>
                  <a:cubicBezTo>
                    <a:pt x="1207" y="629"/>
                    <a:pt x="1210" y="653"/>
                    <a:pt x="1213" y="678"/>
                  </a:cubicBezTo>
                  <a:cubicBezTo>
                    <a:pt x="1215" y="688"/>
                    <a:pt x="1216" y="698"/>
                    <a:pt x="1218" y="708"/>
                  </a:cubicBezTo>
                  <a:cubicBezTo>
                    <a:pt x="1219" y="711"/>
                    <a:pt x="1222" y="729"/>
                    <a:pt x="1226" y="721"/>
                  </a:cubicBezTo>
                  <a:cubicBezTo>
                    <a:pt x="1228" y="717"/>
                    <a:pt x="1229" y="710"/>
                    <a:pt x="1230" y="705"/>
                  </a:cubicBezTo>
                  <a:cubicBezTo>
                    <a:pt x="1232" y="695"/>
                    <a:pt x="1233" y="685"/>
                    <a:pt x="1234" y="675"/>
                  </a:cubicBezTo>
                  <a:cubicBezTo>
                    <a:pt x="1237" y="658"/>
                    <a:pt x="1238" y="641"/>
                    <a:pt x="1239" y="624"/>
                  </a:cubicBezTo>
                  <a:cubicBezTo>
                    <a:pt x="1240" y="610"/>
                    <a:pt x="1241" y="587"/>
                    <a:pt x="1229" y="580"/>
                  </a:cubicBezTo>
                  <a:close/>
                  <a:moveTo>
                    <a:pt x="1155" y="58"/>
                  </a:moveTo>
                  <a:cubicBezTo>
                    <a:pt x="1166" y="87"/>
                    <a:pt x="1186" y="107"/>
                    <a:pt x="1206" y="124"/>
                  </a:cubicBezTo>
                  <a:cubicBezTo>
                    <a:pt x="1208" y="125"/>
                    <a:pt x="1210" y="127"/>
                    <a:pt x="1212" y="127"/>
                  </a:cubicBezTo>
                  <a:cubicBezTo>
                    <a:pt x="1213" y="128"/>
                    <a:pt x="1214" y="128"/>
                    <a:pt x="1215" y="128"/>
                  </a:cubicBezTo>
                  <a:cubicBezTo>
                    <a:pt x="1216" y="127"/>
                    <a:pt x="1217" y="127"/>
                    <a:pt x="1218" y="125"/>
                  </a:cubicBezTo>
                  <a:cubicBezTo>
                    <a:pt x="1222" y="121"/>
                    <a:pt x="1216" y="107"/>
                    <a:pt x="1215" y="102"/>
                  </a:cubicBezTo>
                  <a:cubicBezTo>
                    <a:pt x="1211" y="94"/>
                    <a:pt x="1207" y="86"/>
                    <a:pt x="1203" y="78"/>
                  </a:cubicBezTo>
                  <a:cubicBezTo>
                    <a:pt x="1197" y="65"/>
                    <a:pt x="1190" y="52"/>
                    <a:pt x="1181" y="40"/>
                  </a:cubicBezTo>
                  <a:cubicBezTo>
                    <a:pt x="1178" y="35"/>
                    <a:pt x="1174" y="31"/>
                    <a:pt x="1169" y="29"/>
                  </a:cubicBezTo>
                  <a:cubicBezTo>
                    <a:pt x="1164" y="27"/>
                    <a:pt x="1158" y="29"/>
                    <a:pt x="1155" y="34"/>
                  </a:cubicBezTo>
                  <a:cubicBezTo>
                    <a:pt x="1153" y="37"/>
                    <a:pt x="1152" y="42"/>
                    <a:pt x="1153" y="46"/>
                  </a:cubicBezTo>
                  <a:cubicBezTo>
                    <a:pt x="1153" y="50"/>
                    <a:pt x="1154" y="54"/>
                    <a:pt x="1155" y="58"/>
                  </a:cubicBezTo>
                  <a:close/>
                  <a:moveTo>
                    <a:pt x="77" y="932"/>
                  </a:moveTo>
                  <a:cubicBezTo>
                    <a:pt x="72" y="929"/>
                    <a:pt x="65" y="931"/>
                    <a:pt x="61" y="937"/>
                  </a:cubicBezTo>
                  <a:cubicBezTo>
                    <a:pt x="57" y="942"/>
                    <a:pt x="55" y="949"/>
                    <a:pt x="54" y="956"/>
                  </a:cubicBezTo>
                  <a:cubicBezTo>
                    <a:pt x="55" y="981"/>
                    <a:pt x="58" y="1006"/>
                    <a:pt x="61" y="1031"/>
                  </a:cubicBezTo>
                  <a:cubicBezTo>
                    <a:pt x="63" y="1041"/>
                    <a:pt x="64" y="1051"/>
                    <a:pt x="66" y="1061"/>
                  </a:cubicBezTo>
                  <a:cubicBezTo>
                    <a:pt x="67" y="1064"/>
                    <a:pt x="70" y="1082"/>
                    <a:pt x="74" y="1074"/>
                  </a:cubicBezTo>
                  <a:cubicBezTo>
                    <a:pt x="76" y="1069"/>
                    <a:pt x="77" y="1063"/>
                    <a:pt x="78" y="1058"/>
                  </a:cubicBezTo>
                  <a:cubicBezTo>
                    <a:pt x="80" y="1048"/>
                    <a:pt x="81" y="1038"/>
                    <a:pt x="82" y="1028"/>
                  </a:cubicBezTo>
                  <a:cubicBezTo>
                    <a:pt x="85" y="1011"/>
                    <a:pt x="87" y="994"/>
                    <a:pt x="87" y="977"/>
                  </a:cubicBezTo>
                  <a:cubicBezTo>
                    <a:pt x="88" y="963"/>
                    <a:pt x="89" y="940"/>
                    <a:pt x="77" y="932"/>
                  </a:cubicBezTo>
                  <a:close/>
                  <a:moveTo>
                    <a:pt x="49" y="1047"/>
                  </a:moveTo>
                  <a:cubicBezTo>
                    <a:pt x="45" y="1032"/>
                    <a:pt x="39" y="1009"/>
                    <a:pt x="26" y="1004"/>
                  </a:cubicBezTo>
                  <a:cubicBezTo>
                    <a:pt x="21" y="1003"/>
                    <a:pt x="16" y="1004"/>
                    <a:pt x="13" y="1008"/>
                  </a:cubicBezTo>
                  <a:cubicBezTo>
                    <a:pt x="9" y="1014"/>
                    <a:pt x="9" y="1022"/>
                    <a:pt x="11" y="1029"/>
                  </a:cubicBezTo>
                  <a:cubicBezTo>
                    <a:pt x="17" y="1050"/>
                    <a:pt x="25" y="1070"/>
                    <a:pt x="35" y="1089"/>
                  </a:cubicBezTo>
                  <a:cubicBezTo>
                    <a:pt x="40" y="1098"/>
                    <a:pt x="46" y="1107"/>
                    <a:pt x="51" y="1116"/>
                  </a:cubicBezTo>
                  <a:cubicBezTo>
                    <a:pt x="54" y="1120"/>
                    <a:pt x="68" y="1144"/>
                    <a:pt x="68" y="1134"/>
                  </a:cubicBezTo>
                  <a:cubicBezTo>
                    <a:pt x="68" y="1122"/>
                    <a:pt x="65" y="1109"/>
                    <a:pt x="62" y="1098"/>
                  </a:cubicBezTo>
                  <a:cubicBezTo>
                    <a:pt x="59" y="1081"/>
                    <a:pt x="54" y="1064"/>
                    <a:pt x="49" y="1047"/>
                  </a:cubicBezTo>
                  <a:close/>
                  <a:moveTo>
                    <a:pt x="74" y="1133"/>
                  </a:moveTo>
                  <a:cubicBezTo>
                    <a:pt x="77" y="1137"/>
                    <a:pt x="87" y="1122"/>
                    <a:pt x="92" y="1115"/>
                  </a:cubicBezTo>
                  <a:cubicBezTo>
                    <a:pt x="98" y="1107"/>
                    <a:pt x="104" y="1099"/>
                    <a:pt x="109" y="1090"/>
                  </a:cubicBezTo>
                  <a:cubicBezTo>
                    <a:pt x="116" y="1079"/>
                    <a:pt x="122" y="1067"/>
                    <a:pt x="128" y="1054"/>
                  </a:cubicBezTo>
                  <a:cubicBezTo>
                    <a:pt x="133" y="1042"/>
                    <a:pt x="139" y="1029"/>
                    <a:pt x="137" y="1015"/>
                  </a:cubicBezTo>
                  <a:cubicBezTo>
                    <a:pt x="137" y="1011"/>
                    <a:pt x="136" y="1008"/>
                    <a:pt x="135" y="1006"/>
                  </a:cubicBezTo>
                  <a:cubicBezTo>
                    <a:pt x="132" y="1003"/>
                    <a:pt x="129" y="1003"/>
                    <a:pt x="126" y="1004"/>
                  </a:cubicBezTo>
                  <a:cubicBezTo>
                    <a:pt x="119" y="1006"/>
                    <a:pt x="115" y="1012"/>
                    <a:pt x="111" y="1019"/>
                  </a:cubicBezTo>
                  <a:cubicBezTo>
                    <a:pt x="106" y="1026"/>
                    <a:pt x="101" y="1034"/>
                    <a:pt x="98" y="1043"/>
                  </a:cubicBezTo>
                  <a:cubicBezTo>
                    <a:pt x="92" y="1058"/>
                    <a:pt x="88" y="1073"/>
                    <a:pt x="83" y="1088"/>
                  </a:cubicBezTo>
                  <a:cubicBezTo>
                    <a:pt x="79" y="1103"/>
                    <a:pt x="70" y="1129"/>
                    <a:pt x="74" y="1133"/>
                  </a:cubicBezTo>
                  <a:close/>
                  <a:moveTo>
                    <a:pt x="66" y="352"/>
                  </a:moveTo>
                  <a:cubicBezTo>
                    <a:pt x="67" y="355"/>
                    <a:pt x="70" y="374"/>
                    <a:pt x="74" y="366"/>
                  </a:cubicBezTo>
                  <a:cubicBezTo>
                    <a:pt x="76" y="361"/>
                    <a:pt x="77" y="355"/>
                    <a:pt x="78" y="350"/>
                  </a:cubicBezTo>
                  <a:cubicBezTo>
                    <a:pt x="80" y="340"/>
                    <a:pt x="81" y="329"/>
                    <a:pt x="82" y="319"/>
                  </a:cubicBezTo>
                  <a:cubicBezTo>
                    <a:pt x="85" y="302"/>
                    <a:pt x="87" y="285"/>
                    <a:pt x="87" y="268"/>
                  </a:cubicBezTo>
                  <a:cubicBezTo>
                    <a:pt x="88" y="254"/>
                    <a:pt x="89" y="231"/>
                    <a:pt x="77" y="224"/>
                  </a:cubicBezTo>
                  <a:cubicBezTo>
                    <a:pt x="72" y="221"/>
                    <a:pt x="65" y="223"/>
                    <a:pt x="61" y="228"/>
                  </a:cubicBezTo>
                  <a:cubicBezTo>
                    <a:pt x="57" y="233"/>
                    <a:pt x="55" y="240"/>
                    <a:pt x="54" y="248"/>
                  </a:cubicBezTo>
                  <a:cubicBezTo>
                    <a:pt x="55" y="273"/>
                    <a:pt x="58" y="298"/>
                    <a:pt x="61" y="323"/>
                  </a:cubicBezTo>
                  <a:cubicBezTo>
                    <a:pt x="63" y="333"/>
                    <a:pt x="64" y="342"/>
                    <a:pt x="66" y="352"/>
                  </a:cubicBezTo>
                  <a:close/>
                  <a:moveTo>
                    <a:pt x="1155" y="763"/>
                  </a:moveTo>
                  <a:cubicBezTo>
                    <a:pt x="1166" y="793"/>
                    <a:pt x="1186" y="812"/>
                    <a:pt x="1206" y="829"/>
                  </a:cubicBezTo>
                  <a:cubicBezTo>
                    <a:pt x="1208" y="831"/>
                    <a:pt x="1210" y="832"/>
                    <a:pt x="1212" y="833"/>
                  </a:cubicBezTo>
                  <a:cubicBezTo>
                    <a:pt x="1213" y="833"/>
                    <a:pt x="1214" y="833"/>
                    <a:pt x="1215" y="833"/>
                  </a:cubicBezTo>
                  <a:cubicBezTo>
                    <a:pt x="1216" y="833"/>
                    <a:pt x="1217" y="832"/>
                    <a:pt x="1218" y="831"/>
                  </a:cubicBezTo>
                  <a:cubicBezTo>
                    <a:pt x="1222" y="826"/>
                    <a:pt x="1216" y="813"/>
                    <a:pt x="1215" y="808"/>
                  </a:cubicBezTo>
                  <a:cubicBezTo>
                    <a:pt x="1211" y="800"/>
                    <a:pt x="1207" y="792"/>
                    <a:pt x="1203" y="784"/>
                  </a:cubicBezTo>
                  <a:cubicBezTo>
                    <a:pt x="1197" y="771"/>
                    <a:pt x="1190" y="757"/>
                    <a:pt x="1181" y="746"/>
                  </a:cubicBezTo>
                  <a:cubicBezTo>
                    <a:pt x="1178" y="741"/>
                    <a:pt x="1174" y="736"/>
                    <a:pt x="1169" y="734"/>
                  </a:cubicBezTo>
                  <a:cubicBezTo>
                    <a:pt x="1164" y="733"/>
                    <a:pt x="1158" y="734"/>
                    <a:pt x="1155" y="740"/>
                  </a:cubicBezTo>
                  <a:cubicBezTo>
                    <a:pt x="1153" y="743"/>
                    <a:pt x="1152" y="747"/>
                    <a:pt x="1153" y="751"/>
                  </a:cubicBezTo>
                  <a:cubicBezTo>
                    <a:pt x="1153" y="756"/>
                    <a:pt x="1154" y="759"/>
                    <a:pt x="1155" y="763"/>
                  </a:cubicBezTo>
                  <a:close/>
                  <a:moveTo>
                    <a:pt x="74" y="425"/>
                  </a:moveTo>
                  <a:cubicBezTo>
                    <a:pt x="77" y="429"/>
                    <a:pt x="87" y="413"/>
                    <a:pt x="92" y="406"/>
                  </a:cubicBezTo>
                  <a:cubicBezTo>
                    <a:pt x="98" y="398"/>
                    <a:pt x="104" y="390"/>
                    <a:pt x="109" y="382"/>
                  </a:cubicBezTo>
                  <a:cubicBezTo>
                    <a:pt x="116" y="370"/>
                    <a:pt x="122" y="358"/>
                    <a:pt x="128" y="346"/>
                  </a:cubicBezTo>
                  <a:cubicBezTo>
                    <a:pt x="133" y="333"/>
                    <a:pt x="139" y="321"/>
                    <a:pt x="137" y="306"/>
                  </a:cubicBezTo>
                  <a:cubicBezTo>
                    <a:pt x="137" y="303"/>
                    <a:pt x="136" y="300"/>
                    <a:pt x="135" y="298"/>
                  </a:cubicBezTo>
                  <a:cubicBezTo>
                    <a:pt x="132" y="295"/>
                    <a:pt x="129" y="295"/>
                    <a:pt x="126" y="295"/>
                  </a:cubicBezTo>
                  <a:cubicBezTo>
                    <a:pt x="119" y="297"/>
                    <a:pt x="115" y="303"/>
                    <a:pt x="111" y="310"/>
                  </a:cubicBezTo>
                  <a:cubicBezTo>
                    <a:pt x="106" y="318"/>
                    <a:pt x="101" y="325"/>
                    <a:pt x="98" y="334"/>
                  </a:cubicBezTo>
                  <a:cubicBezTo>
                    <a:pt x="92" y="349"/>
                    <a:pt x="88" y="364"/>
                    <a:pt x="83" y="379"/>
                  </a:cubicBezTo>
                  <a:cubicBezTo>
                    <a:pt x="79" y="394"/>
                    <a:pt x="70" y="420"/>
                    <a:pt x="74" y="425"/>
                  </a:cubicBezTo>
                  <a:close/>
                  <a:moveTo>
                    <a:pt x="2396" y="1115"/>
                  </a:moveTo>
                  <a:cubicBezTo>
                    <a:pt x="2402" y="1107"/>
                    <a:pt x="2408" y="1099"/>
                    <a:pt x="2413" y="1090"/>
                  </a:cubicBezTo>
                  <a:cubicBezTo>
                    <a:pt x="2420" y="1079"/>
                    <a:pt x="2426" y="1067"/>
                    <a:pt x="2432" y="1054"/>
                  </a:cubicBezTo>
                  <a:cubicBezTo>
                    <a:pt x="2437" y="1042"/>
                    <a:pt x="2443" y="1029"/>
                    <a:pt x="2441" y="1015"/>
                  </a:cubicBezTo>
                  <a:cubicBezTo>
                    <a:pt x="2441" y="1011"/>
                    <a:pt x="2440" y="1008"/>
                    <a:pt x="2439" y="1006"/>
                  </a:cubicBezTo>
                  <a:cubicBezTo>
                    <a:pt x="2436" y="1003"/>
                    <a:pt x="2433" y="1003"/>
                    <a:pt x="2430" y="1004"/>
                  </a:cubicBezTo>
                  <a:cubicBezTo>
                    <a:pt x="2423" y="1006"/>
                    <a:pt x="2419" y="1012"/>
                    <a:pt x="2415" y="1019"/>
                  </a:cubicBezTo>
                  <a:cubicBezTo>
                    <a:pt x="2410" y="1026"/>
                    <a:pt x="2405" y="1034"/>
                    <a:pt x="2402" y="1043"/>
                  </a:cubicBezTo>
                  <a:cubicBezTo>
                    <a:pt x="2396" y="1058"/>
                    <a:pt x="2392" y="1073"/>
                    <a:pt x="2387" y="1088"/>
                  </a:cubicBezTo>
                  <a:cubicBezTo>
                    <a:pt x="2383" y="1103"/>
                    <a:pt x="2374" y="1129"/>
                    <a:pt x="2378" y="1133"/>
                  </a:cubicBezTo>
                  <a:cubicBezTo>
                    <a:pt x="2381" y="1137"/>
                    <a:pt x="2391" y="1122"/>
                    <a:pt x="2396" y="1115"/>
                  </a:cubicBezTo>
                  <a:close/>
                  <a:moveTo>
                    <a:pt x="2353" y="1047"/>
                  </a:moveTo>
                  <a:cubicBezTo>
                    <a:pt x="2348" y="1032"/>
                    <a:pt x="2343" y="1009"/>
                    <a:pt x="2329" y="1004"/>
                  </a:cubicBezTo>
                  <a:cubicBezTo>
                    <a:pt x="2325" y="1003"/>
                    <a:pt x="2320" y="1004"/>
                    <a:pt x="2317" y="1008"/>
                  </a:cubicBezTo>
                  <a:cubicBezTo>
                    <a:pt x="2313" y="1014"/>
                    <a:pt x="2313" y="1022"/>
                    <a:pt x="2315" y="1029"/>
                  </a:cubicBezTo>
                  <a:cubicBezTo>
                    <a:pt x="2321" y="1050"/>
                    <a:pt x="2329" y="1070"/>
                    <a:pt x="2339" y="1089"/>
                  </a:cubicBezTo>
                  <a:cubicBezTo>
                    <a:pt x="2344" y="1098"/>
                    <a:pt x="2349" y="1107"/>
                    <a:pt x="2355" y="1116"/>
                  </a:cubicBezTo>
                  <a:cubicBezTo>
                    <a:pt x="2358" y="1120"/>
                    <a:pt x="2372" y="1144"/>
                    <a:pt x="2372" y="1134"/>
                  </a:cubicBezTo>
                  <a:cubicBezTo>
                    <a:pt x="2372" y="1122"/>
                    <a:pt x="2369" y="1109"/>
                    <a:pt x="2366" y="1098"/>
                  </a:cubicBezTo>
                  <a:cubicBezTo>
                    <a:pt x="2363" y="1081"/>
                    <a:pt x="2358" y="1064"/>
                    <a:pt x="2353" y="1047"/>
                  </a:cubicBezTo>
                  <a:close/>
                  <a:moveTo>
                    <a:pt x="2378" y="1074"/>
                  </a:moveTo>
                  <a:cubicBezTo>
                    <a:pt x="2380" y="1069"/>
                    <a:pt x="2381" y="1063"/>
                    <a:pt x="2382" y="1058"/>
                  </a:cubicBezTo>
                  <a:cubicBezTo>
                    <a:pt x="2384" y="1048"/>
                    <a:pt x="2385" y="1038"/>
                    <a:pt x="2386" y="1028"/>
                  </a:cubicBezTo>
                  <a:cubicBezTo>
                    <a:pt x="2389" y="1011"/>
                    <a:pt x="2390" y="994"/>
                    <a:pt x="2391" y="977"/>
                  </a:cubicBezTo>
                  <a:cubicBezTo>
                    <a:pt x="2392" y="963"/>
                    <a:pt x="2393" y="940"/>
                    <a:pt x="2381" y="932"/>
                  </a:cubicBezTo>
                  <a:cubicBezTo>
                    <a:pt x="2376" y="929"/>
                    <a:pt x="2369" y="931"/>
                    <a:pt x="2365" y="937"/>
                  </a:cubicBezTo>
                  <a:cubicBezTo>
                    <a:pt x="2361" y="942"/>
                    <a:pt x="2359" y="949"/>
                    <a:pt x="2358" y="956"/>
                  </a:cubicBezTo>
                  <a:cubicBezTo>
                    <a:pt x="2359" y="981"/>
                    <a:pt x="2362" y="1006"/>
                    <a:pt x="2365" y="1031"/>
                  </a:cubicBezTo>
                  <a:cubicBezTo>
                    <a:pt x="2367" y="1041"/>
                    <a:pt x="2368" y="1051"/>
                    <a:pt x="2370" y="1061"/>
                  </a:cubicBezTo>
                  <a:cubicBezTo>
                    <a:pt x="2371" y="1064"/>
                    <a:pt x="2374" y="1082"/>
                    <a:pt x="2378" y="1074"/>
                  </a:cubicBezTo>
                  <a:close/>
                  <a:moveTo>
                    <a:pt x="2437" y="381"/>
                  </a:moveTo>
                  <a:cubicBezTo>
                    <a:pt x="2424" y="387"/>
                    <a:pt x="2413" y="401"/>
                    <a:pt x="2404" y="415"/>
                  </a:cubicBezTo>
                  <a:cubicBezTo>
                    <a:pt x="2392" y="432"/>
                    <a:pt x="2377" y="468"/>
                    <a:pt x="2380" y="474"/>
                  </a:cubicBezTo>
                  <a:cubicBezTo>
                    <a:pt x="2383" y="480"/>
                    <a:pt x="2421" y="455"/>
                    <a:pt x="2436" y="435"/>
                  </a:cubicBezTo>
                  <a:cubicBezTo>
                    <a:pt x="2444" y="424"/>
                    <a:pt x="2459" y="402"/>
                    <a:pt x="2450" y="386"/>
                  </a:cubicBezTo>
                  <a:cubicBezTo>
                    <a:pt x="2449" y="385"/>
                    <a:pt x="2448" y="383"/>
                    <a:pt x="2446" y="382"/>
                  </a:cubicBezTo>
                  <a:cubicBezTo>
                    <a:pt x="2446" y="382"/>
                    <a:pt x="2445" y="382"/>
                    <a:pt x="2445" y="381"/>
                  </a:cubicBezTo>
                  <a:cubicBezTo>
                    <a:pt x="2443" y="380"/>
                    <a:pt x="2440" y="380"/>
                    <a:pt x="2437" y="381"/>
                  </a:cubicBezTo>
                  <a:close/>
                  <a:moveTo>
                    <a:pt x="2378" y="425"/>
                  </a:moveTo>
                  <a:cubicBezTo>
                    <a:pt x="2381" y="429"/>
                    <a:pt x="2391" y="413"/>
                    <a:pt x="2396" y="406"/>
                  </a:cubicBezTo>
                  <a:cubicBezTo>
                    <a:pt x="2402" y="398"/>
                    <a:pt x="2408" y="390"/>
                    <a:pt x="2413" y="382"/>
                  </a:cubicBezTo>
                  <a:cubicBezTo>
                    <a:pt x="2420" y="370"/>
                    <a:pt x="2426" y="358"/>
                    <a:pt x="2432" y="346"/>
                  </a:cubicBezTo>
                  <a:cubicBezTo>
                    <a:pt x="2437" y="333"/>
                    <a:pt x="2443" y="321"/>
                    <a:pt x="2441" y="306"/>
                  </a:cubicBezTo>
                  <a:cubicBezTo>
                    <a:pt x="2441" y="303"/>
                    <a:pt x="2440" y="300"/>
                    <a:pt x="2439" y="298"/>
                  </a:cubicBezTo>
                  <a:cubicBezTo>
                    <a:pt x="2436" y="295"/>
                    <a:pt x="2433" y="295"/>
                    <a:pt x="2430" y="295"/>
                  </a:cubicBezTo>
                  <a:cubicBezTo>
                    <a:pt x="2423" y="297"/>
                    <a:pt x="2419" y="303"/>
                    <a:pt x="2415" y="310"/>
                  </a:cubicBezTo>
                  <a:cubicBezTo>
                    <a:pt x="2410" y="318"/>
                    <a:pt x="2405" y="325"/>
                    <a:pt x="2402" y="334"/>
                  </a:cubicBezTo>
                  <a:cubicBezTo>
                    <a:pt x="2396" y="349"/>
                    <a:pt x="2392" y="364"/>
                    <a:pt x="2387" y="379"/>
                  </a:cubicBezTo>
                  <a:cubicBezTo>
                    <a:pt x="2383" y="394"/>
                    <a:pt x="2374" y="420"/>
                    <a:pt x="2378" y="425"/>
                  </a:cubicBezTo>
                  <a:close/>
                  <a:moveTo>
                    <a:pt x="2307" y="1116"/>
                  </a:moveTo>
                  <a:cubicBezTo>
                    <a:pt x="2318" y="1145"/>
                    <a:pt x="2338" y="1165"/>
                    <a:pt x="2358" y="1182"/>
                  </a:cubicBezTo>
                  <a:cubicBezTo>
                    <a:pt x="2360" y="1184"/>
                    <a:pt x="2362" y="1185"/>
                    <a:pt x="2364" y="1186"/>
                  </a:cubicBezTo>
                  <a:cubicBezTo>
                    <a:pt x="2365" y="1186"/>
                    <a:pt x="2366" y="1186"/>
                    <a:pt x="2366" y="1186"/>
                  </a:cubicBezTo>
                  <a:cubicBezTo>
                    <a:pt x="2368" y="1186"/>
                    <a:pt x="2369" y="1185"/>
                    <a:pt x="2370" y="1184"/>
                  </a:cubicBezTo>
                  <a:cubicBezTo>
                    <a:pt x="2374" y="1179"/>
                    <a:pt x="2368" y="1166"/>
                    <a:pt x="2367" y="1161"/>
                  </a:cubicBezTo>
                  <a:cubicBezTo>
                    <a:pt x="2363" y="1152"/>
                    <a:pt x="2359" y="1145"/>
                    <a:pt x="2355" y="1137"/>
                  </a:cubicBezTo>
                  <a:cubicBezTo>
                    <a:pt x="2349" y="1123"/>
                    <a:pt x="2342" y="1110"/>
                    <a:pt x="2333" y="1098"/>
                  </a:cubicBezTo>
                  <a:cubicBezTo>
                    <a:pt x="2330" y="1093"/>
                    <a:pt x="2326" y="1089"/>
                    <a:pt x="2321" y="1087"/>
                  </a:cubicBezTo>
                  <a:cubicBezTo>
                    <a:pt x="2316" y="1085"/>
                    <a:pt x="2310" y="1087"/>
                    <a:pt x="2307" y="1092"/>
                  </a:cubicBezTo>
                  <a:cubicBezTo>
                    <a:pt x="2305" y="1096"/>
                    <a:pt x="2304" y="1100"/>
                    <a:pt x="2305" y="1104"/>
                  </a:cubicBezTo>
                  <a:cubicBezTo>
                    <a:pt x="2305" y="1108"/>
                    <a:pt x="2306" y="1112"/>
                    <a:pt x="2307" y="1116"/>
                  </a:cubicBezTo>
                  <a:close/>
                  <a:moveTo>
                    <a:pt x="2370" y="352"/>
                  </a:moveTo>
                  <a:cubicBezTo>
                    <a:pt x="2371" y="355"/>
                    <a:pt x="2374" y="374"/>
                    <a:pt x="2378" y="366"/>
                  </a:cubicBezTo>
                  <a:cubicBezTo>
                    <a:pt x="2380" y="361"/>
                    <a:pt x="2381" y="355"/>
                    <a:pt x="2382" y="350"/>
                  </a:cubicBezTo>
                  <a:cubicBezTo>
                    <a:pt x="2384" y="340"/>
                    <a:pt x="2385" y="329"/>
                    <a:pt x="2386" y="319"/>
                  </a:cubicBezTo>
                  <a:cubicBezTo>
                    <a:pt x="2389" y="302"/>
                    <a:pt x="2390" y="285"/>
                    <a:pt x="2391" y="268"/>
                  </a:cubicBezTo>
                  <a:cubicBezTo>
                    <a:pt x="2392" y="254"/>
                    <a:pt x="2393" y="231"/>
                    <a:pt x="2381" y="224"/>
                  </a:cubicBezTo>
                  <a:cubicBezTo>
                    <a:pt x="2376" y="221"/>
                    <a:pt x="2369" y="223"/>
                    <a:pt x="2365" y="228"/>
                  </a:cubicBezTo>
                  <a:cubicBezTo>
                    <a:pt x="2361" y="233"/>
                    <a:pt x="2359" y="240"/>
                    <a:pt x="2358" y="248"/>
                  </a:cubicBezTo>
                  <a:cubicBezTo>
                    <a:pt x="2359" y="273"/>
                    <a:pt x="2362" y="298"/>
                    <a:pt x="2365" y="323"/>
                  </a:cubicBezTo>
                  <a:cubicBezTo>
                    <a:pt x="2367" y="333"/>
                    <a:pt x="2368" y="342"/>
                    <a:pt x="2370" y="352"/>
                  </a:cubicBezTo>
                  <a:close/>
                  <a:moveTo>
                    <a:pt x="1226" y="1486"/>
                  </a:moveTo>
                  <a:cubicBezTo>
                    <a:pt x="1229" y="1490"/>
                    <a:pt x="1239" y="1475"/>
                    <a:pt x="1244" y="1467"/>
                  </a:cubicBezTo>
                  <a:cubicBezTo>
                    <a:pt x="1250" y="1460"/>
                    <a:pt x="1256" y="1451"/>
                    <a:pt x="1261" y="1443"/>
                  </a:cubicBezTo>
                  <a:cubicBezTo>
                    <a:pt x="1268" y="1432"/>
                    <a:pt x="1274" y="1420"/>
                    <a:pt x="1280" y="1407"/>
                  </a:cubicBezTo>
                  <a:cubicBezTo>
                    <a:pt x="1285" y="1395"/>
                    <a:pt x="1291" y="1382"/>
                    <a:pt x="1289" y="1367"/>
                  </a:cubicBezTo>
                  <a:cubicBezTo>
                    <a:pt x="1289" y="1364"/>
                    <a:pt x="1288" y="1361"/>
                    <a:pt x="1287" y="1359"/>
                  </a:cubicBezTo>
                  <a:cubicBezTo>
                    <a:pt x="1284" y="1356"/>
                    <a:pt x="1281" y="1356"/>
                    <a:pt x="1278" y="1357"/>
                  </a:cubicBezTo>
                  <a:cubicBezTo>
                    <a:pt x="1271" y="1359"/>
                    <a:pt x="1267" y="1365"/>
                    <a:pt x="1263" y="1371"/>
                  </a:cubicBezTo>
                  <a:cubicBezTo>
                    <a:pt x="1258" y="1379"/>
                    <a:pt x="1253" y="1387"/>
                    <a:pt x="1250" y="1396"/>
                  </a:cubicBezTo>
                  <a:cubicBezTo>
                    <a:pt x="1244" y="1410"/>
                    <a:pt x="1240" y="1425"/>
                    <a:pt x="1235" y="1441"/>
                  </a:cubicBezTo>
                  <a:cubicBezTo>
                    <a:pt x="1231" y="1455"/>
                    <a:pt x="1222" y="1482"/>
                    <a:pt x="1226" y="1486"/>
                  </a:cubicBezTo>
                  <a:close/>
                  <a:moveTo>
                    <a:pt x="1229" y="1285"/>
                  </a:moveTo>
                  <a:cubicBezTo>
                    <a:pt x="1224" y="1282"/>
                    <a:pt x="1217" y="1284"/>
                    <a:pt x="1213" y="1289"/>
                  </a:cubicBezTo>
                  <a:cubicBezTo>
                    <a:pt x="1209" y="1294"/>
                    <a:pt x="1207" y="1302"/>
                    <a:pt x="1206" y="1309"/>
                  </a:cubicBezTo>
                  <a:cubicBezTo>
                    <a:pt x="1207" y="1334"/>
                    <a:pt x="1210" y="1359"/>
                    <a:pt x="1213" y="1384"/>
                  </a:cubicBezTo>
                  <a:cubicBezTo>
                    <a:pt x="1215" y="1394"/>
                    <a:pt x="1216" y="1404"/>
                    <a:pt x="1218" y="1413"/>
                  </a:cubicBezTo>
                  <a:cubicBezTo>
                    <a:pt x="1219" y="1416"/>
                    <a:pt x="1222" y="1435"/>
                    <a:pt x="1226" y="1427"/>
                  </a:cubicBezTo>
                  <a:cubicBezTo>
                    <a:pt x="1228" y="1422"/>
                    <a:pt x="1229" y="1416"/>
                    <a:pt x="1230" y="1411"/>
                  </a:cubicBezTo>
                  <a:cubicBezTo>
                    <a:pt x="1232" y="1401"/>
                    <a:pt x="1233" y="1391"/>
                    <a:pt x="1234" y="1381"/>
                  </a:cubicBezTo>
                  <a:cubicBezTo>
                    <a:pt x="1237" y="1364"/>
                    <a:pt x="1238" y="1347"/>
                    <a:pt x="1239" y="1330"/>
                  </a:cubicBezTo>
                  <a:cubicBezTo>
                    <a:pt x="1240" y="1315"/>
                    <a:pt x="1241" y="1293"/>
                    <a:pt x="1229" y="1285"/>
                  </a:cubicBezTo>
                  <a:close/>
                  <a:moveTo>
                    <a:pt x="2307" y="408"/>
                  </a:moveTo>
                  <a:cubicBezTo>
                    <a:pt x="2318" y="437"/>
                    <a:pt x="2338" y="457"/>
                    <a:pt x="2358" y="474"/>
                  </a:cubicBezTo>
                  <a:cubicBezTo>
                    <a:pt x="2360" y="475"/>
                    <a:pt x="2362" y="477"/>
                    <a:pt x="2364" y="477"/>
                  </a:cubicBezTo>
                  <a:cubicBezTo>
                    <a:pt x="2365" y="478"/>
                    <a:pt x="2366" y="478"/>
                    <a:pt x="2366" y="477"/>
                  </a:cubicBezTo>
                  <a:cubicBezTo>
                    <a:pt x="2368" y="477"/>
                    <a:pt x="2369" y="477"/>
                    <a:pt x="2370" y="475"/>
                  </a:cubicBezTo>
                  <a:cubicBezTo>
                    <a:pt x="2374" y="470"/>
                    <a:pt x="2368" y="457"/>
                    <a:pt x="2367" y="452"/>
                  </a:cubicBezTo>
                  <a:cubicBezTo>
                    <a:pt x="2363" y="444"/>
                    <a:pt x="2359" y="436"/>
                    <a:pt x="2355" y="428"/>
                  </a:cubicBezTo>
                  <a:cubicBezTo>
                    <a:pt x="2349" y="415"/>
                    <a:pt x="2342" y="402"/>
                    <a:pt x="2333" y="390"/>
                  </a:cubicBezTo>
                  <a:cubicBezTo>
                    <a:pt x="2330" y="385"/>
                    <a:pt x="2326" y="380"/>
                    <a:pt x="2321" y="379"/>
                  </a:cubicBezTo>
                  <a:cubicBezTo>
                    <a:pt x="2316" y="377"/>
                    <a:pt x="2310" y="379"/>
                    <a:pt x="2307" y="384"/>
                  </a:cubicBezTo>
                  <a:cubicBezTo>
                    <a:pt x="2305" y="387"/>
                    <a:pt x="2304" y="392"/>
                    <a:pt x="2305" y="396"/>
                  </a:cubicBezTo>
                  <a:cubicBezTo>
                    <a:pt x="2305" y="400"/>
                    <a:pt x="2306" y="404"/>
                    <a:pt x="2307" y="408"/>
                  </a:cubicBezTo>
                  <a:close/>
                  <a:moveTo>
                    <a:pt x="2339" y="380"/>
                  </a:moveTo>
                  <a:cubicBezTo>
                    <a:pt x="2344" y="390"/>
                    <a:pt x="2349" y="399"/>
                    <a:pt x="2355" y="407"/>
                  </a:cubicBezTo>
                  <a:cubicBezTo>
                    <a:pt x="2358" y="411"/>
                    <a:pt x="2372" y="435"/>
                    <a:pt x="2372" y="425"/>
                  </a:cubicBezTo>
                  <a:cubicBezTo>
                    <a:pt x="2372" y="414"/>
                    <a:pt x="2369" y="401"/>
                    <a:pt x="2366" y="390"/>
                  </a:cubicBezTo>
                  <a:cubicBezTo>
                    <a:pt x="2363" y="372"/>
                    <a:pt x="2358" y="355"/>
                    <a:pt x="2353" y="338"/>
                  </a:cubicBezTo>
                  <a:cubicBezTo>
                    <a:pt x="2348" y="324"/>
                    <a:pt x="2343" y="300"/>
                    <a:pt x="2329" y="296"/>
                  </a:cubicBezTo>
                  <a:cubicBezTo>
                    <a:pt x="2325" y="294"/>
                    <a:pt x="2320" y="295"/>
                    <a:pt x="2317" y="300"/>
                  </a:cubicBezTo>
                  <a:cubicBezTo>
                    <a:pt x="2313" y="305"/>
                    <a:pt x="2313" y="314"/>
                    <a:pt x="2315" y="320"/>
                  </a:cubicBezTo>
                  <a:cubicBezTo>
                    <a:pt x="2321" y="342"/>
                    <a:pt x="2329" y="362"/>
                    <a:pt x="2339" y="380"/>
                  </a:cubicBezTo>
                  <a:close/>
                  <a:moveTo>
                    <a:pt x="1226" y="75"/>
                  </a:moveTo>
                  <a:cubicBezTo>
                    <a:pt x="1229" y="79"/>
                    <a:pt x="1239" y="63"/>
                    <a:pt x="1244" y="56"/>
                  </a:cubicBezTo>
                  <a:cubicBezTo>
                    <a:pt x="1250" y="48"/>
                    <a:pt x="1256" y="40"/>
                    <a:pt x="1261" y="32"/>
                  </a:cubicBezTo>
                  <a:cubicBezTo>
                    <a:pt x="1267" y="22"/>
                    <a:pt x="1273" y="11"/>
                    <a:pt x="1278" y="0"/>
                  </a:cubicBezTo>
                  <a:cubicBezTo>
                    <a:pt x="1244" y="0"/>
                    <a:pt x="1244" y="0"/>
                    <a:pt x="1244" y="0"/>
                  </a:cubicBezTo>
                  <a:cubicBezTo>
                    <a:pt x="1241" y="10"/>
                    <a:pt x="1238" y="20"/>
                    <a:pt x="1235" y="29"/>
                  </a:cubicBezTo>
                  <a:cubicBezTo>
                    <a:pt x="1231" y="44"/>
                    <a:pt x="1222" y="71"/>
                    <a:pt x="1226" y="75"/>
                  </a:cubicBezTo>
                  <a:close/>
                  <a:moveTo>
                    <a:pt x="1294" y="738"/>
                  </a:moveTo>
                  <a:cubicBezTo>
                    <a:pt x="1294" y="738"/>
                    <a:pt x="1293" y="737"/>
                    <a:pt x="1293" y="737"/>
                  </a:cubicBezTo>
                  <a:cubicBezTo>
                    <a:pt x="1291" y="736"/>
                    <a:pt x="1288" y="736"/>
                    <a:pt x="1285" y="737"/>
                  </a:cubicBezTo>
                  <a:cubicBezTo>
                    <a:pt x="1272" y="742"/>
                    <a:pt x="1261" y="757"/>
                    <a:pt x="1252" y="770"/>
                  </a:cubicBezTo>
                  <a:cubicBezTo>
                    <a:pt x="1241" y="787"/>
                    <a:pt x="1225" y="823"/>
                    <a:pt x="1228" y="830"/>
                  </a:cubicBezTo>
                  <a:cubicBezTo>
                    <a:pt x="1231" y="836"/>
                    <a:pt x="1269" y="811"/>
                    <a:pt x="1284" y="791"/>
                  </a:cubicBezTo>
                  <a:cubicBezTo>
                    <a:pt x="1292" y="780"/>
                    <a:pt x="1307" y="758"/>
                    <a:pt x="1298" y="742"/>
                  </a:cubicBezTo>
                  <a:cubicBezTo>
                    <a:pt x="1297" y="740"/>
                    <a:pt x="1296" y="739"/>
                    <a:pt x="1294" y="738"/>
                  </a:cubicBezTo>
                  <a:close/>
                  <a:moveTo>
                    <a:pt x="1294" y="1443"/>
                  </a:moveTo>
                  <a:cubicBezTo>
                    <a:pt x="1294" y="1443"/>
                    <a:pt x="1293" y="1443"/>
                    <a:pt x="1293" y="1443"/>
                  </a:cubicBezTo>
                  <a:cubicBezTo>
                    <a:pt x="1291" y="1441"/>
                    <a:pt x="1288" y="1442"/>
                    <a:pt x="1285" y="1443"/>
                  </a:cubicBezTo>
                  <a:cubicBezTo>
                    <a:pt x="1272" y="1448"/>
                    <a:pt x="1261" y="1463"/>
                    <a:pt x="1252" y="1476"/>
                  </a:cubicBezTo>
                  <a:cubicBezTo>
                    <a:pt x="1241" y="1493"/>
                    <a:pt x="1225" y="1529"/>
                    <a:pt x="1228" y="1535"/>
                  </a:cubicBezTo>
                  <a:cubicBezTo>
                    <a:pt x="1231" y="1542"/>
                    <a:pt x="1269" y="1517"/>
                    <a:pt x="1284" y="1496"/>
                  </a:cubicBezTo>
                  <a:cubicBezTo>
                    <a:pt x="1292" y="1485"/>
                    <a:pt x="1307" y="1463"/>
                    <a:pt x="1298" y="1448"/>
                  </a:cubicBezTo>
                  <a:cubicBezTo>
                    <a:pt x="1297" y="1446"/>
                    <a:pt x="1296" y="1444"/>
                    <a:pt x="1294" y="1443"/>
                  </a:cubicBezTo>
                  <a:close/>
                  <a:moveTo>
                    <a:pt x="1294" y="32"/>
                  </a:moveTo>
                  <a:cubicBezTo>
                    <a:pt x="1294" y="32"/>
                    <a:pt x="1293" y="32"/>
                    <a:pt x="1293" y="32"/>
                  </a:cubicBezTo>
                  <a:cubicBezTo>
                    <a:pt x="1291" y="30"/>
                    <a:pt x="1288" y="31"/>
                    <a:pt x="1285" y="32"/>
                  </a:cubicBezTo>
                  <a:cubicBezTo>
                    <a:pt x="1272" y="37"/>
                    <a:pt x="1261" y="51"/>
                    <a:pt x="1252" y="65"/>
                  </a:cubicBezTo>
                  <a:cubicBezTo>
                    <a:pt x="1241" y="82"/>
                    <a:pt x="1225" y="118"/>
                    <a:pt x="1228" y="124"/>
                  </a:cubicBezTo>
                  <a:cubicBezTo>
                    <a:pt x="1231" y="130"/>
                    <a:pt x="1269" y="105"/>
                    <a:pt x="1284" y="85"/>
                  </a:cubicBezTo>
                  <a:cubicBezTo>
                    <a:pt x="1292" y="74"/>
                    <a:pt x="1307" y="52"/>
                    <a:pt x="1298" y="36"/>
                  </a:cubicBezTo>
                  <a:cubicBezTo>
                    <a:pt x="1297" y="35"/>
                    <a:pt x="1296" y="33"/>
                    <a:pt x="1294" y="32"/>
                  </a:cubicBezTo>
                  <a:close/>
                  <a:moveTo>
                    <a:pt x="2355" y="1840"/>
                  </a:moveTo>
                  <a:cubicBezTo>
                    <a:pt x="2349" y="1827"/>
                    <a:pt x="2342" y="1814"/>
                    <a:pt x="2333" y="1802"/>
                  </a:cubicBezTo>
                  <a:cubicBezTo>
                    <a:pt x="2330" y="1797"/>
                    <a:pt x="2326" y="1793"/>
                    <a:pt x="2321" y="1791"/>
                  </a:cubicBezTo>
                  <a:cubicBezTo>
                    <a:pt x="2316" y="1789"/>
                    <a:pt x="2310" y="1791"/>
                    <a:pt x="2307" y="1796"/>
                  </a:cubicBezTo>
                  <a:cubicBezTo>
                    <a:pt x="2305" y="1799"/>
                    <a:pt x="2304" y="1804"/>
                    <a:pt x="2305" y="1808"/>
                  </a:cubicBezTo>
                  <a:cubicBezTo>
                    <a:pt x="2305" y="1812"/>
                    <a:pt x="2306" y="1816"/>
                    <a:pt x="2307" y="1820"/>
                  </a:cubicBezTo>
                  <a:cubicBezTo>
                    <a:pt x="2318" y="1849"/>
                    <a:pt x="2338" y="1869"/>
                    <a:pt x="2358" y="1886"/>
                  </a:cubicBezTo>
                  <a:cubicBezTo>
                    <a:pt x="2360" y="1887"/>
                    <a:pt x="2362" y="1889"/>
                    <a:pt x="2364" y="1889"/>
                  </a:cubicBezTo>
                  <a:cubicBezTo>
                    <a:pt x="2365" y="1890"/>
                    <a:pt x="2366" y="1890"/>
                    <a:pt x="2366" y="1890"/>
                  </a:cubicBezTo>
                  <a:cubicBezTo>
                    <a:pt x="2368" y="1889"/>
                    <a:pt x="2369" y="1889"/>
                    <a:pt x="2370" y="1888"/>
                  </a:cubicBezTo>
                  <a:cubicBezTo>
                    <a:pt x="2374" y="1883"/>
                    <a:pt x="2368" y="1869"/>
                    <a:pt x="2367" y="1865"/>
                  </a:cubicBezTo>
                  <a:cubicBezTo>
                    <a:pt x="2363" y="1856"/>
                    <a:pt x="2359" y="1848"/>
                    <a:pt x="2355" y="1840"/>
                  </a:cubicBezTo>
                  <a:close/>
                  <a:moveTo>
                    <a:pt x="1289" y="2073"/>
                  </a:moveTo>
                  <a:cubicBezTo>
                    <a:pt x="1289" y="2070"/>
                    <a:pt x="1288" y="2067"/>
                    <a:pt x="1287" y="2064"/>
                  </a:cubicBezTo>
                  <a:cubicBezTo>
                    <a:pt x="1284" y="2062"/>
                    <a:pt x="1281" y="2061"/>
                    <a:pt x="1278" y="2062"/>
                  </a:cubicBezTo>
                  <a:cubicBezTo>
                    <a:pt x="1271" y="2064"/>
                    <a:pt x="1267" y="2070"/>
                    <a:pt x="1263" y="2077"/>
                  </a:cubicBezTo>
                  <a:cubicBezTo>
                    <a:pt x="1258" y="2085"/>
                    <a:pt x="1253" y="2092"/>
                    <a:pt x="1250" y="2101"/>
                  </a:cubicBezTo>
                  <a:cubicBezTo>
                    <a:pt x="1244" y="2116"/>
                    <a:pt x="1240" y="2131"/>
                    <a:pt x="1235" y="2146"/>
                  </a:cubicBezTo>
                  <a:cubicBezTo>
                    <a:pt x="1234" y="2150"/>
                    <a:pt x="1233" y="2154"/>
                    <a:pt x="1231" y="2158"/>
                  </a:cubicBezTo>
                  <a:cubicBezTo>
                    <a:pt x="1254" y="2158"/>
                    <a:pt x="1254" y="2158"/>
                    <a:pt x="1254" y="2158"/>
                  </a:cubicBezTo>
                  <a:cubicBezTo>
                    <a:pt x="1257" y="2155"/>
                    <a:pt x="1259" y="2152"/>
                    <a:pt x="1261" y="2149"/>
                  </a:cubicBezTo>
                  <a:cubicBezTo>
                    <a:pt x="1268" y="2137"/>
                    <a:pt x="1274" y="2125"/>
                    <a:pt x="1280" y="2112"/>
                  </a:cubicBezTo>
                  <a:cubicBezTo>
                    <a:pt x="1285" y="2100"/>
                    <a:pt x="1291" y="2088"/>
                    <a:pt x="1289" y="2073"/>
                  </a:cubicBezTo>
                  <a:close/>
                  <a:moveTo>
                    <a:pt x="1239" y="2035"/>
                  </a:moveTo>
                  <a:cubicBezTo>
                    <a:pt x="1240" y="2021"/>
                    <a:pt x="1241" y="1998"/>
                    <a:pt x="1229" y="1991"/>
                  </a:cubicBezTo>
                  <a:cubicBezTo>
                    <a:pt x="1224" y="1988"/>
                    <a:pt x="1217" y="1990"/>
                    <a:pt x="1213" y="1995"/>
                  </a:cubicBezTo>
                  <a:cubicBezTo>
                    <a:pt x="1209" y="2000"/>
                    <a:pt x="1207" y="2007"/>
                    <a:pt x="1206" y="2015"/>
                  </a:cubicBezTo>
                  <a:cubicBezTo>
                    <a:pt x="1207" y="2040"/>
                    <a:pt x="1210" y="2065"/>
                    <a:pt x="1213" y="2089"/>
                  </a:cubicBezTo>
                  <a:cubicBezTo>
                    <a:pt x="1215" y="2099"/>
                    <a:pt x="1216" y="2109"/>
                    <a:pt x="1218" y="2119"/>
                  </a:cubicBezTo>
                  <a:cubicBezTo>
                    <a:pt x="1219" y="2122"/>
                    <a:pt x="1222" y="2140"/>
                    <a:pt x="1226" y="2132"/>
                  </a:cubicBezTo>
                  <a:cubicBezTo>
                    <a:pt x="1228" y="2128"/>
                    <a:pt x="1229" y="2122"/>
                    <a:pt x="1230" y="2117"/>
                  </a:cubicBezTo>
                  <a:cubicBezTo>
                    <a:pt x="1232" y="2106"/>
                    <a:pt x="1233" y="2096"/>
                    <a:pt x="1234" y="2086"/>
                  </a:cubicBezTo>
                  <a:cubicBezTo>
                    <a:pt x="1237" y="2069"/>
                    <a:pt x="1238" y="2052"/>
                    <a:pt x="1239" y="2035"/>
                  </a:cubicBezTo>
                  <a:close/>
                  <a:moveTo>
                    <a:pt x="1294" y="2149"/>
                  </a:moveTo>
                  <a:cubicBezTo>
                    <a:pt x="1294" y="2149"/>
                    <a:pt x="1293" y="2148"/>
                    <a:pt x="1293" y="2148"/>
                  </a:cubicBezTo>
                  <a:cubicBezTo>
                    <a:pt x="1291" y="2147"/>
                    <a:pt x="1288" y="2147"/>
                    <a:pt x="1285" y="2148"/>
                  </a:cubicBezTo>
                  <a:cubicBezTo>
                    <a:pt x="1280" y="2150"/>
                    <a:pt x="1275" y="2154"/>
                    <a:pt x="1270" y="2158"/>
                  </a:cubicBezTo>
                  <a:cubicBezTo>
                    <a:pt x="1300" y="2158"/>
                    <a:pt x="1300" y="2158"/>
                    <a:pt x="1300" y="2158"/>
                  </a:cubicBezTo>
                  <a:cubicBezTo>
                    <a:pt x="1299" y="2157"/>
                    <a:pt x="1299" y="2155"/>
                    <a:pt x="1298" y="2153"/>
                  </a:cubicBezTo>
                  <a:cubicBezTo>
                    <a:pt x="1297" y="2151"/>
                    <a:pt x="1296" y="2150"/>
                    <a:pt x="1294" y="2149"/>
                  </a:cubicBezTo>
                  <a:close/>
                  <a:moveTo>
                    <a:pt x="2446" y="1794"/>
                  </a:moveTo>
                  <a:cubicBezTo>
                    <a:pt x="2446" y="1794"/>
                    <a:pt x="2445" y="1794"/>
                    <a:pt x="2445" y="1794"/>
                  </a:cubicBezTo>
                  <a:cubicBezTo>
                    <a:pt x="2443" y="1792"/>
                    <a:pt x="2440" y="1793"/>
                    <a:pt x="2437" y="1794"/>
                  </a:cubicBezTo>
                  <a:cubicBezTo>
                    <a:pt x="2424" y="1799"/>
                    <a:pt x="2413" y="1813"/>
                    <a:pt x="2404" y="1827"/>
                  </a:cubicBezTo>
                  <a:cubicBezTo>
                    <a:pt x="2392" y="1844"/>
                    <a:pt x="2377" y="1880"/>
                    <a:pt x="2380" y="1886"/>
                  </a:cubicBezTo>
                  <a:cubicBezTo>
                    <a:pt x="2383" y="1892"/>
                    <a:pt x="2421" y="1868"/>
                    <a:pt x="2436" y="1847"/>
                  </a:cubicBezTo>
                  <a:cubicBezTo>
                    <a:pt x="2444" y="1836"/>
                    <a:pt x="2459" y="1814"/>
                    <a:pt x="2450" y="1799"/>
                  </a:cubicBezTo>
                  <a:cubicBezTo>
                    <a:pt x="2449" y="1797"/>
                    <a:pt x="2448" y="1795"/>
                    <a:pt x="2446" y="1794"/>
                  </a:cubicBezTo>
                  <a:close/>
                  <a:moveTo>
                    <a:pt x="2446" y="1091"/>
                  </a:moveTo>
                  <a:cubicBezTo>
                    <a:pt x="2446" y="1090"/>
                    <a:pt x="2445" y="1090"/>
                    <a:pt x="2445" y="1090"/>
                  </a:cubicBezTo>
                  <a:cubicBezTo>
                    <a:pt x="2443" y="1089"/>
                    <a:pt x="2440" y="1089"/>
                    <a:pt x="2437" y="1090"/>
                  </a:cubicBezTo>
                  <a:cubicBezTo>
                    <a:pt x="2424" y="1095"/>
                    <a:pt x="2413" y="1110"/>
                    <a:pt x="2404" y="1123"/>
                  </a:cubicBezTo>
                  <a:cubicBezTo>
                    <a:pt x="2392" y="1140"/>
                    <a:pt x="2377" y="1176"/>
                    <a:pt x="2380" y="1182"/>
                  </a:cubicBezTo>
                  <a:cubicBezTo>
                    <a:pt x="2383" y="1189"/>
                    <a:pt x="2421" y="1164"/>
                    <a:pt x="2436" y="1143"/>
                  </a:cubicBezTo>
                  <a:cubicBezTo>
                    <a:pt x="2444" y="1132"/>
                    <a:pt x="2459" y="1111"/>
                    <a:pt x="2450" y="1095"/>
                  </a:cubicBezTo>
                  <a:cubicBezTo>
                    <a:pt x="2449" y="1093"/>
                    <a:pt x="2448" y="1092"/>
                    <a:pt x="2446" y="1091"/>
                  </a:cubicBezTo>
                  <a:close/>
                  <a:moveTo>
                    <a:pt x="2378" y="1778"/>
                  </a:moveTo>
                  <a:cubicBezTo>
                    <a:pt x="2380" y="1773"/>
                    <a:pt x="2381" y="1767"/>
                    <a:pt x="2382" y="1762"/>
                  </a:cubicBezTo>
                  <a:cubicBezTo>
                    <a:pt x="2384" y="1752"/>
                    <a:pt x="2385" y="1742"/>
                    <a:pt x="2386" y="1731"/>
                  </a:cubicBezTo>
                  <a:cubicBezTo>
                    <a:pt x="2389" y="1715"/>
                    <a:pt x="2390" y="1698"/>
                    <a:pt x="2391" y="1680"/>
                  </a:cubicBezTo>
                  <a:cubicBezTo>
                    <a:pt x="2392" y="1666"/>
                    <a:pt x="2393" y="1643"/>
                    <a:pt x="2381" y="1636"/>
                  </a:cubicBezTo>
                  <a:cubicBezTo>
                    <a:pt x="2376" y="1633"/>
                    <a:pt x="2369" y="1635"/>
                    <a:pt x="2365" y="1640"/>
                  </a:cubicBezTo>
                  <a:cubicBezTo>
                    <a:pt x="2361" y="1645"/>
                    <a:pt x="2359" y="1653"/>
                    <a:pt x="2358" y="1660"/>
                  </a:cubicBezTo>
                  <a:cubicBezTo>
                    <a:pt x="2359" y="1685"/>
                    <a:pt x="2362" y="1710"/>
                    <a:pt x="2365" y="1735"/>
                  </a:cubicBezTo>
                  <a:cubicBezTo>
                    <a:pt x="2367" y="1745"/>
                    <a:pt x="2368" y="1755"/>
                    <a:pt x="2370" y="1764"/>
                  </a:cubicBezTo>
                  <a:cubicBezTo>
                    <a:pt x="2371" y="1767"/>
                    <a:pt x="2374" y="1786"/>
                    <a:pt x="2378" y="1778"/>
                  </a:cubicBezTo>
                  <a:close/>
                  <a:moveTo>
                    <a:pt x="2353" y="1751"/>
                  </a:moveTo>
                  <a:cubicBezTo>
                    <a:pt x="2348" y="1736"/>
                    <a:pt x="2343" y="1713"/>
                    <a:pt x="2329" y="1708"/>
                  </a:cubicBezTo>
                  <a:cubicBezTo>
                    <a:pt x="2325" y="1706"/>
                    <a:pt x="2320" y="1707"/>
                    <a:pt x="2317" y="1712"/>
                  </a:cubicBezTo>
                  <a:cubicBezTo>
                    <a:pt x="2313" y="1717"/>
                    <a:pt x="2313" y="1726"/>
                    <a:pt x="2315" y="1733"/>
                  </a:cubicBezTo>
                  <a:cubicBezTo>
                    <a:pt x="2321" y="1754"/>
                    <a:pt x="2329" y="1774"/>
                    <a:pt x="2339" y="1793"/>
                  </a:cubicBezTo>
                  <a:cubicBezTo>
                    <a:pt x="2344" y="1802"/>
                    <a:pt x="2349" y="1811"/>
                    <a:pt x="2355" y="1819"/>
                  </a:cubicBezTo>
                  <a:cubicBezTo>
                    <a:pt x="2358" y="1823"/>
                    <a:pt x="2372" y="1848"/>
                    <a:pt x="2372" y="1838"/>
                  </a:cubicBezTo>
                  <a:cubicBezTo>
                    <a:pt x="2372" y="1826"/>
                    <a:pt x="2369" y="1813"/>
                    <a:pt x="2366" y="1802"/>
                  </a:cubicBezTo>
                  <a:cubicBezTo>
                    <a:pt x="2363" y="1784"/>
                    <a:pt x="2358" y="1767"/>
                    <a:pt x="2353" y="1751"/>
                  </a:cubicBezTo>
                  <a:close/>
                  <a:moveTo>
                    <a:pt x="2396" y="1818"/>
                  </a:moveTo>
                  <a:cubicBezTo>
                    <a:pt x="2402" y="1810"/>
                    <a:pt x="2408" y="1802"/>
                    <a:pt x="2413" y="1794"/>
                  </a:cubicBezTo>
                  <a:cubicBezTo>
                    <a:pt x="2420" y="1782"/>
                    <a:pt x="2426" y="1770"/>
                    <a:pt x="2432" y="1758"/>
                  </a:cubicBezTo>
                  <a:cubicBezTo>
                    <a:pt x="2437" y="1745"/>
                    <a:pt x="2443" y="1733"/>
                    <a:pt x="2441" y="1718"/>
                  </a:cubicBezTo>
                  <a:cubicBezTo>
                    <a:pt x="2441" y="1715"/>
                    <a:pt x="2440" y="1712"/>
                    <a:pt x="2439" y="1710"/>
                  </a:cubicBezTo>
                  <a:cubicBezTo>
                    <a:pt x="2436" y="1707"/>
                    <a:pt x="2433" y="1707"/>
                    <a:pt x="2430" y="1708"/>
                  </a:cubicBezTo>
                  <a:cubicBezTo>
                    <a:pt x="2423" y="1710"/>
                    <a:pt x="2419" y="1716"/>
                    <a:pt x="2415" y="1722"/>
                  </a:cubicBezTo>
                  <a:cubicBezTo>
                    <a:pt x="2410" y="1730"/>
                    <a:pt x="2405" y="1738"/>
                    <a:pt x="2402" y="1746"/>
                  </a:cubicBezTo>
                  <a:cubicBezTo>
                    <a:pt x="2396" y="1761"/>
                    <a:pt x="2392" y="1776"/>
                    <a:pt x="2387" y="1792"/>
                  </a:cubicBezTo>
                  <a:cubicBezTo>
                    <a:pt x="2383" y="1806"/>
                    <a:pt x="2374" y="1833"/>
                    <a:pt x="2378" y="1837"/>
                  </a:cubicBezTo>
                  <a:cubicBezTo>
                    <a:pt x="2381" y="1841"/>
                    <a:pt x="2391" y="1826"/>
                    <a:pt x="2396" y="1818"/>
                  </a:cubicBezTo>
                  <a:close/>
                  <a:moveTo>
                    <a:pt x="142" y="1794"/>
                  </a:moveTo>
                  <a:cubicBezTo>
                    <a:pt x="142" y="1794"/>
                    <a:pt x="141" y="1794"/>
                    <a:pt x="141" y="1794"/>
                  </a:cubicBezTo>
                  <a:cubicBezTo>
                    <a:pt x="139" y="1792"/>
                    <a:pt x="136" y="1793"/>
                    <a:pt x="133" y="1794"/>
                  </a:cubicBezTo>
                  <a:cubicBezTo>
                    <a:pt x="120" y="1799"/>
                    <a:pt x="109" y="1813"/>
                    <a:pt x="100" y="1827"/>
                  </a:cubicBezTo>
                  <a:cubicBezTo>
                    <a:pt x="89" y="1844"/>
                    <a:pt x="73" y="1880"/>
                    <a:pt x="76" y="1886"/>
                  </a:cubicBezTo>
                  <a:cubicBezTo>
                    <a:pt x="79" y="1892"/>
                    <a:pt x="117" y="1868"/>
                    <a:pt x="132" y="1847"/>
                  </a:cubicBezTo>
                  <a:cubicBezTo>
                    <a:pt x="140" y="1836"/>
                    <a:pt x="155" y="1814"/>
                    <a:pt x="146" y="1799"/>
                  </a:cubicBezTo>
                  <a:cubicBezTo>
                    <a:pt x="145" y="1797"/>
                    <a:pt x="144" y="1795"/>
                    <a:pt x="142" y="1794"/>
                  </a:cubicBezTo>
                  <a:close/>
                  <a:moveTo>
                    <a:pt x="49" y="1751"/>
                  </a:moveTo>
                  <a:cubicBezTo>
                    <a:pt x="45" y="1736"/>
                    <a:pt x="39" y="1713"/>
                    <a:pt x="26" y="1708"/>
                  </a:cubicBezTo>
                  <a:cubicBezTo>
                    <a:pt x="21" y="1706"/>
                    <a:pt x="16" y="1707"/>
                    <a:pt x="13" y="1712"/>
                  </a:cubicBezTo>
                  <a:cubicBezTo>
                    <a:pt x="9" y="1717"/>
                    <a:pt x="9" y="1726"/>
                    <a:pt x="11" y="1733"/>
                  </a:cubicBezTo>
                  <a:cubicBezTo>
                    <a:pt x="17" y="1754"/>
                    <a:pt x="25" y="1774"/>
                    <a:pt x="35" y="1793"/>
                  </a:cubicBezTo>
                  <a:cubicBezTo>
                    <a:pt x="40" y="1802"/>
                    <a:pt x="46" y="1811"/>
                    <a:pt x="51" y="1819"/>
                  </a:cubicBezTo>
                  <a:cubicBezTo>
                    <a:pt x="54" y="1823"/>
                    <a:pt x="68" y="1848"/>
                    <a:pt x="68" y="1838"/>
                  </a:cubicBezTo>
                  <a:cubicBezTo>
                    <a:pt x="68" y="1826"/>
                    <a:pt x="65" y="1813"/>
                    <a:pt x="62" y="1802"/>
                  </a:cubicBezTo>
                  <a:cubicBezTo>
                    <a:pt x="59" y="1784"/>
                    <a:pt x="54" y="1767"/>
                    <a:pt x="49" y="1751"/>
                  </a:cubicBezTo>
                  <a:close/>
                  <a:moveTo>
                    <a:pt x="92" y="1818"/>
                  </a:moveTo>
                  <a:cubicBezTo>
                    <a:pt x="98" y="1810"/>
                    <a:pt x="104" y="1802"/>
                    <a:pt x="109" y="1794"/>
                  </a:cubicBezTo>
                  <a:cubicBezTo>
                    <a:pt x="116" y="1782"/>
                    <a:pt x="122" y="1770"/>
                    <a:pt x="128" y="1758"/>
                  </a:cubicBezTo>
                  <a:cubicBezTo>
                    <a:pt x="133" y="1745"/>
                    <a:pt x="139" y="1733"/>
                    <a:pt x="137" y="1718"/>
                  </a:cubicBezTo>
                  <a:cubicBezTo>
                    <a:pt x="137" y="1715"/>
                    <a:pt x="136" y="1712"/>
                    <a:pt x="135" y="1710"/>
                  </a:cubicBezTo>
                  <a:cubicBezTo>
                    <a:pt x="132" y="1707"/>
                    <a:pt x="129" y="1707"/>
                    <a:pt x="126" y="1708"/>
                  </a:cubicBezTo>
                  <a:cubicBezTo>
                    <a:pt x="119" y="1710"/>
                    <a:pt x="115" y="1716"/>
                    <a:pt x="111" y="1722"/>
                  </a:cubicBezTo>
                  <a:cubicBezTo>
                    <a:pt x="106" y="1730"/>
                    <a:pt x="101" y="1738"/>
                    <a:pt x="98" y="1746"/>
                  </a:cubicBezTo>
                  <a:cubicBezTo>
                    <a:pt x="92" y="1761"/>
                    <a:pt x="88" y="1776"/>
                    <a:pt x="83" y="1792"/>
                  </a:cubicBezTo>
                  <a:cubicBezTo>
                    <a:pt x="79" y="1806"/>
                    <a:pt x="70" y="1833"/>
                    <a:pt x="74" y="1837"/>
                  </a:cubicBezTo>
                  <a:cubicBezTo>
                    <a:pt x="77" y="1841"/>
                    <a:pt x="87" y="1826"/>
                    <a:pt x="92" y="1818"/>
                  </a:cubicBezTo>
                  <a:close/>
                  <a:moveTo>
                    <a:pt x="74" y="1778"/>
                  </a:moveTo>
                  <a:cubicBezTo>
                    <a:pt x="76" y="1773"/>
                    <a:pt x="77" y="1767"/>
                    <a:pt x="78" y="1762"/>
                  </a:cubicBezTo>
                  <a:cubicBezTo>
                    <a:pt x="80" y="1752"/>
                    <a:pt x="81" y="1742"/>
                    <a:pt x="82" y="1731"/>
                  </a:cubicBezTo>
                  <a:cubicBezTo>
                    <a:pt x="85" y="1715"/>
                    <a:pt x="87" y="1698"/>
                    <a:pt x="87" y="1680"/>
                  </a:cubicBezTo>
                  <a:cubicBezTo>
                    <a:pt x="88" y="1666"/>
                    <a:pt x="89" y="1643"/>
                    <a:pt x="77" y="1636"/>
                  </a:cubicBezTo>
                  <a:cubicBezTo>
                    <a:pt x="72" y="1633"/>
                    <a:pt x="65" y="1635"/>
                    <a:pt x="61" y="1640"/>
                  </a:cubicBezTo>
                  <a:cubicBezTo>
                    <a:pt x="57" y="1645"/>
                    <a:pt x="55" y="1653"/>
                    <a:pt x="54" y="1660"/>
                  </a:cubicBezTo>
                  <a:cubicBezTo>
                    <a:pt x="55" y="1685"/>
                    <a:pt x="58" y="1710"/>
                    <a:pt x="61" y="1735"/>
                  </a:cubicBezTo>
                  <a:cubicBezTo>
                    <a:pt x="63" y="1745"/>
                    <a:pt x="64" y="1755"/>
                    <a:pt x="66" y="1764"/>
                  </a:cubicBezTo>
                  <a:cubicBezTo>
                    <a:pt x="67" y="1767"/>
                    <a:pt x="70" y="1786"/>
                    <a:pt x="74" y="1778"/>
                  </a:cubicBezTo>
                  <a:close/>
                  <a:moveTo>
                    <a:pt x="51" y="1840"/>
                  </a:moveTo>
                  <a:cubicBezTo>
                    <a:pt x="45" y="1827"/>
                    <a:pt x="38" y="1814"/>
                    <a:pt x="29" y="1802"/>
                  </a:cubicBezTo>
                  <a:cubicBezTo>
                    <a:pt x="26" y="1797"/>
                    <a:pt x="22" y="1793"/>
                    <a:pt x="17" y="1791"/>
                  </a:cubicBezTo>
                  <a:cubicBezTo>
                    <a:pt x="12" y="1789"/>
                    <a:pt x="6" y="1791"/>
                    <a:pt x="3" y="1796"/>
                  </a:cubicBezTo>
                  <a:cubicBezTo>
                    <a:pt x="1" y="1799"/>
                    <a:pt x="0" y="1804"/>
                    <a:pt x="1" y="1808"/>
                  </a:cubicBezTo>
                  <a:cubicBezTo>
                    <a:pt x="1" y="1812"/>
                    <a:pt x="2" y="1816"/>
                    <a:pt x="3" y="1820"/>
                  </a:cubicBezTo>
                  <a:cubicBezTo>
                    <a:pt x="14" y="1849"/>
                    <a:pt x="34" y="1869"/>
                    <a:pt x="54" y="1886"/>
                  </a:cubicBezTo>
                  <a:cubicBezTo>
                    <a:pt x="56" y="1887"/>
                    <a:pt x="58" y="1889"/>
                    <a:pt x="60" y="1889"/>
                  </a:cubicBezTo>
                  <a:cubicBezTo>
                    <a:pt x="61" y="1890"/>
                    <a:pt x="62" y="1890"/>
                    <a:pt x="63" y="1890"/>
                  </a:cubicBezTo>
                  <a:cubicBezTo>
                    <a:pt x="64" y="1889"/>
                    <a:pt x="65" y="1889"/>
                    <a:pt x="66" y="1888"/>
                  </a:cubicBezTo>
                  <a:cubicBezTo>
                    <a:pt x="70" y="1883"/>
                    <a:pt x="64" y="1869"/>
                    <a:pt x="63" y="1865"/>
                  </a:cubicBezTo>
                  <a:cubicBezTo>
                    <a:pt x="59" y="1856"/>
                    <a:pt x="55" y="1848"/>
                    <a:pt x="51" y="1840"/>
                  </a:cubicBezTo>
                  <a:close/>
                  <a:moveTo>
                    <a:pt x="3" y="408"/>
                  </a:moveTo>
                  <a:cubicBezTo>
                    <a:pt x="14" y="437"/>
                    <a:pt x="34" y="457"/>
                    <a:pt x="54" y="474"/>
                  </a:cubicBezTo>
                  <a:cubicBezTo>
                    <a:pt x="56" y="475"/>
                    <a:pt x="58" y="477"/>
                    <a:pt x="60" y="477"/>
                  </a:cubicBezTo>
                  <a:cubicBezTo>
                    <a:pt x="61" y="478"/>
                    <a:pt x="62" y="478"/>
                    <a:pt x="63" y="477"/>
                  </a:cubicBezTo>
                  <a:cubicBezTo>
                    <a:pt x="64" y="477"/>
                    <a:pt x="65" y="477"/>
                    <a:pt x="66" y="475"/>
                  </a:cubicBezTo>
                  <a:cubicBezTo>
                    <a:pt x="70" y="470"/>
                    <a:pt x="64" y="457"/>
                    <a:pt x="63" y="452"/>
                  </a:cubicBezTo>
                  <a:cubicBezTo>
                    <a:pt x="59" y="444"/>
                    <a:pt x="55" y="436"/>
                    <a:pt x="51" y="428"/>
                  </a:cubicBezTo>
                  <a:cubicBezTo>
                    <a:pt x="45" y="415"/>
                    <a:pt x="38" y="402"/>
                    <a:pt x="29" y="390"/>
                  </a:cubicBezTo>
                  <a:cubicBezTo>
                    <a:pt x="26" y="385"/>
                    <a:pt x="22" y="380"/>
                    <a:pt x="17" y="379"/>
                  </a:cubicBezTo>
                  <a:cubicBezTo>
                    <a:pt x="12" y="377"/>
                    <a:pt x="6" y="379"/>
                    <a:pt x="3" y="384"/>
                  </a:cubicBezTo>
                  <a:cubicBezTo>
                    <a:pt x="1" y="387"/>
                    <a:pt x="0" y="392"/>
                    <a:pt x="1" y="396"/>
                  </a:cubicBezTo>
                  <a:cubicBezTo>
                    <a:pt x="1" y="400"/>
                    <a:pt x="2" y="404"/>
                    <a:pt x="3" y="408"/>
                  </a:cubicBezTo>
                  <a:close/>
                  <a:moveTo>
                    <a:pt x="3" y="1116"/>
                  </a:moveTo>
                  <a:cubicBezTo>
                    <a:pt x="14" y="1145"/>
                    <a:pt x="34" y="1165"/>
                    <a:pt x="54" y="1182"/>
                  </a:cubicBezTo>
                  <a:cubicBezTo>
                    <a:pt x="56" y="1184"/>
                    <a:pt x="58" y="1185"/>
                    <a:pt x="60" y="1186"/>
                  </a:cubicBezTo>
                  <a:cubicBezTo>
                    <a:pt x="61" y="1186"/>
                    <a:pt x="62" y="1186"/>
                    <a:pt x="63" y="1186"/>
                  </a:cubicBezTo>
                  <a:cubicBezTo>
                    <a:pt x="64" y="1186"/>
                    <a:pt x="65" y="1185"/>
                    <a:pt x="66" y="1184"/>
                  </a:cubicBezTo>
                  <a:cubicBezTo>
                    <a:pt x="70" y="1179"/>
                    <a:pt x="64" y="1166"/>
                    <a:pt x="63" y="1161"/>
                  </a:cubicBezTo>
                  <a:cubicBezTo>
                    <a:pt x="59" y="1152"/>
                    <a:pt x="55" y="1145"/>
                    <a:pt x="51" y="1137"/>
                  </a:cubicBezTo>
                  <a:cubicBezTo>
                    <a:pt x="45" y="1123"/>
                    <a:pt x="38" y="1110"/>
                    <a:pt x="29" y="1098"/>
                  </a:cubicBezTo>
                  <a:cubicBezTo>
                    <a:pt x="26" y="1093"/>
                    <a:pt x="22" y="1089"/>
                    <a:pt x="17" y="1087"/>
                  </a:cubicBezTo>
                  <a:cubicBezTo>
                    <a:pt x="12" y="1085"/>
                    <a:pt x="6" y="1087"/>
                    <a:pt x="3" y="1092"/>
                  </a:cubicBezTo>
                  <a:cubicBezTo>
                    <a:pt x="1" y="1096"/>
                    <a:pt x="0" y="1100"/>
                    <a:pt x="1" y="1104"/>
                  </a:cubicBezTo>
                  <a:cubicBezTo>
                    <a:pt x="1" y="1108"/>
                    <a:pt x="2" y="1112"/>
                    <a:pt x="3" y="1116"/>
                  </a:cubicBezTo>
                  <a:close/>
                  <a:moveTo>
                    <a:pt x="1169" y="2146"/>
                  </a:moveTo>
                  <a:cubicBezTo>
                    <a:pt x="1164" y="2144"/>
                    <a:pt x="1158" y="2145"/>
                    <a:pt x="1155" y="2151"/>
                  </a:cubicBezTo>
                  <a:cubicBezTo>
                    <a:pt x="1154" y="2153"/>
                    <a:pt x="1153" y="2156"/>
                    <a:pt x="1153" y="2158"/>
                  </a:cubicBezTo>
                  <a:cubicBezTo>
                    <a:pt x="1183" y="2158"/>
                    <a:pt x="1183" y="2158"/>
                    <a:pt x="1183" y="2158"/>
                  </a:cubicBezTo>
                  <a:cubicBezTo>
                    <a:pt x="1182" y="2158"/>
                    <a:pt x="1182" y="2157"/>
                    <a:pt x="1181" y="2157"/>
                  </a:cubicBezTo>
                  <a:cubicBezTo>
                    <a:pt x="1178" y="2152"/>
                    <a:pt x="1174" y="2147"/>
                    <a:pt x="1169" y="2146"/>
                  </a:cubicBezTo>
                  <a:close/>
                  <a:moveTo>
                    <a:pt x="1206" y="1535"/>
                  </a:moveTo>
                  <a:cubicBezTo>
                    <a:pt x="1208" y="1536"/>
                    <a:pt x="1210" y="1538"/>
                    <a:pt x="1212" y="1539"/>
                  </a:cubicBezTo>
                  <a:cubicBezTo>
                    <a:pt x="1213" y="1539"/>
                    <a:pt x="1214" y="1539"/>
                    <a:pt x="1215" y="1539"/>
                  </a:cubicBezTo>
                  <a:cubicBezTo>
                    <a:pt x="1216" y="1539"/>
                    <a:pt x="1217" y="1538"/>
                    <a:pt x="1218" y="1537"/>
                  </a:cubicBezTo>
                  <a:cubicBezTo>
                    <a:pt x="1222" y="1532"/>
                    <a:pt x="1216" y="1518"/>
                    <a:pt x="1215" y="1514"/>
                  </a:cubicBezTo>
                  <a:cubicBezTo>
                    <a:pt x="1211" y="1505"/>
                    <a:pt x="1207" y="1497"/>
                    <a:pt x="1203" y="1490"/>
                  </a:cubicBezTo>
                  <a:cubicBezTo>
                    <a:pt x="1197" y="1476"/>
                    <a:pt x="1190" y="1463"/>
                    <a:pt x="1181" y="1451"/>
                  </a:cubicBezTo>
                  <a:cubicBezTo>
                    <a:pt x="1178" y="1446"/>
                    <a:pt x="1174" y="1442"/>
                    <a:pt x="1169" y="1440"/>
                  </a:cubicBezTo>
                  <a:cubicBezTo>
                    <a:pt x="1164" y="1438"/>
                    <a:pt x="1158" y="1440"/>
                    <a:pt x="1155" y="1445"/>
                  </a:cubicBezTo>
                  <a:cubicBezTo>
                    <a:pt x="1153" y="1448"/>
                    <a:pt x="1152" y="1453"/>
                    <a:pt x="1153" y="1457"/>
                  </a:cubicBezTo>
                  <a:cubicBezTo>
                    <a:pt x="1153" y="1461"/>
                    <a:pt x="1154" y="1465"/>
                    <a:pt x="1155" y="1469"/>
                  </a:cubicBezTo>
                  <a:cubicBezTo>
                    <a:pt x="1166" y="1498"/>
                    <a:pt x="1186" y="1518"/>
                    <a:pt x="1206" y="1535"/>
                  </a:cubicBezTo>
                  <a:close/>
                  <a:moveTo>
                    <a:pt x="1201" y="2105"/>
                  </a:moveTo>
                  <a:cubicBezTo>
                    <a:pt x="1197" y="2091"/>
                    <a:pt x="1191" y="2067"/>
                    <a:pt x="1177" y="2063"/>
                  </a:cubicBezTo>
                  <a:cubicBezTo>
                    <a:pt x="1173" y="2061"/>
                    <a:pt x="1168" y="2062"/>
                    <a:pt x="1165" y="2067"/>
                  </a:cubicBezTo>
                  <a:cubicBezTo>
                    <a:pt x="1161" y="2072"/>
                    <a:pt x="1161" y="2080"/>
                    <a:pt x="1163" y="2087"/>
                  </a:cubicBezTo>
                  <a:cubicBezTo>
                    <a:pt x="1169" y="2108"/>
                    <a:pt x="1177" y="2129"/>
                    <a:pt x="1187" y="2147"/>
                  </a:cubicBezTo>
                  <a:cubicBezTo>
                    <a:pt x="1189" y="2151"/>
                    <a:pt x="1191" y="2155"/>
                    <a:pt x="1194" y="2158"/>
                  </a:cubicBezTo>
                  <a:cubicBezTo>
                    <a:pt x="1215" y="2158"/>
                    <a:pt x="1215" y="2158"/>
                    <a:pt x="1215" y="2158"/>
                  </a:cubicBezTo>
                  <a:cubicBezTo>
                    <a:pt x="1215" y="2158"/>
                    <a:pt x="1214" y="2157"/>
                    <a:pt x="1214" y="2156"/>
                  </a:cubicBezTo>
                  <a:cubicBezTo>
                    <a:pt x="1211" y="2139"/>
                    <a:pt x="1206" y="2122"/>
                    <a:pt x="1201" y="2105"/>
                  </a:cubicBezTo>
                  <a:close/>
                  <a:moveTo>
                    <a:pt x="142" y="1091"/>
                  </a:moveTo>
                  <a:cubicBezTo>
                    <a:pt x="142" y="1090"/>
                    <a:pt x="141" y="1090"/>
                    <a:pt x="141" y="1090"/>
                  </a:cubicBezTo>
                  <a:cubicBezTo>
                    <a:pt x="139" y="1089"/>
                    <a:pt x="136" y="1089"/>
                    <a:pt x="133" y="1090"/>
                  </a:cubicBezTo>
                  <a:cubicBezTo>
                    <a:pt x="120" y="1095"/>
                    <a:pt x="109" y="1110"/>
                    <a:pt x="100" y="1123"/>
                  </a:cubicBezTo>
                  <a:cubicBezTo>
                    <a:pt x="89" y="1140"/>
                    <a:pt x="73" y="1176"/>
                    <a:pt x="76" y="1182"/>
                  </a:cubicBezTo>
                  <a:cubicBezTo>
                    <a:pt x="79" y="1189"/>
                    <a:pt x="117" y="1164"/>
                    <a:pt x="132" y="1143"/>
                  </a:cubicBezTo>
                  <a:cubicBezTo>
                    <a:pt x="140" y="1132"/>
                    <a:pt x="155" y="1111"/>
                    <a:pt x="146" y="1095"/>
                  </a:cubicBezTo>
                  <a:cubicBezTo>
                    <a:pt x="145" y="1093"/>
                    <a:pt x="144" y="1092"/>
                    <a:pt x="142" y="1091"/>
                  </a:cubicBezTo>
                  <a:close/>
                  <a:moveTo>
                    <a:pt x="35" y="380"/>
                  </a:moveTo>
                  <a:cubicBezTo>
                    <a:pt x="40" y="390"/>
                    <a:pt x="46" y="399"/>
                    <a:pt x="51" y="407"/>
                  </a:cubicBezTo>
                  <a:cubicBezTo>
                    <a:pt x="54" y="411"/>
                    <a:pt x="68" y="435"/>
                    <a:pt x="68" y="425"/>
                  </a:cubicBezTo>
                  <a:cubicBezTo>
                    <a:pt x="68" y="414"/>
                    <a:pt x="65" y="401"/>
                    <a:pt x="62" y="390"/>
                  </a:cubicBezTo>
                  <a:cubicBezTo>
                    <a:pt x="59" y="372"/>
                    <a:pt x="54" y="355"/>
                    <a:pt x="49" y="338"/>
                  </a:cubicBezTo>
                  <a:cubicBezTo>
                    <a:pt x="45" y="324"/>
                    <a:pt x="39" y="300"/>
                    <a:pt x="26" y="296"/>
                  </a:cubicBezTo>
                  <a:cubicBezTo>
                    <a:pt x="21" y="294"/>
                    <a:pt x="16" y="295"/>
                    <a:pt x="13" y="300"/>
                  </a:cubicBezTo>
                  <a:cubicBezTo>
                    <a:pt x="9" y="305"/>
                    <a:pt x="9" y="314"/>
                    <a:pt x="11" y="320"/>
                  </a:cubicBezTo>
                  <a:cubicBezTo>
                    <a:pt x="17" y="342"/>
                    <a:pt x="25" y="362"/>
                    <a:pt x="35" y="380"/>
                  </a:cubicBezTo>
                  <a:close/>
                  <a:moveTo>
                    <a:pt x="142" y="382"/>
                  </a:moveTo>
                  <a:cubicBezTo>
                    <a:pt x="142" y="382"/>
                    <a:pt x="141" y="382"/>
                    <a:pt x="141" y="381"/>
                  </a:cubicBezTo>
                  <a:cubicBezTo>
                    <a:pt x="139" y="380"/>
                    <a:pt x="136" y="380"/>
                    <a:pt x="133" y="381"/>
                  </a:cubicBezTo>
                  <a:cubicBezTo>
                    <a:pt x="120" y="387"/>
                    <a:pt x="109" y="401"/>
                    <a:pt x="100" y="415"/>
                  </a:cubicBezTo>
                  <a:cubicBezTo>
                    <a:pt x="89" y="432"/>
                    <a:pt x="73" y="468"/>
                    <a:pt x="76" y="474"/>
                  </a:cubicBezTo>
                  <a:cubicBezTo>
                    <a:pt x="79" y="480"/>
                    <a:pt x="117" y="455"/>
                    <a:pt x="132" y="435"/>
                  </a:cubicBezTo>
                  <a:cubicBezTo>
                    <a:pt x="140" y="424"/>
                    <a:pt x="155" y="402"/>
                    <a:pt x="146" y="386"/>
                  </a:cubicBezTo>
                  <a:cubicBezTo>
                    <a:pt x="145" y="385"/>
                    <a:pt x="144" y="383"/>
                    <a:pt x="142" y="38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2127251" y="0"/>
              <a:ext cx="4158604" cy="6858001"/>
            </a:xfrm>
            <a:custGeom>
              <a:avLst/>
              <a:gdLst/>
              <a:ahLst/>
              <a:cxnLst/>
              <a:rect l="0" t="0" r="r" b="b"/>
              <a:pathLst>
                <a:path w="1307" h="2158">
                  <a:moveTo>
                    <a:pt x="74" y="1486"/>
                  </a:moveTo>
                  <a:cubicBezTo>
                    <a:pt x="77" y="1490"/>
                    <a:pt x="87" y="1475"/>
                    <a:pt x="92" y="1467"/>
                  </a:cubicBezTo>
                  <a:cubicBezTo>
                    <a:pt x="98" y="1460"/>
                    <a:pt x="104" y="1451"/>
                    <a:pt x="109" y="1443"/>
                  </a:cubicBezTo>
                  <a:cubicBezTo>
                    <a:pt x="116" y="1432"/>
                    <a:pt x="122" y="1420"/>
                    <a:pt x="128" y="1407"/>
                  </a:cubicBezTo>
                  <a:cubicBezTo>
                    <a:pt x="133" y="1395"/>
                    <a:pt x="139" y="1382"/>
                    <a:pt x="137" y="1367"/>
                  </a:cubicBezTo>
                  <a:cubicBezTo>
                    <a:pt x="137" y="1364"/>
                    <a:pt x="136" y="1361"/>
                    <a:pt x="135" y="1359"/>
                  </a:cubicBezTo>
                  <a:cubicBezTo>
                    <a:pt x="132" y="1356"/>
                    <a:pt x="129" y="1356"/>
                    <a:pt x="126" y="1357"/>
                  </a:cubicBezTo>
                  <a:cubicBezTo>
                    <a:pt x="119" y="1359"/>
                    <a:pt x="115" y="1365"/>
                    <a:pt x="111" y="1371"/>
                  </a:cubicBezTo>
                  <a:cubicBezTo>
                    <a:pt x="106" y="1379"/>
                    <a:pt x="101" y="1387"/>
                    <a:pt x="98" y="1396"/>
                  </a:cubicBezTo>
                  <a:cubicBezTo>
                    <a:pt x="92" y="1410"/>
                    <a:pt x="88" y="1425"/>
                    <a:pt x="83" y="1441"/>
                  </a:cubicBezTo>
                  <a:cubicBezTo>
                    <a:pt x="79" y="1455"/>
                    <a:pt x="70" y="1482"/>
                    <a:pt x="74" y="1486"/>
                  </a:cubicBezTo>
                  <a:close/>
                  <a:moveTo>
                    <a:pt x="74" y="75"/>
                  </a:moveTo>
                  <a:cubicBezTo>
                    <a:pt x="77" y="79"/>
                    <a:pt x="87" y="63"/>
                    <a:pt x="92" y="56"/>
                  </a:cubicBezTo>
                  <a:cubicBezTo>
                    <a:pt x="98" y="48"/>
                    <a:pt x="104" y="40"/>
                    <a:pt x="109" y="32"/>
                  </a:cubicBezTo>
                  <a:cubicBezTo>
                    <a:pt x="115" y="22"/>
                    <a:pt x="121" y="11"/>
                    <a:pt x="12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9" y="10"/>
                    <a:pt x="86" y="20"/>
                    <a:pt x="83" y="29"/>
                  </a:cubicBezTo>
                  <a:cubicBezTo>
                    <a:pt x="79" y="44"/>
                    <a:pt x="70" y="71"/>
                    <a:pt x="74" y="75"/>
                  </a:cubicBezTo>
                  <a:close/>
                  <a:moveTo>
                    <a:pt x="77" y="1285"/>
                  </a:moveTo>
                  <a:cubicBezTo>
                    <a:pt x="72" y="1282"/>
                    <a:pt x="65" y="1284"/>
                    <a:pt x="61" y="1289"/>
                  </a:cubicBezTo>
                  <a:cubicBezTo>
                    <a:pt x="57" y="1294"/>
                    <a:pt x="55" y="1302"/>
                    <a:pt x="54" y="1309"/>
                  </a:cubicBezTo>
                  <a:cubicBezTo>
                    <a:pt x="55" y="1334"/>
                    <a:pt x="58" y="1359"/>
                    <a:pt x="61" y="1384"/>
                  </a:cubicBezTo>
                  <a:cubicBezTo>
                    <a:pt x="63" y="1394"/>
                    <a:pt x="64" y="1404"/>
                    <a:pt x="66" y="1413"/>
                  </a:cubicBezTo>
                  <a:cubicBezTo>
                    <a:pt x="67" y="1416"/>
                    <a:pt x="70" y="1435"/>
                    <a:pt x="74" y="1427"/>
                  </a:cubicBezTo>
                  <a:cubicBezTo>
                    <a:pt x="76" y="1422"/>
                    <a:pt x="77" y="1416"/>
                    <a:pt x="78" y="1411"/>
                  </a:cubicBezTo>
                  <a:cubicBezTo>
                    <a:pt x="80" y="1401"/>
                    <a:pt x="81" y="1391"/>
                    <a:pt x="82" y="1381"/>
                  </a:cubicBezTo>
                  <a:cubicBezTo>
                    <a:pt x="85" y="1364"/>
                    <a:pt x="87" y="1347"/>
                    <a:pt x="87" y="1330"/>
                  </a:cubicBezTo>
                  <a:cubicBezTo>
                    <a:pt x="88" y="1315"/>
                    <a:pt x="89" y="1293"/>
                    <a:pt x="77" y="1285"/>
                  </a:cubicBezTo>
                  <a:close/>
                  <a:moveTo>
                    <a:pt x="74" y="16"/>
                  </a:moveTo>
                  <a:cubicBezTo>
                    <a:pt x="76" y="11"/>
                    <a:pt x="77" y="5"/>
                    <a:pt x="78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1"/>
                    <a:pt x="66" y="2"/>
                    <a:pt x="66" y="2"/>
                  </a:cubicBezTo>
                  <a:cubicBezTo>
                    <a:pt x="67" y="5"/>
                    <a:pt x="70" y="24"/>
                    <a:pt x="74" y="16"/>
                  </a:cubicBezTo>
                  <a:close/>
                  <a:moveTo>
                    <a:pt x="49" y="1400"/>
                  </a:moveTo>
                  <a:cubicBezTo>
                    <a:pt x="45" y="1385"/>
                    <a:pt x="39" y="1362"/>
                    <a:pt x="25" y="1357"/>
                  </a:cubicBezTo>
                  <a:cubicBezTo>
                    <a:pt x="21" y="1355"/>
                    <a:pt x="16" y="1357"/>
                    <a:pt x="13" y="1361"/>
                  </a:cubicBezTo>
                  <a:cubicBezTo>
                    <a:pt x="9" y="1366"/>
                    <a:pt x="9" y="1375"/>
                    <a:pt x="11" y="1382"/>
                  </a:cubicBezTo>
                  <a:cubicBezTo>
                    <a:pt x="17" y="1403"/>
                    <a:pt x="25" y="1423"/>
                    <a:pt x="35" y="1442"/>
                  </a:cubicBezTo>
                  <a:cubicBezTo>
                    <a:pt x="40" y="1451"/>
                    <a:pt x="46" y="1460"/>
                    <a:pt x="51" y="1468"/>
                  </a:cubicBezTo>
                  <a:cubicBezTo>
                    <a:pt x="54" y="1473"/>
                    <a:pt x="68" y="1497"/>
                    <a:pt x="68" y="1487"/>
                  </a:cubicBezTo>
                  <a:cubicBezTo>
                    <a:pt x="68" y="1475"/>
                    <a:pt x="65" y="1462"/>
                    <a:pt x="62" y="1451"/>
                  </a:cubicBezTo>
                  <a:cubicBezTo>
                    <a:pt x="59" y="1434"/>
                    <a:pt x="54" y="1416"/>
                    <a:pt x="49" y="1400"/>
                  </a:cubicBezTo>
                  <a:close/>
                  <a:moveTo>
                    <a:pt x="1155" y="1116"/>
                  </a:moveTo>
                  <a:cubicBezTo>
                    <a:pt x="1166" y="1145"/>
                    <a:pt x="1186" y="1165"/>
                    <a:pt x="1206" y="1182"/>
                  </a:cubicBezTo>
                  <a:cubicBezTo>
                    <a:pt x="1208" y="1184"/>
                    <a:pt x="1210" y="1185"/>
                    <a:pt x="1212" y="1186"/>
                  </a:cubicBezTo>
                  <a:cubicBezTo>
                    <a:pt x="1213" y="1186"/>
                    <a:pt x="1214" y="1186"/>
                    <a:pt x="1215" y="1186"/>
                  </a:cubicBezTo>
                  <a:cubicBezTo>
                    <a:pt x="1216" y="1186"/>
                    <a:pt x="1217" y="1185"/>
                    <a:pt x="1218" y="1184"/>
                  </a:cubicBezTo>
                  <a:cubicBezTo>
                    <a:pt x="1222" y="1179"/>
                    <a:pt x="1216" y="1166"/>
                    <a:pt x="1215" y="1161"/>
                  </a:cubicBezTo>
                  <a:cubicBezTo>
                    <a:pt x="1211" y="1152"/>
                    <a:pt x="1207" y="1145"/>
                    <a:pt x="1203" y="1137"/>
                  </a:cubicBezTo>
                  <a:cubicBezTo>
                    <a:pt x="1197" y="1123"/>
                    <a:pt x="1190" y="1110"/>
                    <a:pt x="1181" y="1098"/>
                  </a:cubicBezTo>
                  <a:cubicBezTo>
                    <a:pt x="1178" y="1093"/>
                    <a:pt x="1174" y="1089"/>
                    <a:pt x="1169" y="1087"/>
                  </a:cubicBezTo>
                  <a:cubicBezTo>
                    <a:pt x="1164" y="1085"/>
                    <a:pt x="1158" y="1087"/>
                    <a:pt x="1155" y="1092"/>
                  </a:cubicBezTo>
                  <a:cubicBezTo>
                    <a:pt x="1153" y="1096"/>
                    <a:pt x="1152" y="1100"/>
                    <a:pt x="1153" y="1104"/>
                  </a:cubicBezTo>
                  <a:cubicBezTo>
                    <a:pt x="1153" y="1108"/>
                    <a:pt x="1154" y="1112"/>
                    <a:pt x="1155" y="1116"/>
                  </a:cubicBezTo>
                  <a:close/>
                  <a:moveTo>
                    <a:pt x="77" y="580"/>
                  </a:moveTo>
                  <a:cubicBezTo>
                    <a:pt x="72" y="577"/>
                    <a:pt x="65" y="579"/>
                    <a:pt x="61" y="584"/>
                  </a:cubicBezTo>
                  <a:cubicBezTo>
                    <a:pt x="57" y="589"/>
                    <a:pt x="55" y="596"/>
                    <a:pt x="54" y="603"/>
                  </a:cubicBezTo>
                  <a:cubicBezTo>
                    <a:pt x="55" y="629"/>
                    <a:pt x="58" y="653"/>
                    <a:pt x="61" y="678"/>
                  </a:cubicBezTo>
                  <a:cubicBezTo>
                    <a:pt x="63" y="688"/>
                    <a:pt x="64" y="698"/>
                    <a:pt x="66" y="708"/>
                  </a:cubicBezTo>
                  <a:cubicBezTo>
                    <a:pt x="67" y="711"/>
                    <a:pt x="70" y="729"/>
                    <a:pt x="74" y="721"/>
                  </a:cubicBezTo>
                  <a:cubicBezTo>
                    <a:pt x="76" y="717"/>
                    <a:pt x="77" y="710"/>
                    <a:pt x="78" y="705"/>
                  </a:cubicBezTo>
                  <a:cubicBezTo>
                    <a:pt x="80" y="695"/>
                    <a:pt x="81" y="685"/>
                    <a:pt x="82" y="675"/>
                  </a:cubicBezTo>
                  <a:cubicBezTo>
                    <a:pt x="85" y="658"/>
                    <a:pt x="87" y="641"/>
                    <a:pt x="87" y="624"/>
                  </a:cubicBezTo>
                  <a:cubicBezTo>
                    <a:pt x="88" y="610"/>
                    <a:pt x="89" y="587"/>
                    <a:pt x="77" y="580"/>
                  </a:cubicBezTo>
                  <a:close/>
                  <a:moveTo>
                    <a:pt x="49" y="694"/>
                  </a:moveTo>
                  <a:cubicBezTo>
                    <a:pt x="45" y="680"/>
                    <a:pt x="39" y="656"/>
                    <a:pt x="25" y="651"/>
                  </a:cubicBezTo>
                  <a:cubicBezTo>
                    <a:pt x="21" y="650"/>
                    <a:pt x="16" y="651"/>
                    <a:pt x="13" y="655"/>
                  </a:cubicBezTo>
                  <a:cubicBezTo>
                    <a:pt x="9" y="661"/>
                    <a:pt x="9" y="669"/>
                    <a:pt x="11" y="676"/>
                  </a:cubicBezTo>
                  <a:cubicBezTo>
                    <a:pt x="17" y="697"/>
                    <a:pt x="25" y="718"/>
                    <a:pt x="35" y="736"/>
                  </a:cubicBezTo>
                  <a:cubicBezTo>
                    <a:pt x="40" y="745"/>
                    <a:pt x="46" y="754"/>
                    <a:pt x="51" y="763"/>
                  </a:cubicBezTo>
                  <a:cubicBezTo>
                    <a:pt x="54" y="767"/>
                    <a:pt x="68" y="791"/>
                    <a:pt x="68" y="781"/>
                  </a:cubicBezTo>
                  <a:cubicBezTo>
                    <a:pt x="68" y="769"/>
                    <a:pt x="65" y="757"/>
                    <a:pt x="62" y="745"/>
                  </a:cubicBezTo>
                  <a:cubicBezTo>
                    <a:pt x="59" y="728"/>
                    <a:pt x="54" y="711"/>
                    <a:pt x="49" y="694"/>
                  </a:cubicBezTo>
                  <a:close/>
                  <a:moveTo>
                    <a:pt x="92" y="762"/>
                  </a:moveTo>
                  <a:cubicBezTo>
                    <a:pt x="98" y="754"/>
                    <a:pt x="104" y="746"/>
                    <a:pt x="109" y="737"/>
                  </a:cubicBezTo>
                  <a:cubicBezTo>
                    <a:pt x="116" y="726"/>
                    <a:pt x="122" y="714"/>
                    <a:pt x="128" y="701"/>
                  </a:cubicBezTo>
                  <a:cubicBezTo>
                    <a:pt x="133" y="689"/>
                    <a:pt x="139" y="677"/>
                    <a:pt x="137" y="662"/>
                  </a:cubicBezTo>
                  <a:cubicBezTo>
                    <a:pt x="137" y="659"/>
                    <a:pt x="136" y="655"/>
                    <a:pt x="135" y="653"/>
                  </a:cubicBezTo>
                  <a:cubicBezTo>
                    <a:pt x="132" y="650"/>
                    <a:pt x="129" y="650"/>
                    <a:pt x="126" y="651"/>
                  </a:cubicBezTo>
                  <a:cubicBezTo>
                    <a:pt x="119" y="653"/>
                    <a:pt x="115" y="659"/>
                    <a:pt x="111" y="666"/>
                  </a:cubicBezTo>
                  <a:cubicBezTo>
                    <a:pt x="106" y="673"/>
                    <a:pt x="101" y="681"/>
                    <a:pt x="98" y="690"/>
                  </a:cubicBezTo>
                  <a:cubicBezTo>
                    <a:pt x="92" y="705"/>
                    <a:pt x="88" y="720"/>
                    <a:pt x="83" y="735"/>
                  </a:cubicBezTo>
                  <a:cubicBezTo>
                    <a:pt x="79" y="750"/>
                    <a:pt x="70" y="776"/>
                    <a:pt x="74" y="780"/>
                  </a:cubicBezTo>
                  <a:cubicBezTo>
                    <a:pt x="77" y="784"/>
                    <a:pt x="87" y="769"/>
                    <a:pt x="92" y="762"/>
                  </a:cubicBezTo>
                  <a:close/>
                  <a:moveTo>
                    <a:pt x="1244" y="1115"/>
                  </a:moveTo>
                  <a:cubicBezTo>
                    <a:pt x="1250" y="1107"/>
                    <a:pt x="1256" y="1099"/>
                    <a:pt x="1261" y="1090"/>
                  </a:cubicBezTo>
                  <a:cubicBezTo>
                    <a:pt x="1268" y="1079"/>
                    <a:pt x="1274" y="1067"/>
                    <a:pt x="1280" y="1054"/>
                  </a:cubicBezTo>
                  <a:cubicBezTo>
                    <a:pt x="1285" y="1042"/>
                    <a:pt x="1291" y="1029"/>
                    <a:pt x="1289" y="1015"/>
                  </a:cubicBezTo>
                  <a:cubicBezTo>
                    <a:pt x="1289" y="1011"/>
                    <a:pt x="1288" y="1008"/>
                    <a:pt x="1287" y="1006"/>
                  </a:cubicBezTo>
                  <a:cubicBezTo>
                    <a:pt x="1284" y="1003"/>
                    <a:pt x="1281" y="1003"/>
                    <a:pt x="1278" y="1004"/>
                  </a:cubicBezTo>
                  <a:cubicBezTo>
                    <a:pt x="1271" y="1006"/>
                    <a:pt x="1267" y="1012"/>
                    <a:pt x="1263" y="1019"/>
                  </a:cubicBezTo>
                  <a:cubicBezTo>
                    <a:pt x="1258" y="1026"/>
                    <a:pt x="1253" y="1034"/>
                    <a:pt x="1250" y="1043"/>
                  </a:cubicBezTo>
                  <a:cubicBezTo>
                    <a:pt x="1244" y="1058"/>
                    <a:pt x="1240" y="1073"/>
                    <a:pt x="1235" y="1088"/>
                  </a:cubicBezTo>
                  <a:cubicBezTo>
                    <a:pt x="1231" y="1103"/>
                    <a:pt x="1222" y="1129"/>
                    <a:pt x="1226" y="1133"/>
                  </a:cubicBezTo>
                  <a:cubicBezTo>
                    <a:pt x="1229" y="1137"/>
                    <a:pt x="1239" y="1122"/>
                    <a:pt x="1244" y="1115"/>
                  </a:cubicBezTo>
                  <a:close/>
                  <a:moveTo>
                    <a:pt x="1201" y="1047"/>
                  </a:moveTo>
                  <a:cubicBezTo>
                    <a:pt x="1197" y="1032"/>
                    <a:pt x="1191" y="1009"/>
                    <a:pt x="1177" y="1004"/>
                  </a:cubicBezTo>
                  <a:cubicBezTo>
                    <a:pt x="1173" y="1003"/>
                    <a:pt x="1168" y="1004"/>
                    <a:pt x="1165" y="1008"/>
                  </a:cubicBezTo>
                  <a:cubicBezTo>
                    <a:pt x="1161" y="1014"/>
                    <a:pt x="1161" y="1022"/>
                    <a:pt x="1163" y="1029"/>
                  </a:cubicBezTo>
                  <a:cubicBezTo>
                    <a:pt x="1169" y="1050"/>
                    <a:pt x="1177" y="1070"/>
                    <a:pt x="1187" y="1089"/>
                  </a:cubicBezTo>
                  <a:cubicBezTo>
                    <a:pt x="1192" y="1098"/>
                    <a:pt x="1197" y="1107"/>
                    <a:pt x="1203" y="1116"/>
                  </a:cubicBezTo>
                  <a:cubicBezTo>
                    <a:pt x="1206" y="1120"/>
                    <a:pt x="1220" y="1144"/>
                    <a:pt x="1220" y="1134"/>
                  </a:cubicBezTo>
                  <a:cubicBezTo>
                    <a:pt x="1220" y="1122"/>
                    <a:pt x="1217" y="1109"/>
                    <a:pt x="1214" y="1098"/>
                  </a:cubicBezTo>
                  <a:cubicBezTo>
                    <a:pt x="1211" y="1081"/>
                    <a:pt x="1206" y="1064"/>
                    <a:pt x="1201" y="1047"/>
                  </a:cubicBezTo>
                  <a:close/>
                  <a:moveTo>
                    <a:pt x="1226" y="1074"/>
                  </a:moveTo>
                  <a:cubicBezTo>
                    <a:pt x="1228" y="1069"/>
                    <a:pt x="1229" y="1063"/>
                    <a:pt x="1230" y="1058"/>
                  </a:cubicBezTo>
                  <a:cubicBezTo>
                    <a:pt x="1232" y="1048"/>
                    <a:pt x="1233" y="1038"/>
                    <a:pt x="1234" y="1028"/>
                  </a:cubicBezTo>
                  <a:cubicBezTo>
                    <a:pt x="1237" y="1011"/>
                    <a:pt x="1238" y="994"/>
                    <a:pt x="1239" y="977"/>
                  </a:cubicBezTo>
                  <a:cubicBezTo>
                    <a:pt x="1240" y="963"/>
                    <a:pt x="1241" y="940"/>
                    <a:pt x="1229" y="932"/>
                  </a:cubicBezTo>
                  <a:cubicBezTo>
                    <a:pt x="1224" y="929"/>
                    <a:pt x="1217" y="931"/>
                    <a:pt x="1213" y="937"/>
                  </a:cubicBezTo>
                  <a:cubicBezTo>
                    <a:pt x="1209" y="942"/>
                    <a:pt x="1207" y="949"/>
                    <a:pt x="1206" y="956"/>
                  </a:cubicBezTo>
                  <a:cubicBezTo>
                    <a:pt x="1207" y="981"/>
                    <a:pt x="1210" y="1006"/>
                    <a:pt x="1213" y="1031"/>
                  </a:cubicBezTo>
                  <a:cubicBezTo>
                    <a:pt x="1215" y="1041"/>
                    <a:pt x="1216" y="1051"/>
                    <a:pt x="1218" y="1061"/>
                  </a:cubicBezTo>
                  <a:cubicBezTo>
                    <a:pt x="1219" y="1064"/>
                    <a:pt x="1222" y="1082"/>
                    <a:pt x="1226" y="1074"/>
                  </a:cubicBezTo>
                  <a:close/>
                  <a:moveTo>
                    <a:pt x="1285" y="381"/>
                  </a:moveTo>
                  <a:cubicBezTo>
                    <a:pt x="1272" y="387"/>
                    <a:pt x="1261" y="401"/>
                    <a:pt x="1252" y="415"/>
                  </a:cubicBezTo>
                  <a:cubicBezTo>
                    <a:pt x="1240" y="432"/>
                    <a:pt x="1225" y="468"/>
                    <a:pt x="1228" y="474"/>
                  </a:cubicBezTo>
                  <a:cubicBezTo>
                    <a:pt x="1231" y="480"/>
                    <a:pt x="1269" y="455"/>
                    <a:pt x="1284" y="435"/>
                  </a:cubicBezTo>
                  <a:cubicBezTo>
                    <a:pt x="1292" y="424"/>
                    <a:pt x="1307" y="402"/>
                    <a:pt x="1298" y="386"/>
                  </a:cubicBezTo>
                  <a:cubicBezTo>
                    <a:pt x="1297" y="385"/>
                    <a:pt x="1296" y="383"/>
                    <a:pt x="1294" y="382"/>
                  </a:cubicBezTo>
                  <a:cubicBezTo>
                    <a:pt x="1294" y="382"/>
                    <a:pt x="1293" y="382"/>
                    <a:pt x="1293" y="381"/>
                  </a:cubicBezTo>
                  <a:cubicBezTo>
                    <a:pt x="1291" y="380"/>
                    <a:pt x="1288" y="380"/>
                    <a:pt x="1285" y="381"/>
                  </a:cubicBezTo>
                  <a:close/>
                  <a:moveTo>
                    <a:pt x="1218" y="352"/>
                  </a:moveTo>
                  <a:cubicBezTo>
                    <a:pt x="1219" y="355"/>
                    <a:pt x="1222" y="374"/>
                    <a:pt x="1226" y="366"/>
                  </a:cubicBezTo>
                  <a:cubicBezTo>
                    <a:pt x="1228" y="361"/>
                    <a:pt x="1229" y="355"/>
                    <a:pt x="1230" y="350"/>
                  </a:cubicBezTo>
                  <a:cubicBezTo>
                    <a:pt x="1232" y="340"/>
                    <a:pt x="1233" y="329"/>
                    <a:pt x="1234" y="319"/>
                  </a:cubicBezTo>
                  <a:cubicBezTo>
                    <a:pt x="1237" y="302"/>
                    <a:pt x="1238" y="285"/>
                    <a:pt x="1239" y="268"/>
                  </a:cubicBezTo>
                  <a:cubicBezTo>
                    <a:pt x="1240" y="254"/>
                    <a:pt x="1241" y="231"/>
                    <a:pt x="1229" y="224"/>
                  </a:cubicBezTo>
                  <a:cubicBezTo>
                    <a:pt x="1224" y="221"/>
                    <a:pt x="1217" y="223"/>
                    <a:pt x="1213" y="228"/>
                  </a:cubicBezTo>
                  <a:cubicBezTo>
                    <a:pt x="1209" y="233"/>
                    <a:pt x="1207" y="240"/>
                    <a:pt x="1206" y="248"/>
                  </a:cubicBezTo>
                  <a:cubicBezTo>
                    <a:pt x="1207" y="273"/>
                    <a:pt x="1210" y="298"/>
                    <a:pt x="1213" y="323"/>
                  </a:cubicBezTo>
                  <a:cubicBezTo>
                    <a:pt x="1215" y="333"/>
                    <a:pt x="1216" y="342"/>
                    <a:pt x="1218" y="352"/>
                  </a:cubicBezTo>
                  <a:close/>
                  <a:moveTo>
                    <a:pt x="1226" y="425"/>
                  </a:moveTo>
                  <a:cubicBezTo>
                    <a:pt x="1229" y="429"/>
                    <a:pt x="1239" y="413"/>
                    <a:pt x="1244" y="406"/>
                  </a:cubicBezTo>
                  <a:cubicBezTo>
                    <a:pt x="1250" y="398"/>
                    <a:pt x="1256" y="390"/>
                    <a:pt x="1261" y="382"/>
                  </a:cubicBezTo>
                  <a:cubicBezTo>
                    <a:pt x="1268" y="370"/>
                    <a:pt x="1274" y="358"/>
                    <a:pt x="1280" y="346"/>
                  </a:cubicBezTo>
                  <a:cubicBezTo>
                    <a:pt x="1285" y="333"/>
                    <a:pt x="1291" y="321"/>
                    <a:pt x="1289" y="306"/>
                  </a:cubicBezTo>
                  <a:cubicBezTo>
                    <a:pt x="1289" y="303"/>
                    <a:pt x="1288" y="300"/>
                    <a:pt x="1287" y="298"/>
                  </a:cubicBezTo>
                  <a:cubicBezTo>
                    <a:pt x="1284" y="295"/>
                    <a:pt x="1281" y="295"/>
                    <a:pt x="1278" y="295"/>
                  </a:cubicBezTo>
                  <a:cubicBezTo>
                    <a:pt x="1271" y="297"/>
                    <a:pt x="1267" y="303"/>
                    <a:pt x="1263" y="310"/>
                  </a:cubicBezTo>
                  <a:cubicBezTo>
                    <a:pt x="1258" y="318"/>
                    <a:pt x="1253" y="325"/>
                    <a:pt x="1250" y="334"/>
                  </a:cubicBezTo>
                  <a:cubicBezTo>
                    <a:pt x="1244" y="349"/>
                    <a:pt x="1240" y="364"/>
                    <a:pt x="1235" y="379"/>
                  </a:cubicBezTo>
                  <a:cubicBezTo>
                    <a:pt x="1231" y="394"/>
                    <a:pt x="1222" y="420"/>
                    <a:pt x="1226" y="425"/>
                  </a:cubicBezTo>
                  <a:close/>
                  <a:moveTo>
                    <a:pt x="1187" y="380"/>
                  </a:moveTo>
                  <a:cubicBezTo>
                    <a:pt x="1192" y="390"/>
                    <a:pt x="1197" y="399"/>
                    <a:pt x="1203" y="407"/>
                  </a:cubicBezTo>
                  <a:cubicBezTo>
                    <a:pt x="1206" y="411"/>
                    <a:pt x="1220" y="435"/>
                    <a:pt x="1220" y="425"/>
                  </a:cubicBezTo>
                  <a:cubicBezTo>
                    <a:pt x="1220" y="414"/>
                    <a:pt x="1217" y="401"/>
                    <a:pt x="1214" y="390"/>
                  </a:cubicBezTo>
                  <a:cubicBezTo>
                    <a:pt x="1211" y="372"/>
                    <a:pt x="1206" y="355"/>
                    <a:pt x="1201" y="338"/>
                  </a:cubicBezTo>
                  <a:cubicBezTo>
                    <a:pt x="1197" y="324"/>
                    <a:pt x="1191" y="300"/>
                    <a:pt x="1177" y="296"/>
                  </a:cubicBezTo>
                  <a:cubicBezTo>
                    <a:pt x="1173" y="294"/>
                    <a:pt x="1168" y="295"/>
                    <a:pt x="1165" y="300"/>
                  </a:cubicBezTo>
                  <a:cubicBezTo>
                    <a:pt x="1161" y="305"/>
                    <a:pt x="1161" y="314"/>
                    <a:pt x="1163" y="320"/>
                  </a:cubicBezTo>
                  <a:cubicBezTo>
                    <a:pt x="1169" y="342"/>
                    <a:pt x="1177" y="362"/>
                    <a:pt x="1187" y="380"/>
                  </a:cubicBezTo>
                  <a:close/>
                  <a:moveTo>
                    <a:pt x="1155" y="408"/>
                  </a:moveTo>
                  <a:cubicBezTo>
                    <a:pt x="1166" y="437"/>
                    <a:pt x="1186" y="457"/>
                    <a:pt x="1206" y="474"/>
                  </a:cubicBezTo>
                  <a:cubicBezTo>
                    <a:pt x="1208" y="475"/>
                    <a:pt x="1210" y="477"/>
                    <a:pt x="1212" y="477"/>
                  </a:cubicBezTo>
                  <a:cubicBezTo>
                    <a:pt x="1213" y="478"/>
                    <a:pt x="1214" y="478"/>
                    <a:pt x="1215" y="477"/>
                  </a:cubicBezTo>
                  <a:cubicBezTo>
                    <a:pt x="1216" y="477"/>
                    <a:pt x="1217" y="477"/>
                    <a:pt x="1218" y="475"/>
                  </a:cubicBezTo>
                  <a:cubicBezTo>
                    <a:pt x="1222" y="470"/>
                    <a:pt x="1216" y="457"/>
                    <a:pt x="1215" y="452"/>
                  </a:cubicBezTo>
                  <a:cubicBezTo>
                    <a:pt x="1211" y="444"/>
                    <a:pt x="1207" y="436"/>
                    <a:pt x="1203" y="428"/>
                  </a:cubicBezTo>
                  <a:cubicBezTo>
                    <a:pt x="1197" y="415"/>
                    <a:pt x="1190" y="402"/>
                    <a:pt x="1181" y="390"/>
                  </a:cubicBezTo>
                  <a:cubicBezTo>
                    <a:pt x="1178" y="385"/>
                    <a:pt x="1174" y="380"/>
                    <a:pt x="1169" y="379"/>
                  </a:cubicBezTo>
                  <a:cubicBezTo>
                    <a:pt x="1164" y="377"/>
                    <a:pt x="1158" y="379"/>
                    <a:pt x="1155" y="384"/>
                  </a:cubicBezTo>
                  <a:cubicBezTo>
                    <a:pt x="1153" y="387"/>
                    <a:pt x="1152" y="392"/>
                    <a:pt x="1153" y="396"/>
                  </a:cubicBezTo>
                  <a:cubicBezTo>
                    <a:pt x="1153" y="400"/>
                    <a:pt x="1154" y="404"/>
                    <a:pt x="1155" y="408"/>
                  </a:cubicBezTo>
                  <a:close/>
                  <a:moveTo>
                    <a:pt x="1201" y="1751"/>
                  </a:moveTo>
                  <a:cubicBezTo>
                    <a:pt x="1197" y="1736"/>
                    <a:pt x="1191" y="1713"/>
                    <a:pt x="1177" y="1708"/>
                  </a:cubicBezTo>
                  <a:cubicBezTo>
                    <a:pt x="1173" y="1706"/>
                    <a:pt x="1168" y="1707"/>
                    <a:pt x="1165" y="1712"/>
                  </a:cubicBezTo>
                  <a:cubicBezTo>
                    <a:pt x="1161" y="1717"/>
                    <a:pt x="1161" y="1726"/>
                    <a:pt x="1163" y="1733"/>
                  </a:cubicBezTo>
                  <a:cubicBezTo>
                    <a:pt x="1169" y="1754"/>
                    <a:pt x="1177" y="1774"/>
                    <a:pt x="1187" y="1793"/>
                  </a:cubicBezTo>
                  <a:cubicBezTo>
                    <a:pt x="1192" y="1802"/>
                    <a:pt x="1197" y="1811"/>
                    <a:pt x="1203" y="1819"/>
                  </a:cubicBezTo>
                  <a:cubicBezTo>
                    <a:pt x="1206" y="1823"/>
                    <a:pt x="1220" y="1848"/>
                    <a:pt x="1220" y="1838"/>
                  </a:cubicBezTo>
                  <a:cubicBezTo>
                    <a:pt x="1220" y="1826"/>
                    <a:pt x="1217" y="1813"/>
                    <a:pt x="1214" y="1802"/>
                  </a:cubicBezTo>
                  <a:cubicBezTo>
                    <a:pt x="1211" y="1784"/>
                    <a:pt x="1206" y="1767"/>
                    <a:pt x="1201" y="1751"/>
                  </a:cubicBezTo>
                  <a:close/>
                  <a:moveTo>
                    <a:pt x="1203" y="1840"/>
                  </a:moveTo>
                  <a:cubicBezTo>
                    <a:pt x="1197" y="1827"/>
                    <a:pt x="1190" y="1814"/>
                    <a:pt x="1181" y="1802"/>
                  </a:cubicBezTo>
                  <a:cubicBezTo>
                    <a:pt x="1178" y="1797"/>
                    <a:pt x="1174" y="1793"/>
                    <a:pt x="1169" y="1791"/>
                  </a:cubicBezTo>
                  <a:cubicBezTo>
                    <a:pt x="1164" y="1789"/>
                    <a:pt x="1158" y="1791"/>
                    <a:pt x="1155" y="1796"/>
                  </a:cubicBezTo>
                  <a:cubicBezTo>
                    <a:pt x="1153" y="1799"/>
                    <a:pt x="1152" y="1804"/>
                    <a:pt x="1153" y="1808"/>
                  </a:cubicBezTo>
                  <a:cubicBezTo>
                    <a:pt x="1153" y="1812"/>
                    <a:pt x="1154" y="1816"/>
                    <a:pt x="1155" y="1820"/>
                  </a:cubicBezTo>
                  <a:cubicBezTo>
                    <a:pt x="1166" y="1849"/>
                    <a:pt x="1186" y="1869"/>
                    <a:pt x="1206" y="1886"/>
                  </a:cubicBezTo>
                  <a:cubicBezTo>
                    <a:pt x="1208" y="1887"/>
                    <a:pt x="1210" y="1889"/>
                    <a:pt x="1212" y="1889"/>
                  </a:cubicBezTo>
                  <a:cubicBezTo>
                    <a:pt x="1213" y="1890"/>
                    <a:pt x="1214" y="1890"/>
                    <a:pt x="1215" y="1890"/>
                  </a:cubicBezTo>
                  <a:cubicBezTo>
                    <a:pt x="1216" y="1889"/>
                    <a:pt x="1217" y="1889"/>
                    <a:pt x="1218" y="1888"/>
                  </a:cubicBezTo>
                  <a:cubicBezTo>
                    <a:pt x="1222" y="1883"/>
                    <a:pt x="1216" y="1869"/>
                    <a:pt x="1215" y="1865"/>
                  </a:cubicBezTo>
                  <a:cubicBezTo>
                    <a:pt x="1211" y="1856"/>
                    <a:pt x="1207" y="1848"/>
                    <a:pt x="1203" y="1840"/>
                  </a:cubicBezTo>
                  <a:close/>
                  <a:moveTo>
                    <a:pt x="142" y="32"/>
                  </a:moveTo>
                  <a:cubicBezTo>
                    <a:pt x="142" y="32"/>
                    <a:pt x="141" y="32"/>
                    <a:pt x="141" y="32"/>
                  </a:cubicBezTo>
                  <a:cubicBezTo>
                    <a:pt x="139" y="30"/>
                    <a:pt x="136" y="31"/>
                    <a:pt x="133" y="32"/>
                  </a:cubicBezTo>
                  <a:cubicBezTo>
                    <a:pt x="120" y="37"/>
                    <a:pt x="109" y="51"/>
                    <a:pt x="100" y="65"/>
                  </a:cubicBezTo>
                  <a:cubicBezTo>
                    <a:pt x="89" y="82"/>
                    <a:pt x="73" y="118"/>
                    <a:pt x="76" y="124"/>
                  </a:cubicBezTo>
                  <a:cubicBezTo>
                    <a:pt x="79" y="130"/>
                    <a:pt x="117" y="105"/>
                    <a:pt x="132" y="85"/>
                  </a:cubicBezTo>
                  <a:cubicBezTo>
                    <a:pt x="140" y="74"/>
                    <a:pt x="155" y="52"/>
                    <a:pt x="146" y="36"/>
                  </a:cubicBezTo>
                  <a:cubicBezTo>
                    <a:pt x="145" y="35"/>
                    <a:pt x="144" y="33"/>
                    <a:pt x="142" y="32"/>
                  </a:cubicBezTo>
                  <a:close/>
                  <a:moveTo>
                    <a:pt x="51" y="57"/>
                  </a:moveTo>
                  <a:cubicBezTo>
                    <a:pt x="54" y="61"/>
                    <a:pt x="68" y="86"/>
                    <a:pt x="68" y="75"/>
                  </a:cubicBezTo>
                  <a:cubicBezTo>
                    <a:pt x="68" y="64"/>
                    <a:pt x="65" y="51"/>
                    <a:pt x="62" y="40"/>
                  </a:cubicBezTo>
                  <a:cubicBezTo>
                    <a:pt x="59" y="26"/>
                    <a:pt x="56" y="13"/>
                    <a:pt x="53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11"/>
                    <a:pt x="30" y="21"/>
                    <a:pt x="35" y="31"/>
                  </a:cubicBezTo>
                  <a:cubicBezTo>
                    <a:pt x="40" y="40"/>
                    <a:pt x="46" y="49"/>
                    <a:pt x="51" y="57"/>
                  </a:cubicBezTo>
                  <a:close/>
                  <a:moveTo>
                    <a:pt x="142" y="738"/>
                  </a:moveTo>
                  <a:cubicBezTo>
                    <a:pt x="142" y="738"/>
                    <a:pt x="141" y="737"/>
                    <a:pt x="141" y="737"/>
                  </a:cubicBezTo>
                  <a:cubicBezTo>
                    <a:pt x="139" y="736"/>
                    <a:pt x="136" y="736"/>
                    <a:pt x="133" y="737"/>
                  </a:cubicBezTo>
                  <a:cubicBezTo>
                    <a:pt x="120" y="742"/>
                    <a:pt x="109" y="757"/>
                    <a:pt x="100" y="770"/>
                  </a:cubicBezTo>
                  <a:cubicBezTo>
                    <a:pt x="89" y="787"/>
                    <a:pt x="73" y="823"/>
                    <a:pt x="76" y="830"/>
                  </a:cubicBezTo>
                  <a:cubicBezTo>
                    <a:pt x="79" y="836"/>
                    <a:pt x="117" y="811"/>
                    <a:pt x="132" y="791"/>
                  </a:cubicBezTo>
                  <a:cubicBezTo>
                    <a:pt x="140" y="780"/>
                    <a:pt x="155" y="758"/>
                    <a:pt x="146" y="742"/>
                  </a:cubicBezTo>
                  <a:cubicBezTo>
                    <a:pt x="145" y="740"/>
                    <a:pt x="144" y="739"/>
                    <a:pt x="142" y="738"/>
                  </a:cubicBezTo>
                  <a:close/>
                  <a:moveTo>
                    <a:pt x="1294" y="1794"/>
                  </a:moveTo>
                  <a:cubicBezTo>
                    <a:pt x="1294" y="1794"/>
                    <a:pt x="1293" y="1794"/>
                    <a:pt x="1293" y="1794"/>
                  </a:cubicBezTo>
                  <a:cubicBezTo>
                    <a:pt x="1291" y="1792"/>
                    <a:pt x="1288" y="1793"/>
                    <a:pt x="1285" y="1794"/>
                  </a:cubicBezTo>
                  <a:cubicBezTo>
                    <a:pt x="1272" y="1799"/>
                    <a:pt x="1261" y="1813"/>
                    <a:pt x="1252" y="1827"/>
                  </a:cubicBezTo>
                  <a:cubicBezTo>
                    <a:pt x="1240" y="1844"/>
                    <a:pt x="1225" y="1880"/>
                    <a:pt x="1228" y="1886"/>
                  </a:cubicBezTo>
                  <a:cubicBezTo>
                    <a:pt x="1231" y="1892"/>
                    <a:pt x="1269" y="1868"/>
                    <a:pt x="1284" y="1847"/>
                  </a:cubicBezTo>
                  <a:cubicBezTo>
                    <a:pt x="1292" y="1836"/>
                    <a:pt x="1307" y="1814"/>
                    <a:pt x="1298" y="1799"/>
                  </a:cubicBezTo>
                  <a:cubicBezTo>
                    <a:pt x="1297" y="1797"/>
                    <a:pt x="1296" y="1795"/>
                    <a:pt x="1294" y="1794"/>
                  </a:cubicBezTo>
                  <a:close/>
                  <a:moveTo>
                    <a:pt x="1294" y="1091"/>
                  </a:moveTo>
                  <a:cubicBezTo>
                    <a:pt x="1294" y="1090"/>
                    <a:pt x="1293" y="1090"/>
                    <a:pt x="1293" y="1090"/>
                  </a:cubicBezTo>
                  <a:cubicBezTo>
                    <a:pt x="1291" y="1089"/>
                    <a:pt x="1288" y="1089"/>
                    <a:pt x="1285" y="1090"/>
                  </a:cubicBezTo>
                  <a:cubicBezTo>
                    <a:pt x="1272" y="1095"/>
                    <a:pt x="1261" y="1110"/>
                    <a:pt x="1252" y="1123"/>
                  </a:cubicBezTo>
                  <a:cubicBezTo>
                    <a:pt x="1240" y="1140"/>
                    <a:pt x="1225" y="1176"/>
                    <a:pt x="1228" y="1182"/>
                  </a:cubicBezTo>
                  <a:cubicBezTo>
                    <a:pt x="1231" y="1189"/>
                    <a:pt x="1269" y="1164"/>
                    <a:pt x="1284" y="1143"/>
                  </a:cubicBezTo>
                  <a:cubicBezTo>
                    <a:pt x="1292" y="1132"/>
                    <a:pt x="1307" y="1111"/>
                    <a:pt x="1298" y="1095"/>
                  </a:cubicBezTo>
                  <a:cubicBezTo>
                    <a:pt x="1297" y="1093"/>
                    <a:pt x="1296" y="1092"/>
                    <a:pt x="1294" y="1091"/>
                  </a:cubicBezTo>
                  <a:close/>
                  <a:moveTo>
                    <a:pt x="142" y="1443"/>
                  </a:moveTo>
                  <a:cubicBezTo>
                    <a:pt x="142" y="1443"/>
                    <a:pt x="141" y="1443"/>
                    <a:pt x="141" y="1443"/>
                  </a:cubicBezTo>
                  <a:cubicBezTo>
                    <a:pt x="139" y="1441"/>
                    <a:pt x="136" y="1442"/>
                    <a:pt x="133" y="1443"/>
                  </a:cubicBezTo>
                  <a:cubicBezTo>
                    <a:pt x="120" y="1448"/>
                    <a:pt x="109" y="1463"/>
                    <a:pt x="100" y="1476"/>
                  </a:cubicBezTo>
                  <a:cubicBezTo>
                    <a:pt x="89" y="1493"/>
                    <a:pt x="73" y="1529"/>
                    <a:pt x="76" y="1535"/>
                  </a:cubicBezTo>
                  <a:cubicBezTo>
                    <a:pt x="79" y="1542"/>
                    <a:pt x="117" y="1517"/>
                    <a:pt x="132" y="1496"/>
                  </a:cubicBezTo>
                  <a:cubicBezTo>
                    <a:pt x="140" y="1485"/>
                    <a:pt x="155" y="1463"/>
                    <a:pt x="146" y="1448"/>
                  </a:cubicBezTo>
                  <a:cubicBezTo>
                    <a:pt x="145" y="1446"/>
                    <a:pt x="144" y="1444"/>
                    <a:pt x="142" y="1443"/>
                  </a:cubicBezTo>
                  <a:close/>
                  <a:moveTo>
                    <a:pt x="1244" y="1818"/>
                  </a:moveTo>
                  <a:cubicBezTo>
                    <a:pt x="1250" y="1810"/>
                    <a:pt x="1256" y="1802"/>
                    <a:pt x="1261" y="1794"/>
                  </a:cubicBezTo>
                  <a:cubicBezTo>
                    <a:pt x="1268" y="1782"/>
                    <a:pt x="1274" y="1770"/>
                    <a:pt x="1280" y="1758"/>
                  </a:cubicBezTo>
                  <a:cubicBezTo>
                    <a:pt x="1285" y="1745"/>
                    <a:pt x="1291" y="1733"/>
                    <a:pt x="1289" y="1718"/>
                  </a:cubicBezTo>
                  <a:cubicBezTo>
                    <a:pt x="1289" y="1715"/>
                    <a:pt x="1288" y="1712"/>
                    <a:pt x="1287" y="1710"/>
                  </a:cubicBezTo>
                  <a:cubicBezTo>
                    <a:pt x="1284" y="1707"/>
                    <a:pt x="1281" y="1707"/>
                    <a:pt x="1278" y="1708"/>
                  </a:cubicBezTo>
                  <a:cubicBezTo>
                    <a:pt x="1271" y="1710"/>
                    <a:pt x="1267" y="1716"/>
                    <a:pt x="1263" y="1722"/>
                  </a:cubicBezTo>
                  <a:cubicBezTo>
                    <a:pt x="1258" y="1730"/>
                    <a:pt x="1253" y="1738"/>
                    <a:pt x="1250" y="1746"/>
                  </a:cubicBezTo>
                  <a:cubicBezTo>
                    <a:pt x="1244" y="1761"/>
                    <a:pt x="1240" y="1776"/>
                    <a:pt x="1235" y="1792"/>
                  </a:cubicBezTo>
                  <a:cubicBezTo>
                    <a:pt x="1231" y="1806"/>
                    <a:pt x="1222" y="1833"/>
                    <a:pt x="1226" y="1837"/>
                  </a:cubicBezTo>
                  <a:cubicBezTo>
                    <a:pt x="1229" y="1841"/>
                    <a:pt x="1239" y="1826"/>
                    <a:pt x="1244" y="1818"/>
                  </a:cubicBezTo>
                  <a:close/>
                  <a:moveTo>
                    <a:pt x="1226" y="1778"/>
                  </a:moveTo>
                  <a:cubicBezTo>
                    <a:pt x="1228" y="1773"/>
                    <a:pt x="1229" y="1767"/>
                    <a:pt x="1230" y="1762"/>
                  </a:cubicBezTo>
                  <a:cubicBezTo>
                    <a:pt x="1232" y="1752"/>
                    <a:pt x="1233" y="1742"/>
                    <a:pt x="1234" y="1731"/>
                  </a:cubicBezTo>
                  <a:cubicBezTo>
                    <a:pt x="1237" y="1715"/>
                    <a:pt x="1238" y="1698"/>
                    <a:pt x="1239" y="1680"/>
                  </a:cubicBezTo>
                  <a:cubicBezTo>
                    <a:pt x="1240" y="1666"/>
                    <a:pt x="1241" y="1643"/>
                    <a:pt x="1229" y="1636"/>
                  </a:cubicBezTo>
                  <a:cubicBezTo>
                    <a:pt x="1224" y="1633"/>
                    <a:pt x="1217" y="1635"/>
                    <a:pt x="1213" y="1640"/>
                  </a:cubicBezTo>
                  <a:cubicBezTo>
                    <a:pt x="1209" y="1645"/>
                    <a:pt x="1207" y="1653"/>
                    <a:pt x="1206" y="1660"/>
                  </a:cubicBezTo>
                  <a:cubicBezTo>
                    <a:pt x="1207" y="1685"/>
                    <a:pt x="1210" y="1710"/>
                    <a:pt x="1213" y="1735"/>
                  </a:cubicBezTo>
                  <a:cubicBezTo>
                    <a:pt x="1215" y="1745"/>
                    <a:pt x="1216" y="1755"/>
                    <a:pt x="1218" y="1764"/>
                  </a:cubicBezTo>
                  <a:cubicBezTo>
                    <a:pt x="1219" y="1767"/>
                    <a:pt x="1222" y="1786"/>
                    <a:pt x="1226" y="1778"/>
                  </a:cubicBezTo>
                  <a:close/>
                  <a:moveTo>
                    <a:pt x="54" y="1535"/>
                  </a:moveTo>
                  <a:cubicBezTo>
                    <a:pt x="56" y="1536"/>
                    <a:pt x="58" y="1538"/>
                    <a:pt x="60" y="1539"/>
                  </a:cubicBezTo>
                  <a:cubicBezTo>
                    <a:pt x="61" y="1539"/>
                    <a:pt x="62" y="1539"/>
                    <a:pt x="63" y="1539"/>
                  </a:cubicBezTo>
                  <a:cubicBezTo>
                    <a:pt x="64" y="1539"/>
                    <a:pt x="65" y="1538"/>
                    <a:pt x="66" y="1537"/>
                  </a:cubicBezTo>
                  <a:cubicBezTo>
                    <a:pt x="70" y="1532"/>
                    <a:pt x="64" y="1518"/>
                    <a:pt x="63" y="1514"/>
                  </a:cubicBezTo>
                  <a:cubicBezTo>
                    <a:pt x="59" y="1505"/>
                    <a:pt x="55" y="1497"/>
                    <a:pt x="51" y="1490"/>
                  </a:cubicBezTo>
                  <a:cubicBezTo>
                    <a:pt x="45" y="1476"/>
                    <a:pt x="38" y="1463"/>
                    <a:pt x="29" y="1451"/>
                  </a:cubicBezTo>
                  <a:cubicBezTo>
                    <a:pt x="26" y="1446"/>
                    <a:pt x="22" y="1442"/>
                    <a:pt x="17" y="1440"/>
                  </a:cubicBezTo>
                  <a:cubicBezTo>
                    <a:pt x="12" y="1438"/>
                    <a:pt x="6" y="1440"/>
                    <a:pt x="3" y="1445"/>
                  </a:cubicBezTo>
                  <a:cubicBezTo>
                    <a:pt x="1" y="1448"/>
                    <a:pt x="0" y="1453"/>
                    <a:pt x="1" y="1457"/>
                  </a:cubicBezTo>
                  <a:cubicBezTo>
                    <a:pt x="1" y="1461"/>
                    <a:pt x="2" y="1465"/>
                    <a:pt x="3" y="1469"/>
                  </a:cubicBezTo>
                  <a:cubicBezTo>
                    <a:pt x="14" y="1498"/>
                    <a:pt x="34" y="1518"/>
                    <a:pt x="54" y="1535"/>
                  </a:cubicBezTo>
                  <a:close/>
                  <a:moveTo>
                    <a:pt x="17" y="2146"/>
                  </a:moveTo>
                  <a:cubicBezTo>
                    <a:pt x="12" y="2144"/>
                    <a:pt x="6" y="2145"/>
                    <a:pt x="3" y="2151"/>
                  </a:cubicBezTo>
                  <a:cubicBezTo>
                    <a:pt x="2" y="2153"/>
                    <a:pt x="1" y="2156"/>
                    <a:pt x="1" y="2158"/>
                  </a:cubicBezTo>
                  <a:cubicBezTo>
                    <a:pt x="31" y="2158"/>
                    <a:pt x="31" y="2158"/>
                    <a:pt x="31" y="2158"/>
                  </a:cubicBezTo>
                  <a:cubicBezTo>
                    <a:pt x="30" y="2158"/>
                    <a:pt x="30" y="2157"/>
                    <a:pt x="29" y="2157"/>
                  </a:cubicBezTo>
                  <a:cubicBezTo>
                    <a:pt x="26" y="2152"/>
                    <a:pt x="22" y="2147"/>
                    <a:pt x="17" y="2146"/>
                  </a:cubicBezTo>
                  <a:close/>
                  <a:moveTo>
                    <a:pt x="3" y="763"/>
                  </a:moveTo>
                  <a:cubicBezTo>
                    <a:pt x="14" y="793"/>
                    <a:pt x="34" y="812"/>
                    <a:pt x="54" y="829"/>
                  </a:cubicBezTo>
                  <a:cubicBezTo>
                    <a:pt x="56" y="831"/>
                    <a:pt x="58" y="832"/>
                    <a:pt x="60" y="833"/>
                  </a:cubicBezTo>
                  <a:cubicBezTo>
                    <a:pt x="61" y="833"/>
                    <a:pt x="62" y="833"/>
                    <a:pt x="63" y="833"/>
                  </a:cubicBezTo>
                  <a:cubicBezTo>
                    <a:pt x="64" y="833"/>
                    <a:pt x="65" y="832"/>
                    <a:pt x="66" y="831"/>
                  </a:cubicBezTo>
                  <a:cubicBezTo>
                    <a:pt x="70" y="826"/>
                    <a:pt x="64" y="813"/>
                    <a:pt x="63" y="808"/>
                  </a:cubicBezTo>
                  <a:cubicBezTo>
                    <a:pt x="59" y="800"/>
                    <a:pt x="55" y="792"/>
                    <a:pt x="51" y="784"/>
                  </a:cubicBezTo>
                  <a:cubicBezTo>
                    <a:pt x="45" y="771"/>
                    <a:pt x="38" y="757"/>
                    <a:pt x="29" y="746"/>
                  </a:cubicBezTo>
                  <a:cubicBezTo>
                    <a:pt x="26" y="741"/>
                    <a:pt x="22" y="736"/>
                    <a:pt x="17" y="734"/>
                  </a:cubicBezTo>
                  <a:cubicBezTo>
                    <a:pt x="12" y="733"/>
                    <a:pt x="6" y="734"/>
                    <a:pt x="3" y="740"/>
                  </a:cubicBezTo>
                  <a:cubicBezTo>
                    <a:pt x="1" y="743"/>
                    <a:pt x="0" y="747"/>
                    <a:pt x="1" y="751"/>
                  </a:cubicBezTo>
                  <a:cubicBezTo>
                    <a:pt x="1" y="756"/>
                    <a:pt x="2" y="759"/>
                    <a:pt x="3" y="763"/>
                  </a:cubicBezTo>
                  <a:close/>
                  <a:moveTo>
                    <a:pt x="3" y="58"/>
                  </a:moveTo>
                  <a:cubicBezTo>
                    <a:pt x="14" y="87"/>
                    <a:pt x="34" y="107"/>
                    <a:pt x="54" y="124"/>
                  </a:cubicBezTo>
                  <a:cubicBezTo>
                    <a:pt x="56" y="125"/>
                    <a:pt x="58" y="127"/>
                    <a:pt x="60" y="127"/>
                  </a:cubicBezTo>
                  <a:cubicBezTo>
                    <a:pt x="61" y="128"/>
                    <a:pt x="62" y="128"/>
                    <a:pt x="63" y="128"/>
                  </a:cubicBezTo>
                  <a:cubicBezTo>
                    <a:pt x="64" y="127"/>
                    <a:pt x="65" y="127"/>
                    <a:pt x="66" y="125"/>
                  </a:cubicBezTo>
                  <a:cubicBezTo>
                    <a:pt x="70" y="121"/>
                    <a:pt x="64" y="107"/>
                    <a:pt x="63" y="102"/>
                  </a:cubicBezTo>
                  <a:cubicBezTo>
                    <a:pt x="59" y="94"/>
                    <a:pt x="55" y="86"/>
                    <a:pt x="51" y="78"/>
                  </a:cubicBezTo>
                  <a:cubicBezTo>
                    <a:pt x="45" y="65"/>
                    <a:pt x="38" y="52"/>
                    <a:pt x="29" y="40"/>
                  </a:cubicBezTo>
                  <a:cubicBezTo>
                    <a:pt x="26" y="35"/>
                    <a:pt x="22" y="31"/>
                    <a:pt x="17" y="29"/>
                  </a:cubicBezTo>
                  <a:cubicBezTo>
                    <a:pt x="12" y="27"/>
                    <a:pt x="6" y="29"/>
                    <a:pt x="3" y="34"/>
                  </a:cubicBezTo>
                  <a:cubicBezTo>
                    <a:pt x="1" y="37"/>
                    <a:pt x="0" y="42"/>
                    <a:pt x="1" y="46"/>
                  </a:cubicBezTo>
                  <a:cubicBezTo>
                    <a:pt x="1" y="50"/>
                    <a:pt x="2" y="54"/>
                    <a:pt x="3" y="58"/>
                  </a:cubicBezTo>
                  <a:close/>
                  <a:moveTo>
                    <a:pt x="137" y="2073"/>
                  </a:moveTo>
                  <a:cubicBezTo>
                    <a:pt x="137" y="2070"/>
                    <a:pt x="136" y="2067"/>
                    <a:pt x="135" y="2064"/>
                  </a:cubicBezTo>
                  <a:cubicBezTo>
                    <a:pt x="132" y="2062"/>
                    <a:pt x="129" y="2061"/>
                    <a:pt x="126" y="2062"/>
                  </a:cubicBezTo>
                  <a:cubicBezTo>
                    <a:pt x="119" y="2064"/>
                    <a:pt x="115" y="2070"/>
                    <a:pt x="111" y="2077"/>
                  </a:cubicBezTo>
                  <a:cubicBezTo>
                    <a:pt x="106" y="2085"/>
                    <a:pt x="101" y="2092"/>
                    <a:pt x="98" y="2101"/>
                  </a:cubicBezTo>
                  <a:cubicBezTo>
                    <a:pt x="92" y="2116"/>
                    <a:pt x="88" y="2131"/>
                    <a:pt x="83" y="2146"/>
                  </a:cubicBezTo>
                  <a:cubicBezTo>
                    <a:pt x="82" y="2150"/>
                    <a:pt x="81" y="2154"/>
                    <a:pt x="79" y="2158"/>
                  </a:cubicBezTo>
                  <a:cubicBezTo>
                    <a:pt x="102" y="2158"/>
                    <a:pt x="102" y="2158"/>
                    <a:pt x="102" y="2158"/>
                  </a:cubicBezTo>
                  <a:cubicBezTo>
                    <a:pt x="105" y="2155"/>
                    <a:pt x="107" y="2152"/>
                    <a:pt x="109" y="2149"/>
                  </a:cubicBezTo>
                  <a:cubicBezTo>
                    <a:pt x="116" y="2137"/>
                    <a:pt x="122" y="2125"/>
                    <a:pt x="128" y="2112"/>
                  </a:cubicBezTo>
                  <a:cubicBezTo>
                    <a:pt x="133" y="2100"/>
                    <a:pt x="139" y="2088"/>
                    <a:pt x="137" y="2073"/>
                  </a:cubicBezTo>
                  <a:close/>
                  <a:moveTo>
                    <a:pt x="142" y="2149"/>
                  </a:moveTo>
                  <a:cubicBezTo>
                    <a:pt x="142" y="2149"/>
                    <a:pt x="141" y="2148"/>
                    <a:pt x="141" y="2148"/>
                  </a:cubicBezTo>
                  <a:cubicBezTo>
                    <a:pt x="139" y="2147"/>
                    <a:pt x="136" y="2147"/>
                    <a:pt x="133" y="2148"/>
                  </a:cubicBezTo>
                  <a:cubicBezTo>
                    <a:pt x="128" y="2150"/>
                    <a:pt x="123" y="2154"/>
                    <a:pt x="118" y="2158"/>
                  </a:cubicBezTo>
                  <a:cubicBezTo>
                    <a:pt x="148" y="2158"/>
                    <a:pt x="148" y="2158"/>
                    <a:pt x="148" y="2158"/>
                  </a:cubicBezTo>
                  <a:cubicBezTo>
                    <a:pt x="147" y="2157"/>
                    <a:pt x="147" y="2155"/>
                    <a:pt x="146" y="2153"/>
                  </a:cubicBezTo>
                  <a:cubicBezTo>
                    <a:pt x="145" y="2151"/>
                    <a:pt x="144" y="2150"/>
                    <a:pt x="142" y="2149"/>
                  </a:cubicBezTo>
                  <a:close/>
                  <a:moveTo>
                    <a:pt x="87" y="2035"/>
                  </a:moveTo>
                  <a:cubicBezTo>
                    <a:pt x="88" y="2021"/>
                    <a:pt x="89" y="1998"/>
                    <a:pt x="77" y="1991"/>
                  </a:cubicBezTo>
                  <a:cubicBezTo>
                    <a:pt x="72" y="1988"/>
                    <a:pt x="65" y="1990"/>
                    <a:pt x="61" y="1995"/>
                  </a:cubicBezTo>
                  <a:cubicBezTo>
                    <a:pt x="57" y="2000"/>
                    <a:pt x="55" y="2007"/>
                    <a:pt x="54" y="2015"/>
                  </a:cubicBezTo>
                  <a:cubicBezTo>
                    <a:pt x="55" y="2040"/>
                    <a:pt x="58" y="2065"/>
                    <a:pt x="61" y="2089"/>
                  </a:cubicBezTo>
                  <a:cubicBezTo>
                    <a:pt x="63" y="2099"/>
                    <a:pt x="64" y="2109"/>
                    <a:pt x="66" y="2119"/>
                  </a:cubicBezTo>
                  <a:cubicBezTo>
                    <a:pt x="67" y="2122"/>
                    <a:pt x="70" y="2140"/>
                    <a:pt x="74" y="2132"/>
                  </a:cubicBezTo>
                  <a:cubicBezTo>
                    <a:pt x="76" y="2128"/>
                    <a:pt x="77" y="2122"/>
                    <a:pt x="78" y="2117"/>
                  </a:cubicBezTo>
                  <a:cubicBezTo>
                    <a:pt x="80" y="2106"/>
                    <a:pt x="81" y="2096"/>
                    <a:pt x="82" y="2086"/>
                  </a:cubicBezTo>
                  <a:cubicBezTo>
                    <a:pt x="85" y="2069"/>
                    <a:pt x="87" y="2052"/>
                    <a:pt x="87" y="2035"/>
                  </a:cubicBezTo>
                  <a:close/>
                  <a:moveTo>
                    <a:pt x="49" y="2105"/>
                  </a:moveTo>
                  <a:cubicBezTo>
                    <a:pt x="45" y="2091"/>
                    <a:pt x="39" y="2067"/>
                    <a:pt x="25" y="2063"/>
                  </a:cubicBezTo>
                  <a:cubicBezTo>
                    <a:pt x="21" y="2061"/>
                    <a:pt x="16" y="2062"/>
                    <a:pt x="13" y="2067"/>
                  </a:cubicBezTo>
                  <a:cubicBezTo>
                    <a:pt x="9" y="2072"/>
                    <a:pt x="9" y="2080"/>
                    <a:pt x="11" y="2087"/>
                  </a:cubicBezTo>
                  <a:cubicBezTo>
                    <a:pt x="17" y="2108"/>
                    <a:pt x="25" y="2129"/>
                    <a:pt x="35" y="2147"/>
                  </a:cubicBezTo>
                  <a:cubicBezTo>
                    <a:pt x="37" y="2151"/>
                    <a:pt x="39" y="2155"/>
                    <a:pt x="42" y="2158"/>
                  </a:cubicBezTo>
                  <a:cubicBezTo>
                    <a:pt x="63" y="2158"/>
                    <a:pt x="63" y="2158"/>
                    <a:pt x="63" y="2158"/>
                  </a:cubicBezTo>
                  <a:cubicBezTo>
                    <a:pt x="63" y="2158"/>
                    <a:pt x="62" y="2157"/>
                    <a:pt x="62" y="2156"/>
                  </a:cubicBezTo>
                  <a:cubicBezTo>
                    <a:pt x="59" y="2139"/>
                    <a:pt x="54" y="2122"/>
                    <a:pt x="49" y="2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3253293" y="-3175"/>
              <a:ext cx="4158424" cy="6861176"/>
            </a:xfrm>
            <a:custGeom>
              <a:avLst/>
              <a:gdLst/>
              <a:ahLst/>
              <a:cxnLst/>
              <a:rect l="0" t="0" r="r" b="b"/>
              <a:pathLst>
                <a:path w="1307" h="2158">
                  <a:moveTo>
                    <a:pt x="1155" y="763"/>
                  </a:moveTo>
                  <a:cubicBezTo>
                    <a:pt x="1166" y="793"/>
                    <a:pt x="1186" y="812"/>
                    <a:pt x="1206" y="829"/>
                  </a:cubicBezTo>
                  <a:cubicBezTo>
                    <a:pt x="1208" y="831"/>
                    <a:pt x="1210" y="832"/>
                    <a:pt x="1212" y="833"/>
                  </a:cubicBezTo>
                  <a:cubicBezTo>
                    <a:pt x="1213" y="833"/>
                    <a:pt x="1214" y="833"/>
                    <a:pt x="1214" y="833"/>
                  </a:cubicBezTo>
                  <a:cubicBezTo>
                    <a:pt x="1216" y="833"/>
                    <a:pt x="1217" y="832"/>
                    <a:pt x="1218" y="831"/>
                  </a:cubicBezTo>
                  <a:cubicBezTo>
                    <a:pt x="1222" y="826"/>
                    <a:pt x="1216" y="813"/>
                    <a:pt x="1215" y="808"/>
                  </a:cubicBezTo>
                  <a:cubicBezTo>
                    <a:pt x="1211" y="800"/>
                    <a:pt x="1207" y="792"/>
                    <a:pt x="1203" y="784"/>
                  </a:cubicBezTo>
                  <a:cubicBezTo>
                    <a:pt x="1197" y="771"/>
                    <a:pt x="1190" y="757"/>
                    <a:pt x="1181" y="746"/>
                  </a:cubicBezTo>
                  <a:cubicBezTo>
                    <a:pt x="1178" y="741"/>
                    <a:pt x="1174" y="736"/>
                    <a:pt x="1169" y="734"/>
                  </a:cubicBezTo>
                  <a:cubicBezTo>
                    <a:pt x="1164" y="733"/>
                    <a:pt x="1158" y="734"/>
                    <a:pt x="1155" y="740"/>
                  </a:cubicBezTo>
                  <a:cubicBezTo>
                    <a:pt x="1153" y="743"/>
                    <a:pt x="1152" y="747"/>
                    <a:pt x="1153" y="751"/>
                  </a:cubicBezTo>
                  <a:cubicBezTo>
                    <a:pt x="1153" y="756"/>
                    <a:pt x="1154" y="759"/>
                    <a:pt x="1155" y="763"/>
                  </a:cubicBezTo>
                  <a:close/>
                  <a:moveTo>
                    <a:pt x="74" y="425"/>
                  </a:moveTo>
                  <a:cubicBezTo>
                    <a:pt x="77" y="429"/>
                    <a:pt x="87" y="413"/>
                    <a:pt x="92" y="406"/>
                  </a:cubicBezTo>
                  <a:cubicBezTo>
                    <a:pt x="98" y="398"/>
                    <a:pt x="104" y="390"/>
                    <a:pt x="109" y="382"/>
                  </a:cubicBezTo>
                  <a:cubicBezTo>
                    <a:pt x="116" y="370"/>
                    <a:pt x="122" y="358"/>
                    <a:pt x="128" y="346"/>
                  </a:cubicBezTo>
                  <a:cubicBezTo>
                    <a:pt x="133" y="333"/>
                    <a:pt x="139" y="321"/>
                    <a:pt x="137" y="306"/>
                  </a:cubicBezTo>
                  <a:cubicBezTo>
                    <a:pt x="137" y="303"/>
                    <a:pt x="136" y="300"/>
                    <a:pt x="135" y="298"/>
                  </a:cubicBezTo>
                  <a:cubicBezTo>
                    <a:pt x="132" y="295"/>
                    <a:pt x="129" y="295"/>
                    <a:pt x="126" y="295"/>
                  </a:cubicBezTo>
                  <a:cubicBezTo>
                    <a:pt x="119" y="297"/>
                    <a:pt x="115" y="303"/>
                    <a:pt x="111" y="310"/>
                  </a:cubicBezTo>
                  <a:cubicBezTo>
                    <a:pt x="106" y="318"/>
                    <a:pt x="101" y="325"/>
                    <a:pt x="98" y="334"/>
                  </a:cubicBezTo>
                  <a:cubicBezTo>
                    <a:pt x="92" y="349"/>
                    <a:pt x="88" y="364"/>
                    <a:pt x="83" y="379"/>
                  </a:cubicBezTo>
                  <a:cubicBezTo>
                    <a:pt x="79" y="394"/>
                    <a:pt x="70" y="420"/>
                    <a:pt x="74" y="425"/>
                  </a:cubicBezTo>
                  <a:close/>
                  <a:moveTo>
                    <a:pt x="1155" y="58"/>
                  </a:moveTo>
                  <a:cubicBezTo>
                    <a:pt x="1166" y="87"/>
                    <a:pt x="1186" y="107"/>
                    <a:pt x="1206" y="124"/>
                  </a:cubicBezTo>
                  <a:cubicBezTo>
                    <a:pt x="1208" y="125"/>
                    <a:pt x="1210" y="127"/>
                    <a:pt x="1212" y="127"/>
                  </a:cubicBezTo>
                  <a:cubicBezTo>
                    <a:pt x="1213" y="128"/>
                    <a:pt x="1214" y="128"/>
                    <a:pt x="1214" y="128"/>
                  </a:cubicBezTo>
                  <a:cubicBezTo>
                    <a:pt x="1216" y="127"/>
                    <a:pt x="1217" y="127"/>
                    <a:pt x="1218" y="125"/>
                  </a:cubicBezTo>
                  <a:cubicBezTo>
                    <a:pt x="1222" y="121"/>
                    <a:pt x="1216" y="107"/>
                    <a:pt x="1215" y="102"/>
                  </a:cubicBezTo>
                  <a:cubicBezTo>
                    <a:pt x="1211" y="94"/>
                    <a:pt x="1207" y="86"/>
                    <a:pt x="1203" y="78"/>
                  </a:cubicBezTo>
                  <a:cubicBezTo>
                    <a:pt x="1197" y="65"/>
                    <a:pt x="1190" y="52"/>
                    <a:pt x="1181" y="40"/>
                  </a:cubicBezTo>
                  <a:cubicBezTo>
                    <a:pt x="1178" y="35"/>
                    <a:pt x="1174" y="31"/>
                    <a:pt x="1169" y="29"/>
                  </a:cubicBezTo>
                  <a:cubicBezTo>
                    <a:pt x="1164" y="27"/>
                    <a:pt x="1158" y="29"/>
                    <a:pt x="1155" y="34"/>
                  </a:cubicBezTo>
                  <a:cubicBezTo>
                    <a:pt x="1153" y="37"/>
                    <a:pt x="1152" y="42"/>
                    <a:pt x="1153" y="46"/>
                  </a:cubicBezTo>
                  <a:cubicBezTo>
                    <a:pt x="1153" y="50"/>
                    <a:pt x="1154" y="54"/>
                    <a:pt x="1155" y="58"/>
                  </a:cubicBezTo>
                  <a:close/>
                  <a:moveTo>
                    <a:pt x="77" y="932"/>
                  </a:moveTo>
                  <a:cubicBezTo>
                    <a:pt x="72" y="929"/>
                    <a:pt x="65" y="931"/>
                    <a:pt x="61" y="937"/>
                  </a:cubicBezTo>
                  <a:cubicBezTo>
                    <a:pt x="57" y="942"/>
                    <a:pt x="55" y="949"/>
                    <a:pt x="54" y="956"/>
                  </a:cubicBezTo>
                  <a:cubicBezTo>
                    <a:pt x="55" y="981"/>
                    <a:pt x="58" y="1006"/>
                    <a:pt x="61" y="1031"/>
                  </a:cubicBezTo>
                  <a:cubicBezTo>
                    <a:pt x="63" y="1041"/>
                    <a:pt x="64" y="1051"/>
                    <a:pt x="66" y="1061"/>
                  </a:cubicBezTo>
                  <a:cubicBezTo>
                    <a:pt x="67" y="1064"/>
                    <a:pt x="70" y="1082"/>
                    <a:pt x="74" y="1074"/>
                  </a:cubicBezTo>
                  <a:cubicBezTo>
                    <a:pt x="76" y="1069"/>
                    <a:pt x="77" y="1063"/>
                    <a:pt x="78" y="1058"/>
                  </a:cubicBezTo>
                  <a:cubicBezTo>
                    <a:pt x="80" y="1048"/>
                    <a:pt x="81" y="1038"/>
                    <a:pt x="82" y="1028"/>
                  </a:cubicBezTo>
                  <a:cubicBezTo>
                    <a:pt x="85" y="1011"/>
                    <a:pt x="86" y="994"/>
                    <a:pt x="87" y="977"/>
                  </a:cubicBezTo>
                  <a:cubicBezTo>
                    <a:pt x="88" y="963"/>
                    <a:pt x="89" y="940"/>
                    <a:pt x="77" y="932"/>
                  </a:cubicBezTo>
                  <a:close/>
                  <a:moveTo>
                    <a:pt x="66" y="352"/>
                  </a:moveTo>
                  <a:cubicBezTo>
                    <a:pt x="67" y="355"/>
                    <a:pt x="70" y="374"/>
                    <a:pt x="74" y="366"/>
                  </a:cubicBezTo>
                  <a:cubicBezTo>
                    <a:pt x="76" y="361"/>
                    <a:pt x="77" y="355"/>
                    <a:pt x="78" y="350"/>
                  </a:cubicBezTo>
                  <a:cubicBezTo>
                    <a:pt x="80" y="340"/>
                    <a:pt x="81" y="329"/>
                    <a:pt x="82" y="319"/>
                  </a:cubicBezTo>
                  <a:cubicBezTo>
                    <a:pt x="85" y="302"/>
                    <a:pt x="86" y="285"/>
                    <a:pt x="87" y="268"/>
                  </a:cubicBezTo>
                  <a:cubicBezTo>
                    <a:pt x="88" y="254"/>
                    <a:pt x="89" y="231"/>
                    <a:pt x="77" y="224"/>
                  </a:cubicBezTo>
                  <a:cubicBezTo>
                    <a:pt x="72" y="221"/>
                    <a:pt x="65" y="223"/>
                    <a:pt x="61" y="228"/>
                  </a:cubicBezTo>
                  <a:cubicBezTo>
                    <a:pt x="57" y="233"/>
                    <a:pt x="55" y="240"/>
                    <a:pt x="54" y="248"/>
                  </a:cubicBezTo>
                  <a:cubicBezTo>
                    <a:pt x="55" y="273"/>
                    <a:pt x="58" y="298"/>
                    <a:pt x="61" y="323"/>
                  </a:cubicBezTo>
                  <a:cubicBezTo>
                    <a:pt x="63" y="333"/>
                    <a:pt x="64" y="342"/>
                    <a:pt x="66" y="352"/>
                  </a:cubicBezTo>
                  <a:close/>
                  <a:moveTo>
                    <a:pt x="1203" y="57"/>
                  </a:moveTo>
                  <a:cubicBezTo>
                    <a:pt x="1206" y="61"/>
                    <a:pt x="1220" y="86"/>
                    <a:pt x="1220" y="75"/>
                  </a:cubicBezTo>
                  <a:cubicBezTo>
                    <a:pt x="1220" y="64"/>
                    <a:pt x="1217" y="51"/>
                    <a:pt x="1214" y="40"/>
                  </a:cubicBezTo>
                  <a:cubicBezTo>
                    <a:pt x="1211" y="26"/>
                    <a:pt x="1208" y="13"/>
                    <a:pt x="1204" y="0"/>
                  </a:cubicBezTo>
                  <a:cubicBezTo>
                    <a:pt x="1173" y="0"/>
                    <a:pt x="1173" y="0"/>
                    <a:pt x="1173" y="0"/>
                  </a:cubicBezTo>
                  <a:cubicBezTo>
                    <a:pt x="1177" y="11"/>
                    <a:pt x="1182" y="21"/>
                    <a:pt x="1187" y="31"/>
                  </a:cubicBezTo>
                  <a:cubicBezTo>
                    <a:pt x="1192" y="40"/>
                    <a:pt x="1197" y="49"/>
                    <a:pt x="1203" y="57"/>
                  </a:cubicBezTo>
                  <a:close/>
                  <a:moveTo>
                    <a:pt x="49" y="1047"/>
                  </a:moveTo>
                  <a:cubicBezTo>
                    <a:pt x="45" y="1032"/>
                    <a:pt x="39" y="1009"/>
                    <a:pt x="25" y="1004"/>
                  </a:cubicBezTo>
                  <a:cubicBezTo>
                    <a:pt x="21" y="1003"/>
                    <a:pt x="16" y="1004"/>
                    <a:pt x="13" y="1008"/>
                  </a:cubicBezTo>
                  <a:cubicBezTo>
                    <a:pt x="9" y="1014"/>
                    <a:pt x="9" y="1022"/>
                    <a:pt x="11" y="1029"/>
                  </a:cubicBezTo>
                  <a:cubicBezTo>
                    <a:pt x="17" y="1050"/>
                    <a:pt x="25" y="1070"/>
                    <a:pt x="35" y="1089"/>
                  </a:cubicBezTo>
                  <a:cubicBezTo>
                    <a:pt x="40" y="1098"/>
                    <a:pt x="46" y="1107"/>
                    <a:pt x="51" y="1116"/>
                  </a:cubicBezTo>
                  <a:cubicBezTo>
                    <a:pt x="54" y="1120"/>
                    <a:pt x="68" y="1144"/>
                    <a:pt x="68" y="1134"/>
                  </a:cubicBezTo>
                  <a:cubicBezTo>
                    <a:pt x="68" y="1122"/>
                    <a:pt x="65" y="1109"/>
                    <a:pt x="62" y="1098"/>
                  </a:cubicBezTo>
                  <a:cubicBezTo>
                    <a:pt x="59" y="1081"/>
                    <a:pt x="54" y="1064"/>
                    <a:pt x="49" y="1047"/>
                  </a:cubicBezTo>
                  <a:close/>
                  <a:moveTo>
                    <a:pt x="74" y="1133"/>
                  </a:moveTo>
                  <a:cubicBezTo>
                    <a:pt x="77" y="1137"/>
                    <a:pt x="87" y="1122"/>
                    <a:pt x="92" y="1115"/>
                  </a:cubicBezTo>
                  <a:cubicBezTo>
                    <a:pt x="98" y="1107"/>
                    <a:pt x="104" y="1099"/>
                    <a:pt x="109" y="1090"/>
                  </a:cubicBezTo>
                  <a:cubicBezTo>
                    <a:pt x="116" y="1079"/>
                    <a:pt x="122" y="1067"/>
                    <a:pt x="128" y="1054"/>
                  </a:cubicBezTo>
                  <a:cubicBezTo>
                    <a:pt x="133" y="1042"/>
                    <a:pt x="139" y="1029"/>
                    <a:pt x="137" y="1015"/>
                  </a:cubicBezTo>
                  <a:cubicBezTo>
                    <a:pt x="137" y="1011"/>
                    <a:pt x="136" y="1008"/>
                    <a:pt x="135" y="1006"/>
                  </a:cubicBezTo>
                  <a:cubicBezTo>
                    <a:pt x="132" y="1003"/>
                    <a:pt x="129" y="1003"/>
                    <a:pt x="126" y="1004"/>
                  </a:cubicBezTo>
                  <a:cubicBezTo>
                    <a:pt x="119" y="1006"/>
                    <a:pt x="115" y="1012"/>
                    <a:pt x="111" y="1019"/>
                  </a:cubicBezTo>
                  <a:cubicBezTo>
                    <a:pt x="106" y="1026"/>
                    <a:pt x="101" y="1034"/>
                    <a:pt x="98" y="1043"/>
                  </a:cubicBezTo>
                  <a:cubicBezTo>
                    <a:pt x="92" y="1058"/>
                    <a:pt x="88" y="1073"/>
                    <a:pt x="83" y="1088"/>
                  </a:cubicBezTo>
                  <a:cubicBezTo>
                    <a:pt x="79" y="1103"/>
                    <a:pt x="70" y="1129"/>
                    <a:pt x="74" y="1133"/>
                  </a:cubicBezTo>
                  <a:close/>
                  <a:moveTo>
                    <a:pt x="1226" y="75"/>
                  </a:moveTo>
                  <a:cubicBezTo>
                    <a:pt x="1229" y="79"/>
                    <a:pt x="1239" y="63"/>
                    <a:pt x="1244" y="56"/>
                  </a:cubicBezTo>
                  <a:cubicBezTo>
                    <a:pt x="1250" y="48"/>
                    <a:pt x="1256" y="40"/>
                    <a:pt x="1261" y="32"/>
                  </a:cubicBezTo>
                  <a:cubicBezTo>
                    <a:pt x="1267" y="22"/>
                    <a:pt x="1273" y="11"/>
                    <a:pt x="1278" y="0"/>
                  </a:cubicBezTo>
                  <a:cubicBezTo>
                    <a:pt x="1244" y="0"/>
                    <a:pt x="1244" y="0"/>
                    <a:pt x="1244" y="0"/>
                  </a:cubicBezTo>
                  <a:cubicBezTo>
                    <a:pt x="1241" y="10"/>
                    <a:pt x="1238" y="20"/>
                    <a:pt x="1235" y="29"/>
                  </a:cubicBezTo>
                  <a:cubicBezTo>
                    <a:pt x="1231" y="44"/>
                    <a:pt x="1222" y="71"/>
                    <a:pt x="1226" y="75"/>
                  </a:cubicBezTo>
                  <a:close/>
                  <a:moveTo>
                    <a:pt x="1226" y="1486"/>
                  </a:moveTo>
                  <a:cubicBezTo>
                    <a:pt x="1229" y="1490"/>
                    <a:pt x="1239" y="1475"/>
                    <a:pt x="1244" y="1467"/>
                  </a:cubicBezTo>
                  <a:cubicBezTo>
                    <a:pt x="1250" y="1460"/>
                    <a:pt x="1256" y="1451"/>
                    <a:pt x="1261" y="1443"/>
                  </a:cubicBezTo>
                  <a:cubicBezTo>
                    <a:pt x="1268" y="1432"/>
                    <a:pt x="1274" y="1420"/>
                    <a:pt x="1280" y="1407"/>
                  </a:cubicBezTo>
                  <a:cubicBezTo>
                    <a:pt x="1285" y="1395"/>
                    <a:pt x="1291" y="1382"/>
                    <a:pt x="1289" y="1367"/>
                  </a:cubicBezTo>
                  <a:cubicBezTo>
                    <a:pt x="1289" y="1364"/>
                    <a:pt x="1288" y="1361"/>
                    <a:pt x="1287" y="1359"/>
                  </a:cubicBezTo>
                  <a:cubicBezTo>
                    <a:pt x="1284" y="1356"/>
                    <a:pt x="1281" y="1356"/>
                    <a:pt x="1278" y="1357"/>
                  </a:cubicBezTo>
                  <a:cubicBezTo>
                    <a:pt x="1271" y="1359"/>
                    <a:pt x="1267" y="1365"/>
                    <a:pt x="1263" y="1371"/>
                  </a:cubicBezTo>
                  <a:cubicBezTo>
                    <a:pt x="1258" y="1379"/>
                    <a:pt x="1253" y="1387"/>
                    <a:pt x="1250" y="1396"/>
                  </a:cubicBezTo>
                  <a:cubicBezTo>
                    <a:pt x="1244" y="1410"/>
                    <a:pt x="1240" y="1425"/>
                    <a:pt x="1235" y="1441"/>
                  </a:cubicBezTo>
                  <a:cubicBezTo>
                    <a:pt x="1231" y="1455"/>
                    <a:pt x="1222" y="1482"/>
                    <a:pt x="1226" y="1486"/>
                  </a:cubicBezTo>
                  <a:close/>
                  <a:moveTo>
                    <a:pt x="1177" y="651"/>
                  </a:moveTo>
                  <a:cubicBezTo>
                    <a:pt x="1173" y="650"/>
                    <a:pt x="1168" y="651"/>
                    <a:pt x="1165" y="655"/>
                  </a:cubicBezTo>
                  <a:cubicBezTo>
                    <a:pt x="1161" y="661"/>
                    <a:pt x="1161" y="669"/>
                    <a:pt x="1163" y="676"/>
                  </a:cubicBezTo>
                  <a:cubicBezTo>
                    <a:pt x="1169" y="697"/>
                    <a:pt x="1177" y="718"/>
                    <a:pt x="1187" y="736"/>
                  </a:cubicBezTo>
                  <a:cubicBezTo>
                    <a:pt x="1192" y="745"/>
                    <a:pt x="1197" y="754"/>
                    <a:pt x="1203" y="763"/>
                  </a:cubicBezTo>
                  <a:cubicBezTo>
                    <a:pt x="1206" y="767"/>
                    <a:pt x="1220" y="791"/>
                    <a:pt x="1220" y="781"/>
                  </a:cubicBezTo>
                  <a:cubicBezTo>
                    <a:pt x="1220" y="769"/>
                    <a:pt x="1217" y="757"/>
                    <a:pt x="1214" y="745"/>
                  </a:cubicBezTo>
                  <a:cubicBezTo>
                    <a:pt x="1211" y="728"/>
                    <a:pt x="1206" y="711"/>
                    <a:pt x="1201" y="694"/>
                  </a:cubicBezTo>
                  <a:cubicBezTo>
                    <a:pt x="1196" y="680"/>
                    <a:pt x="1191" y="656"/>
                    <a:pt x="1177" y="651"/>
                  </a:cubicBezTo>
                  <a:close/>
                  <a:moveTo>
                    <a:pt x="1201" y="1400"/>
                  </a:moveTo>
                  <a:cubicBezTo>
                    <a:pt x="1196" y="1385"/>
                    <a:pt x="1191" y="1362"/>
                    <a:pt x="1177" y="1357"/>
                  </a:cubicBezTo>
                  <a:cubicBezTo>
                    <a:pt x="1173" y="1355"/>
                    <a:pt x="1168" y="1357"/>
                    <a:pt x="1165" y="1361"/>
                  </a:cubicBezTo>
                  <a:cubicBezTo>
                    <a:pt x="1161" y="1366"/>
                    <a:pt x="1161" y="1375"/>
                    <a:pt x="1163" y="1382"/>
                  </a:cubicBezTo>
                  <a:cubicBezTo>
                    <a:pt x="1169" y="1403"/>
                    <a:pt x="1177" y="1423"/>
                    <a:pt x="1187" y="1442"/>
                  </a:cubicBezTo>
                  <a:cubicBezTo>
                    <a:pt x="1192" y="1451"/>
                    <a:pt x="1197" y="1460"/>
                    <a:pt x="1203" y="1468"/>
                  </a:cubicBezTo>
                  <a:cubicBezTo>
                    <a:pt x="1206" y="1473"/>
                    <a:pt x="1220" y="1497"/>
                    <a:pt x="1220" y="1487"/>
                  </a:cubicBezTo>
                  <a:cubicBezTo>
                    <a:pt x="1220" y="1475"/>
                    <a:pt x="1217" y="1462"/>
                    <a:pt x="1214" y="1451"/>
                  </a:cubicBezTo>
                  <a:cubicBezTo>
                    <a:pt x="1211" y="1434"/>
                    <a:pt x="1206" y="1416"/>
                    <a:pt x="1201" y="1400"/>
                  </a:cubicBezTo>
                  <a:close/>
                  <a:moveTo>
                    <a:pt x="1226" y="16"/>
                  </a:moveTo>
                  <a:cubicBezTo>
                    <a:pt x="1228" y="11"/>
                    <a:pt x="1229" y="5"/>
                    <a:pt x="1230" y="0"/>
                  </a:cubicBezTo>
                  <a:cubicBezTo>
                    <a:pt x="1218" y="0"/>
                    <a:pt x="1218" y="0"/>
                    <a:pt x="1218" y="0"/>
                  </a:cubicBezTo>
                  <a:cubicBezTo>
                    <a:pt x="1218" y="1"/>
                    <a:pt x="1218" y="2"/>
                    <a:pt x="1218" y="2"/>
                  </a:cubicBezTo>
                  <a:cubicBezTo>
                    <a:pt x="1219" y="5"/>
                    <a:pt x="1222" y="24"/>
                    <a:pt x="1226" y="16"/>
                  </a:cubicBezTo>
                  <a:close/>
                  <a:moveTo>
                    <a:pt x="1229" y="1285"/>
                  </a:moveTo>
                  <a:cubicBezTo>
                    <a:pt x="1224" y="1282"/>
                    <a:pt x="1217" y="1284"/>
                    <a:pt x="1213" y="1289"/>
                  </a:cubicBezTo>
                  <a:cubicBezTo>
                    <a:pt x="1209" y="1294"/>
                    <a:pt x="1207" y="1302"/>
                    <a:pt x="1206" y="1309"/>
                  </a:cubicBezTo>
                  <a:cubicBezTo>
                    <a:pt x="1207" y="1334"/>
                    <a:pt x="1210" y="1359"/>
                    <a:pt x="1213" y="1384"/>
                  </a:cubicBezTo>
                  <a:cubicBezTo>
                    <a:pt x="1215" y="1394"/>
                    <a:pt x="1216" y="1404"/>
                    <a:pt x="1218" y="1413"/>
                  </a:cubicBezTo>
                  <a:cubicBezTo>
                    <a:pt x="1219" y="1416"/>
                    <a:pt x="1222" y="1435"/>
                    <a:pt x="1226" y="1427"/>
                  </a:cubicBezTo>
                  <a:cubicBezTo>
                    <a:pt x="1228" y="1422"/>
                    <a:pt x="1229" y="1416"/>
                    <a:pt x="1230" y="1411"/>
                  </a:cubicBezTo>
                  <a:cubicBezTo>
                    <a:pt x="1232" y="1401"/>
                    <a:pt x="1233" y="1391"/>
                    <a:pt x="1234" y="1381"/>
                  </a:cubicBezTo>
                  <a:cubicBezTo>
                    <a:pt x="1237" y="1364"/>
                    <a:pt x="1238" y="1347"/>
                    <a:pt x="1239" y="1330"/>
                  </a:cubicBezTo>
                  <a:cubicBezTo>
                    <a:pt x="1240" y="1315"/>
                    <a:pt x="1241" y="1293"/>
                    <a:pt x="1229" y="1285"/>
                  </a:cubicBezTo>
                  <a:close/>
                  <a:moveTo>
                    <a:pt x="1226" y="721"/>
                  </a:moveTo>
                  <a:cubicBezTo>
                    <a:pt x="1228" y="717"/>
                    <a:pt x="1229" y="710"/>
                    <a:pt x="1230" y="705"/>
                  </a:cubicBezTo>
                  <a:cubicBezTo>
                    <a:pt x="1232" y="695"/>
                    <a:pt x="1233" y="685"/>
                    <a:pt x="1234" y="675"/>
                  </a:cubicBezTo>
                  <a:cubicBezTo>
                    <a:pt x="1237" y="658"/>
                    <a:pt x="1238" y="641"/>
                    <a:pt x="1239" y="624"/>
                  </a:cubicBezTo>
                  <a:cubicBezTo>
                    <a:pt x="1240" y="610"/>
                    <a:pt x="1241" y="587"/>
                    <a:pt x="1229" y="580"/>
                  </a:cubicBezTo>
                  <a:cubicBezTo>
                    <a:pt x="1224" y="577"/>
                    <a:pt x="1217" y="579"/>
                    <a:pt x="1213" y="584"/>
                  </a:cubicBezTo>
                  <a:cubicBezTo>
                    <a:pt x="1209" y="589"/>
                    <a:pt x="1207" y="596"/>
                    <a:pt x="1206" y="603"/>
                  </a:cubicBezTo>
                  <a:cubicBezTo>
                    <a:pt x="1207" y="629"/>
                    <a:pt x="1210" y="653"/>
                    <a:pt x="1213" y="678"/>
                  </a:cubicBezTo>
                  <a:cubicBezTo>
                    <a:pt x="1215" y="688"/>
                    <a:pt x="1216" y="698"/>
                    <a:pt x="1218" y="708"/>
                  </a:cubicBezTo>
                  <a:cubicBezTo>
                    <a:pt x="1219" y="711"/>
                    <a:pt x="1222" y="729"/>
                    <a:pt x="1226" y="721"/>
                  </a:cubicBezTo>
                  <a:close/>
                  <a:moveTo>
                    <a:pt x="35" y="380"/>
                  </a:moveTo>
                  <a:cubicBezTo>
                    <a:pt x="40" y="390"/>
                    <a:pt x="46" y="399"/>
                    <a:pt x="51" y="407"/>
                  </a:cubicBezTo>
                  <a:cubicBezTo>
                    <a:pt x="54" y="411"/>
                    <a:pt x="68" y="435"/>
                    <a:pt x="68" y="425"/>
                  </a:cubicBezTo>
                  <a:cubicBezTo>
                    <a:pt x="68" y="414"/>
                    <a:pt x="65" y="401"/>
                    <a:pt x="62" y="390"/>
                  </a:cubicBezTo>
                  <a:cubicBezTo>
                    <a:pt x="59" y="372"/>
                    <a:pt x="54" y="355"/>
                    <a:pt x="49" y="338"/>
                  </a:cubicBezTo>
                  <a:cubicBezTo>
                    <a:pt x="45" y="324"/>
                    <a:pt x="39" y="300"/>
                    <a:pt x="25" y="296"/>
                  </a:cubicBezTo>
                  <a:cubicBezTo>
                    <a:pt x="21" y="294"/>
                    <a:pt x="16" y="295"/>
                    <a:pt x="13" y="300"/>
                  </a:cubicBezTo>
                  <a:cubicBezTo>
                    <a:pt x="9" y="305"/>
                    <a:pt x="9" y="314"/>
                    <a:pt x="11" y="320"/>
                  </a:cubicBezTo>
                  <a:cubicBezTo>
                    <a:pt x="17" y="342"/>
                    <a:pt x="25" y="362"/>
                    <a:pt x="35" y="380"/>
                  </a:cubicBezTo>
                  <a:close/>
                  <a:moveTo>
                    <a:pt x="1244" y="762"/>
                  </a:moveTo>
                  <a:cubicBezTo>
                    <a:pt x="1250" y="754"/>
                    <a:pt x="1256" y="746"/>
                    <a:pt x="1261" y="737"/>
                  </a:cubicBezTo>
                  <a:cubicBezTo>
                    <a:pt x="1268" y="726"/>
                    <a:pt x="1274" y="714"/>
                    <a:pt x="1280" y="701"/>
                  </a:cubicBezTo>
                  <a:cubicBezTo>
                    <a:pt x="1285" y="689"/>
                    <a:pt x="1291" y="677"/>
                    <a:pt x="1289" y="662"/>
                  </a:cubicBezTo>
                  <a:cubicBezTo>
                    <a:pt x="1289" y="659"/>
                    <a:pt x="1288" y="655"/>
                    <a:pt x="1287" y="653"/>
                  </a:cubicBezTo>
                  <a:cubicBezTo>
                    <a:pt x="1284" y="650"/>
                    <a:pt x="1281" y="650"/>
                    <a:pt x="1278" y="651"/>
                  </a:cubicBezTo>
                  <a:cubicBezTo>
                    <a:pt x="1271" y="653"/>
                    <a:pt x="1267" y="659"/>
                    <a:pt x="1263" y="666"/>
                  </a:cubicBezTo>
                  <a:cubicBezTo>
                    <a:pt x="1258" y="673"/>
                    <a:pt x="1253" y="681"/>
                    <a:pt x="1250" y="690"/>
                  </a:cubicBezTo>
                  <a:cubicBezTo>
                    <a:pt x="1244" y="705"/>
                    <a:pt x="1240" y="720"/>
                    <a:pt x="1235" y="735"/>
                  </a:cubicBezTo>
                  <a:cubicBezTo>
                    <a:pt x="1231" y="750"/>
                    <a:pt x="1222" y="776"/>
                    <a:pt x="1226" y="780"/>
                  </a:cubicBezTo>
                  <a:cubicBezTo>
                    <a:pt x="1229" y="784"/>
                    <a:pt x="1239" y="769"/>
                    <a:pt x="1244" y="762"/>
                  </a:cubicBezTo>
                  <a:close/>
                  <a:moveTo>
                    <a:pt x="1252" y="65"/>
                  </a:moveTo>
                  <a:cubicBezTo>
                    <a:pt x="1240" y="82"/>
                    <a:pt x="1225" y="118"/>
                    <a:pt x="1228" y="124"/>
                  </a:cubicBezTo>
                  <a:cubicBezTo>
                    <a:pt x="1231" y="130"/>
                    <a:pt x="1269" y="105"/>
                    <a:pt x="1284" y="85"/>
                  </a:cubicBezTo>
                  <a:cubicBezTo>
                    <a:pt x="1292" y="74"/>
                    <a:pt x="1307" y="52"/>
                    <a:pt x="1298" y="36"/>
                  </a:cubicBezTo>
                  <a:cubicBezTo>
                    <a:pt x="1297" y="35"/>
                    <a:pt x="1296" y="33"/>
                    <a:pt x="1294" y="32"/>
                  </a:cubicBezTo>
                  <a:cubicBezTo>
                    <a:pt x="1294" y="32"/>
                    <a:pt x="1293" y="32"/>
                    <a:pt x="1293" y="32"/>
                  </a:cubicBezTo>
                  <a:cubicBezTo>
                    <a:pt x="1291" y="30"/>
                    <a:pt x="1288" y="31"/>
                    <a:pt x="1285" y="32"/>
                  </a:cubicBezTo>
                  <a:cubicBezTo>
                    <a:pt x="1272" y="37"/>
                    <a:pt x="1261" y="51"/>
                    <a:pt x="1252" y="65"/>
                  </a:cubicBezTo>
                  <a:close/>
                  <a:moveTo>
                    <a:pt x="1239" y="2035"/>
                  </a:moveTo>
                  <a:cubicBezTo>
                    <a:pt x="1240" y="2021"/>
                    <a:pt x="1241" y="1998"/>
                    <a:pt x="1229" y="1991"/>
                  </a:cubicBezTo>
                  <a:cubicBezTo>
                    <a:pt x="1224" y="1988"/>
                    <a:pt x="1217" y="1990"/>
                    <a:pt x="1213" y="1995"/>
                  </a:cubicBezTo>
                  <a:cubicBezTo>
                    <a:pt x="1209" y="2000"/>
                    <a:pt x="1207" y="2007"/>
                    <a:pt x="1206" y="2015"/>
                  </a:cubicBezTo>
                  <a:cubicBezTo>
                    <a:pt x="1207" y="2040"/>
                    <a:pt x="1210" y="2065"/>
                    <a:pt x="1213" y="2089"/>
                  </a:cubicBezTo>
                  <a:cubicBezTo>
                    <a:pt x="1215" y="2099"/>
                    <a:pt x="1216" y="2109"/>
                    <a:pt x="1218" y="2119"/>
                  </a:cubicBezTo>
                  <a:cubicBezTo>
                    <a:pt x="1219" y="2122"/>
                    <a:pt x="1222" y="2140"/>
                    <a:pt x="1226" y="2132"/>
                  </a:cubicBezTo>
                  <a:cubicBezTo>
                    <a:pt x="1228" y="2128"/>
                    <a:pt x="1229" y="2122"/>
                    <a:pt x="1230" y="2117"/>
                  </a:cubicBezTo>
                  <a:cubicBezTo>
                    <a:pt x="1232" y="2106"/>
                    <a:pt x="1233" y="2096"/>
                    <a:pt x="1234" y="2086"/>
                  </a:cubicBezTo>
                  <a:cubicBezTo>
                    <a:pt x="1237" y="2069"/>
                    <a:pt x="1238" y="2052"/>
                    <a:pt x="1239" y="2035"/>
                  </a:cubicBezTo>
                  <a:close/>
                  <a:moveTo>
                    <a:pt x="1206" y="1535"/>
                  </a:moveTo>
                  <a:cubicBezTo>
                    <a:pt x="1208" y="1536"/>
                    <a:pt x="1210" y="1538"/>
                    <a:pt x="1212" y="1539"/>
                  </a:cubicBezTo>
                  <a:cubicBezTo>
                    <a:pt x="1213" y="1539"/>
                    <a:pt x="1214" y="1539"/>
                    <a:pt x="1214" y="1539"/>
                  </a:cubicBezTo>
                  <a:cubicBezTo>
                    <a:pt x="1216" y="1539"/>
                    <a:pt x="1217" y="1538"/>
                    <a:pt x="1218" y="1537"/>
                  </a:cubicBezTo>
                  <a:cubicBezTo>
                    <a:pt x="1222" y="1532"/>
                    <a:pt x="1216" y="1518"/>
                    <a:pt x="1215" y="1514"/>
                  </a:cubicBezTo>
                  <a:cubicBezTo>
                    <a:pt x="1211" y="1505"/>
                    <a:pt x="1207" y="1497"/>
                    <a:pt x="1203" y="1490"/>
                  </a:cubicBezTo>
                  <a:cubicBezTo>
                    <a:pt x="1197" y="1476"/>
                    <a:pt x="1190" y="1463"/>
                    <a:pt x="1181" y="1451"/>
                  </a:cubicBezTo>
                  <a:cubicBezTo>
                    <a:pt x="1178" y="1446"/>
                    <a:pt x="1174" y="1442"/>
                    <a:pt x="1169" y="1440"/>
                  </a:cubicBezTo>
                  <a:cubicBezTo>
                    <a:pt x="1164" y="1438"/>
                    <a:pt x="1158" y="1440"/>
                    <a:pt x="1155" y="1445"/>
                  </a:cubicBezTo>
                  <a:cubicBezTo>
                    <a:pt x="1153" y="1448"/>
                    <a:pt x="1152" y="1453"/>
                    <a:pt x="1153" y="1457"/>
                  </a:cubicBezTo>
                  <a:cubicBezTo>
                    <a:pt x="1153" y="1461"/>
                    <a:pt x="1154" y="1465"/>
                    <a:pt x="1155" y="1469"/>
                  </a:cubicBezTo>
                  <a:cubicBezTo>
                    <a:pt x="1166" y="1498"/>
                    <a:pt x="1186" y="1518"/>
                    <a:pt x="1206" y="1535"/>
                  </a:cubicBezTo>
                  <a:close/>
                  <a:moveTo>
                    <a:pt x="1169" y="2146"/>
                  </a:moveTo>
                  <a:cubicBezTo>
                    <a:pt x="1164" y="2144"/>
                    <a:pt x="1158" y="2145"/>
                    <a:pt x="1155" y="2151"/>
                  </a:cubicBezTo>
                  <a:cubicBezTo>
                    <a:pt x="1154" y="2153"/>
                    <a:pt x="1153" y="2156"/>
                    <a:pt x="1153" y="2158"/>
                  </a:cubicBezTo>
                  <a:cubicBezTo>
                    <a:pt x="1183" y="2158"/>
                    <a:pt x="1183" y="2158"/>
                    <a:pt x="1183" y="2158"/>
                  </a:cubicBezTo>
                  <a:cubicBezTo>
                    <a:pt x="1182" y="2158"/>
                    <a:pt x="1182" y="2157"/>
                    <a:pt x="1181" y="2157"/>
                  </a:cubicBezTo>
                  <a:cubicBezTo>
                    <a:pt x="1178" y="2152"/>
                    <a:pt x="1174" y="2147"/>
                    <a:pt x="1169" y="2146"/>
                  </a:cubicBezTo>
                  <a:close/>
                  <a:moveTo>
                    <a:pt x="1289" y="2073"/>
                  </a:moveTo>
                  <a:cubicBezTo>
                    <a:pt x="1289" y="2070"/>
                    <a:pt x="1288" y="2067"/>
                    <a:pt x="1287" y="2064"/>
                  </a:cubicBezTo>
                  <a:cubicBezTo>
                    <a:pt x="1284" y="2062"/>
                    <a:pt x="1281" y="2061"/>
                    <a:pt x="1278" y="2062"/>
                  </a:cubicBezTo>
                  <a:cubicBezTo>
                    <a:pt x="1271" y="2064"/>
                    <a:pt x="1267" y="2070"/>
                    <a:pt x="1263" y="2077"/>
                  </a:cubicBezTo>
                  <a:cubicBezTo>
                    <a:pt x="1258" y="2085"/>
                    <a:pt x="1253" y="2092"/>
                    <a:pt x="1250" y="2101"/>
                  </a:cubicBezTo>
                  <a:cubicBezTo>
                    <a:pt x="1244" y="2116"/>
                    <a:pt x="1240" y="2131"/>
                    <a:pt x="1235" y="2146"/>
                  </a:cubicBezTo>
                  <a:cubicBezTo>
                    <a:pt x="1234" y="2150"/>
                    <a:pt x="1233" y="2154"/>
                    <a:pt x="1231" y="2158"/>
                  </a:cubicBezTo>
                  <a:cubicBezTo>
                    <a:pt x="1254" y="2158"/>
                    <a:pt x="1254" y="2158"/>
                    <a:pt x="1254" y="2158"/>
                  </a:cubicBezTo>
                  <a:cubicBezTo>
                    <a:pt x="1257" y="2155"/>
                    <a:pt x="1259" y="2152"/>
                    <a:pt x="1261" y="2149"/>
                  </a:cubicBezTo>
                  <a:cubicBezTo>
                    <a:pt x="1268" y="2137"/>
                    <a:pt x="1274" y="2125"/>
                    <a:pt x="1280" y="2112"/>
                  </a:cubicBezTo>
                  <a:cubicBezTo>
                    <a:pt x="1285" y="2100"/>
                    <a:pt x="1291" y="2088"/>
                    <a:pt x="1289" y="2073"/>
                  </a:cubicBezTo>
                  <a:close/>
                  <a:moveTo>
                    <a:pt x="1201" y="2105"/>
                  </a:moveTo>
                  <a:cubicBezTo>
                    <a:pt x="1196" y="2091"/>
                    <a:pt x="1191" y="2067"/>
                    <a:pt x="1177" y="2063"/>
                  </a:cubicBezTo>
                  <a:cubicBezTo>
                    <a:pt x="1173" y="2061"/>
                    <a:pt x="1168" y="2062"/>
                    <a:pt x="1165" y="2067"/>
                  </a:cubicBezTo>
                  <a:cubicBezTo>
                    <a:pt x="1161" y="2072"/>
                    <a:pt x="1161" y="2080"/>
                    <a:pt x="1163" y="2087"/>
                  </a:cubicBezTo>
                  <a:cubicBezTo>
                    <a:pt x="1169" y="2108"/>
                    <a:pt x="1177" y="2129"/>
                    <a:pt x="1187" y="2147"/>
                  </a:cubicBezTo>
                  <a:cubicBezTo>
                    <a:pt x="1189" y="2151"/>
                    <a:pt x="1191" y="2155"/>
                    <a:pt x="1193" y="2158"/>
                  </a:cubicBezTo>
                  <a:cubicBezTo>
                    <a:pt x="1215" y="2158"/>
                    <a:pt x="1215" y="2158"/>
                    <a:pt x="1215" y="2158"/>
                  </a:cubicBezTo>
                  <a:cubicBezTo>
                    <a:pt x="1214" y="2158"/>
                    <a:pt x="1214" y="2157"/>
                    <a:pt x="1214" y="2156"/>
                  </a:cubicBezTo>
                  <a:cubicBezTo>
                    <a:pt x="1211" y="2139"/>
                    <a:pt x="1206" y="2122"/>
                    <a:pt x="1201" y="2105"/>
                  </a:cubicBezTo>
                  <a:close/>
                  <a:moveTo>
                    <a:pt x="1294" y="738"/>
                  </a:moveTo>
                  <a:cubicBezTo>
                    <a:pt x="1294" y="738"/>
                    <a:pt x="1293" y="737"/>
                    <a:pt x="1293" y="737"/>
                  </a:cubicBezTo>
                  <a:cubicBezTo>
                    <a:pt x="1291" y="736"/>
                    <a:pt x="1288" y="736"/>
                    <a:pt x="1285" y="737"/>
                  </a:cubicBezTo>
                  <a:cubicBezTo>
                    <a:pt x="1272" y="742"/>
                    <a:pt x="1261" y="757"/>
                    <a:pt x="1252" y="770"/>
                  </a:cubicBezTo>
                  <a:cubicBezTo>
                    <a:pt x="1240" y="787"/>
                    <a:pt x="1225" y="823"/>
                    <a:pt x="1228" y="830"/>
                  </a:cubicBezTo>
                  <a:cubicBezTo>
                    <a:pt x="1231" y="836"/>
                    <a:pt x="1269" y="811"/>
                    <a:pt x="1284" y="791"/>
                  </a:cubicBezTo>
                  <a:cubicBezTo>
                    <a:pt x="1292" y="780"/>
                    <a:pt x="1307" y="758"/>
                    <a:pt x="1298" y="742"/>
                  </a:cubicBezTo>
                  <a:cubicBezTo>
                    <a:pt x="1297" y="740"/>
                    <a:pt x="1296" y="739"/>
                    <a:pt x="1294" y="738"/>
                  </a:cubicBezTo>
                  <a:close/>
                  <a:moveTo>
                    <a:pt x="1294" y="2149"/>
                  </a:moveTo>
                  <a:cubicBezTo>
                    <a:pt x="1294" y="2149"/>
                    <a:pt x="1293" y="2148"/>
                    <a:pt x="1293" y="2148"/>
                  </a:cubicBezTo>
                  <a:cubicBezTo>
                    <a:pt x="1291" y="2147"/>
                    <a:pt x="1288" y="2147"/>
                    <a:pt x="1285" y="2148"/>
                  </a:cubicBezTo>
                  <a:cubicBezTo>
                    <a:pt x="1280" y="2150"/>
                    <a:pt x="1275" y="2154"/>
                    <a:pt x="1270" y="2158"/>
                  </a:cubicBezTo>
                  <a:cubicBezTo>
                    <a:pt x="1300" y="2158"/>
                    <a:pt x="1300" y="2158"/>
                    <a:pt x="1300" y="2158"/>
                  </a:cubicBezTo>
                  <a:cubicBezTo>
                    <a:pt x="1299" y="2157"/>
                    <a:pt x="1299" y="2155"/>
                    <a:pt x="1298" y="2153"/>
                  </a:cubicBezTo>
                  <a:cubicBezTo>
                    <a:pt x="1297" y="2151"/>
                    <a:pt x="1296" y="2150"/>
                    <a:pt x="1294" y="2149"/>
                  </a:cubicBezTo>
                  <a:close/>
                  <a:moveTo>
                    <a:pt x="1294" y="1443"/>
                  </a:moveTo>
                  <a:cubicBezTo>
                    <a:pt x="1294" y="1443"/>
                    <a:pt x="1293" y="1443"/>
                    <a:pt x="1293" y="1443"/>
                  </a:cubicBezTo>
                  <a:cubicBezTo>
                    <a:pt x="1291" y="1441"/>
                    <a:pt x="1288" y="1442"/>
                    <a:pt x="1285" y="1443"/>
                  </a:cubicBezTo>
                  <a:cubicBezTo>
                    <a:pt x="1272" y="1448"/>
                    <a:pt x="1261" y="1463"/>
                    <a:pt x="1252" y="1476"/>
                  </a:cubicBezTo>
                  <a:cubicBezTo>
                    <a:pt x="1240" y="1493"/>
                    <a:pt x="1225" y="1529"/>
                    <a:pt x="1228" y="1535"/>
                  </a:cubicBezTo>
                  <a:cubicBezTo>
                    <a:pt x="1231" y="1542"/>
                    <a:pt x="1269" y="1517"/>
                    <a:pt x="1284" y="1496"/>
                  </a:cubicBezTo>
                  <a:cubicBezTo>
                    <a:pt x="1292" y="1485"/>
                    <a:pt x="1307" y="1463"/>
                    <a:pt x="1298" y="1448"/>
                  </a:cubicBezTo>
                  <a:cubicBezTo>
                    <a:pt x="1297" y="1446"/>
                    <a:pt x="1296" y="1444"/>
                    <a:pt x="1294" y="1443"/>
                  </a:cubicBezTo>
                  <a:close/>
                  <a:moveTo>
                    <a:pt x="3" y="1116"/>
                  </a:moveTo>
                  <a:cubicBezTo>
                    <a:pt x="14" y="1145"/>
                    <a:pt x="34" y="1165"/>
                    <a:pt x="54" y="1182"/>
                  </a:cubicBezTo>
                  <a:cubicBezTo>
                    <a:pt x="56" y="1184"/>
                    <a:pt x="58" y="1185"/>
                    <a:pt x="60" y="1186"/>
                  </a:cubicBezTo>
                  <a:cubicBezTo>
                    <a:pt x="61" y="1186"/>
                    <a:pt x="62" y="1186"/>
                    <a:pt x="63" y="1186"/>
                  </a:cubicBezTo>
                  <a:cubicBezTo>
                    <a:pt x="64" y="1186"/>
                    <a:pt x="65" y="1185"/>
                    <a:pt x="66" y="1184"/>
                  </a:cubicBezTo>
                  <a:cubicBezTo>
                    <a:pt x="70" y="1179"/>
                    <a:pt x="64" y="1166"/>
                    <a:pt x="63" y="1161"/>
                  </a:cubicBezTo>
                  <a:cubicBezTo>
                    <a:pt x="59" y="1152"/>
                    <a:pt x="55" y="1145"/>
                    <a:pt x="51" y="1137"/>
                  </a:cubicBezTo>
                  <a:cubicBezTo>
                    <a:pt x="45" y="1123"/>
                    <a:pt x="38" y="1110"/>
                    <a:pt x="29" y="1098"/>
                  </a:cubicBezTo>
                  <a:cubicBezTo>
                    <a:pt x="26" y="1093"/>
                    <a:pt x="22" y="1089"/>
                    <a:pt x="17" y="1087"/>
                  </a:cubicBezTo>
                  <a:cubicBezTo>
                    <a:pt x="12" y="1085"/>
                    <a:pt x="6" y="1087"/>
                    <a:pt x="3" y="1092"/>
                  </a:cubicBezTo>
                  <a:cubicBezTo>
                    <a:pt x="1" y="1096"/>
                    <a:pt x="0" y="1100"/>
                    <a:pt x="1" y="1104"/>
                  </a:cubicBezTo>
                  <a:cubicBezTo>
                    <a:pt x="1" y="1108"/>
                    <a:pt x="2" y="1112"/>
                    <a:pt x="3" y="1116"/>
                  </a:cubicBezTo>
                  <a:close/>
                  <a:moveTo>
                    <a:pt x="49" y="1751"/>
                  </a:moveTo>
                  <a:cubicBezTo>
                    <a:pt x="45" y="1736"/>
                    <a:pt x="39" y="1713"/>
                    <a:pt x="25" y="1708"/>
                  </a:cubicBezTo>
                  <a:cubicBezTo>
                    <a:pt x="21" y="1706"/>
                    <a:pt x="16" y="1707"/>
                    <a:pt x="13" y="1712"/>
                  </a:cubicBezTo>
                  <a:cubicBezTo>
                    <a:pt x="9" y="1717"/>
                    <a:pt x="9" y="1726"/>
                    <a:pt x="11" y="1733"/>
                  </a:cubicBezTo>
                  <a:cubicBezTo>
                    <a:pt x="17" y="1754"/>
                    <a:pt x="25" y="1774"/>
                    <a:pt x="35" y="1793"/>
                  </a:cubicBezTo>
                  <a:cubicBezTo>
                    <a:pt x="40" y="1802"/>
                    <a:pt x="46" y="1811"/>
                    <a:pt x="51" y="1819"/>
                  </a:cubicBezTo>
                  <a:cubicBezTo>
                    <a:pt x="54" y="1823"/>
                    <a:pt x="68" y="1848"/>
                    <a:pt x="68" y="1838"/>
                  </a:cubicBezTo>
                  <a:cubicBezTo>
                    <a:pt x="68" y="1826"/>
                    <a:pt x="65" y="1813"/>
                    <a:pt x="62" y="1802"/>
                  </a:cubicBezTo>
                  <a:cubicBezTo>
                    <a:pt x="59" y="1784"/>
                    <a:pt x="54" y="1767"/>
                    <a:pt x="49" y="1751"/>
                  </a:cubicBezTo>
                  <a:close/>
                  <a:moveTo>
                    <a:pt x="142" y="382"/>
                  </a:moveTo>
                  <a:cubicBezTo>
                    <a:pt x="142" y="382"/>
                    <a:pt x="141" y="382"/>
                    <a:pt x="141" y="381"/>
                  </a:cubicBezTo>
                  <a:cubicBezTo>
                    <a:pt x="139" y="380"/>
                    <a:pt x="136" y="380"/>
                    <a:pt x="133" y="381"/>
                  </a:cubicBezTo>
                  <a:cubicBezTo>
                    <a:pt x="120" y="387"/>
                    <a:pt x="109" y="401"/>
                    <a:pt x="100" y="415"/>
                  </a:cubicBezTo>
                  <a:cubicBezTo>
                    <a:pt x="89" y="432"/>
                    <a:pt x="73" y="468"/>
                    <a:pt x="76" y="474"/>
                  </a:cubicBezTo>
                  <a:cubicBezTo>
                    <a:pt x="79" y="480"/>
                    <a:pt x="117" y="455"/>
                    <a:pt x="132" y="435"/>
                  </a:cubicBezTo>
                  <a:cubicBezTo>
                    <a:pt x="140" y="424"/>
                    <a:pt x="155" y="402"/>
                    <a:pt x="146" y="386"/>
                  </a:cubicBezTo>
                  <a:cubicBezTo>
                    <a:pt x="145" y="385"/>
                    <a:pt x="144" y="383"/>
                    <a:pt x="142" y="382"/>
                  </a:cubicBezTo>
                  <a:close/>
                  <a:moveTo>
                    <a:pt x="74" y="1778"/>
                  </a:moveTo>
                  <a:cubicBezTo>
                    <a:pt x="76" y="1773"/>
                    <a:pt x="77" y="1767"/>
                    <a:pt x="78" y="1762"/>
                  </a:cubicBezTo>
                  <a:cubicBezTo>
                    <a:pt x="80" y="1752"/>
                    <a:pt x="81" y="1742"/>
                    <a:pt x="82" y="1731"/>
                  </a:cubicBezTo>
                  <a:cubicBezTo>
                    <a:pt x="85" y="1715"/>
                    <a:pt x="86" y="1698"/>
                    <a:pt x="87" y="1680"/>
                  </a:cubicBezTo>
                  <a:cubicBezTo>
                    <a:pt x="88" y="1666"/>
                    <a:pt x="89" y="1643"/>
                    <a:pt x="77" y="1636"/>
                  </a:cubicBezTo>
                  <a:cubicBezTo>
                    <a:pt x="72" y="1633"/>
                    <a:pt x="65" y="1635"/>
                    <a:pt x="61" y="1640"/>
                  </a:cubicBezTo>
                  <a:cubicBezTo>
                    <a:pt x="57" y="1645"/>
                    <a:pt x="55" y="1653"/>
                    <a:pt x="54" y="1660"/>
                  </a:cubicBezTo>
                  <a:cubicBezTo>
                    <a:pt x="55" y="1685"/>
                    <a:pt x="58" y="1710"/>
                    <a:pt x="61" y="1735"/>
                  </a:cubicBezTo>
                  <a:cubicBezTo>
                    <a:pt x="63" y="1745"/>
                    <a:pt x="64" y="1755"/>
                    <a:pt x="66" y="1764"/>
                  </a:cubicBezTo>
                  <a:cubicBezTo>
                    <a:pt x="67" y="1767"/>
                    <a:pt x="70" y="1786"/>
                    <a:pt x="74" y="1778"/>
                  </a:cubicBezTo>
                  <a:close/>
                  <a:moveTo>
                    <a:pt x="3" y="408"/>
                  </a:moveTo>
                  <a:cubicBezTo>
                    <a:pt x="14" y="437"/>
                    <a:pt x="34" y="457"/>
                    <a:pt x="54" y="474"/>
                  </a:cubicBezTo>
                  <a:cubicBezTo>
                    <a:pt x="56" y="475"/>
                    <a:pt x="58" y="477"/>
                    <a:pt x="60" y="477"/>
                  </a:cubicBezTo>
                  <a:cubicBezTo>
                    <a:pt x="61" y="478"/>
                    <a:pt x="62" y="478"/>
                    <a:pt x="63" y="477"/>
                  </a:cubicBezTo>
                  <a:cubicBezTo>
                    <a:pt x="64" y="477"/>
                    <a:pt x="65" y="477"/>
                    <a:pt x="66" y="475"/>
                  </a:cubicBezTo>
                  <a:cubicBezTo>
                    <a:pt x="70" y="470"/>
                    <a:pt x="64" y="457"/>
                    <a:pt x="63" y="452"/>
                  </a:cubicBezTo>
                  <a:cubicBezTo>
                    <a:pt x="59" y="444"/>
                    <a:pt x="55" y="436"/>
                    <a:pt x="51" y="428"/>
                  </a:cubicBezTo>
                  <a:cubicBezTo>
                    <a:pt x="45" y="415"/>
                    <a:pt x="38" y="402"/>
                    <a:pt x="29" y="390"/>
                  </a:cubicBezTo>
                  <a:cubicBezTo>
                    <a:pt x="26" y="385"/>
                    <a:pt x="22" y="380"/>
                    <a:pt x="17" y="379"/>
                  </a:cubicBezTo>
                  <a:cubicBezTo>
                    <a:pt x="12" y="377"/>
                    <a:pt x="6" y="379"/>
                    <a:pt x="3" y="384"/>
                  </a:cubicBezTo>
                  <a:cubicBezTo>
                    <a:pt x="1" y="387"/>
                    <a:pt x="0" y="392"/>
                    <a:pt x="1" y="396"/>
                  </a:cubicBezTo>
                  <a:cubicBezTo>
                    <a:pt x="1" y="400"/>
                    <a:pt x="2" y="404"/>
                    <a:pt x="3" y="408"/>
                  </a:cubicBezTo>
                  <a:close/>
                  <a:moveTo>
                    <a:pt x="51" y="1840"/>
                  </a:moveTo>
                  <a:cubicBezTo>
                    <a:pt x="45" y="1827"/>
                    <a:pt x="38" y="1814"/>
                    <a:pt x="29" y="1802"/>
                  </a:cubicBezTo>
                  <a:cubicBezTo>
                    <a:pt x="26" y="1797"/>
                    <a:pt x="22" y="1793"/>
                    <a:pt x="17" y="1791"/>
                  </a:cubicBezTo>
                  <a:cubicBezTo>
                    <a:pt x="12" y="1789"/>
                    <a:pt x="6" y="1791"/>
                    <a:pt x="3" y="1796"/>
                  </a:cubicBezTo>
                  <a:cubicBezTo>
                    <a:pt x="1" y="1799"/>
                    <a:pt x="0" y="1804"/>
                    <a:pt x="1" y="1808"/>
                  </a:cubicBezTo>
                  <a:cubicBezTo>
                    <a:pt x="1" y="1812"/>
                    <a:pt x="2" y="1816"/>
                    <a:pt x="3" y="1820"/>
                  </a:cubicBezTo>
                  <a:cubicBezTo>
                    <a:pt x="14" y="1849"/>
                    <a:pt x="34" y="1869"/>
                    <a:pt x="54" y="1886"/>
                  </a:cubicBezTo>
                  <a:cubicBezTo>
                    <a:pt x="56" y="1887"/>
                    <a:pt x="58" y="1889"/>
                    <a:pt x="60" y="1889"/>
                  </a:cubicBezTo>
                  <a:cubicBezTo>
                    <a:pt x="61" y="1890"/>
                    <a:pt x="62" y="1890"/>
                    <a:pt x="63" y="1890"/>
                  </a:cubicBezTo>
                  <a:cubicBezTo>
                    <a:pt x="64" y="1889"/>
                    <a:pt x="65" y="1889"/>
                    <a:pt x="66" y="1888"/>
                  </a:cubicBezTo>
                  <a:cubicBezTo>
                    <a:pt x="70" y="1883"/>
                    <a:pt x="64" y="1869"/>
                    <a:pt x="63" y="1865"/>
                  </a:cubicBezTo>
                  <a:cubicBezTo>
                    <a:pt x="59" y="1856"/>
                    <a:pt x="55" y="1848"/>
                    <a:pt x="51" y="1840"/>
                  </a:cubicBezTo>
                  <a:close/>
                  <a:moveTo>
                    <a:pt x="142" y="1091"/>
                  </a:moveTo>
                  <a:cubicBezTo>
                    <a:pt x="142" y="1090"/>
                    <a:pt x="141" y="1090"/>
                    <a:pt x="141" y="1090"/>
                  </a:cubicBezTo>
                  <a:cubicBezTo>
                    <a:pt x="139" y="1089"/>
                    <a:pt x="136" y="1089"/>
                    <a:pt x="133" y="1090"/>
                  </a:cubicBezTo>
                  <a:cubicBezTo>
                    <a:pt x="120" y="1095"/>
                    <a:pt x="109" y="1110"/>
                    <a:pt x="100" y="1123"/>
                  </a:cubicBezTo>
                  <a:cubicBezTo>
                    <a:pt x="89" y="1140"/>
                    <a:pt x="73" y="1176"/>
                    <a:pt x="76" y="1182"/>
                  </a:cubicBezTo>
                  <a:cubicBezTo>
                    <a:pt x="79" y="1189"/>
                    <a:pt x="117" y="1164"/>
                    <a:pt x="132" y="1143"/>
                  </a:cubicBezTo>
                  <a:cubicBezTo>
                    <a:pt x="140" y="1132"/>
                    <a:pt x="155" y="1111"/>
                    <a:pt x="146" y="1095"/>
                  </a:cubicBezTo>
                  <a:cubicBezTo>
                    <a:pt x="145" y="1093"/>
                    <a:pt x="144" y="1092"/>
                    <a:pt x="142" y="1091"/>
                  </a:cubicBezTo>
                  <a:close/>
                  <a:moveTo>
                    <a:pt x="92" y="1818"/>
                  </a:moveTo>
                  <a:cubicBezTo>
                    <a:pt x="98" y="1810"/>
                    <a:pt x="104" y="1802"/>
                    <a:pt x="109" y="1794"/>
                  </a:cubicBezTo>
                  <a:cubicBezTo>
                    <a:pt x="116" y="1782"/>
                    <a:pt x="122" y="1770"/>
                    <a:pt x="128" y="1758"/>
                  </a:cubicBezTo>
                  <a:cubicBezTo>
                    <a:pt x="133" y="1745"/>
                    <a:pt x="139" y="1733"/>
                    <a:pt x="137" y="1718"/>
                  </a:cubicBezTo>
                  <a:cubicBezTo>
                    <a:pt x="137" y="1715"/>
                    <a:pt x="136" y="1712"/>
                    <a:pt x="135" y="1710"/>
                  </a:cubicBezTo>
                  <a:cubicBezTo>
                    <a:pt x="132" y="1707"/>
                    <a:pt x="129" y="1707"/>
                    <a:pt x="126" y="1708"/>
                  </a:cubicBezTo>
                  <a:cubicBezTo>
                    <a:pt x="119" y="1710"/>
                    <a:pt x="115" y="1716"/>
                    <a:pt x="111" y="1722"/>
                  </a:cubicBezTo>
                  <a:cubicBezTo>
                    <a:pt x="106" y="1730"/>
                    <a:pt x="101" y="1738"/>
                    <a:pt x="98" y="1746"/>
                  </a:cubicBezTo>
                  <a:cubicBezTo>
                    <a:pt x="92" y="1761"/>
                    <a:pt x="88" y="1776"/>
                    <a:pt x="83" y="1792"/>
                  </a:cubicBezTo>
                  <a:cubicBezTo>
                    <a:pt x="79" y="1806"/>
                    <a:pt x="70" y="1833"/>
                    <a:pt x="74" y="1837"/>
                  </a:cubicBezTo>
                  <a:cubicBezTo>
                    <a:pt x="77" y="1841"/>
                    <a:pt x="87" y="1826"/>
                    <a:pt x="92" y="1818"/>
                  </a:cubicBezTo>
                  <a:close/>
                  <a:moveTo>
                    <a:pt x="142" y="1794"/>
                  </a:moveTo>
                  <a:cubicBezTo>
                    <a:pt x="142" y="1794"/>
                    <a:pt x="141" y="1794"/>
                    <a:pt x="141" y="1794"/>
                  </a:cubicBezTo>
                  <a:cubicBezTo>
                    <a:pt x="139" y="1792"/>
                    <a:pt x="136" y="1793"/>
                    <a:pt x="133" y="1794"/>
                  </a:cubicBezTo>
                  <a:cubicBezTo>
                    <a:pt x="120" y="1799"/>
                    <a:pt x="109" y="1813"/>
                    <a:pt x="100" y="1827"/>
                  </a:cubicBezTo>
                  <a:cubicBezTo>
                    <a:pt x="89" y="1844"/>
                    <a:pt x="73" y="1880"/>
                    <a:pt x="76" y="1886"/>
                  </a:cubicBezTo>
                  <a:cubicBezTo>
                    <a:pt x="79" y="1892"/>
                    <a:pt x="117" y="1868"/>
                    <a:pt x="132" y="1847"/>
                  </a:cubicBezTo>
                  <a:cubicBezTo>
                    <a:pt x="140" y="1836"/>
                    <a:pt x="155" y="1814"/>
                    <a:pt x="146" y="1799"/>
                  </a:cubicBezTo>
                  <a:cubicBezTo>
                    <a:pt x="145" y="1797"/>
                    <a:pt x="144" y="1795"/>
                    <a:pt x="142" y="17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4309000A-1C61-49ED-9E97-2B39528D3004}" type="datetimeFigureOut">
              <a:rPr lang="id-ID" smtClean="0"/>
              <a:t>29/10/2017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88806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 xmlns="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000A-1C61-49ED-9E97-2B39528D3004}" type="datetimeFigureOut">
              <a:rPr lang="id-ID" smtClean="0"/>
              <a:t>29/10/2017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082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5"/>
          <p:cNvSpPr>
            <a:spLocks noEditPoints="1"/>
          </p:cNvSpPr>
          <p:nvPr/>
        </p:nvSpPr>
        <p:spPr bwMode="auto">
          <a:xfrm>
            <a:off x="199569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fld id="{4309000A-1C61-49ED-9E97-2B39528D3004}" type="datetimeFigureOut">
              <a:rPr lang="id-ID" smtClean="0"/>
              <a:t>29/10/2017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9856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000A-1C61-49ED-9E97-2B39528D3004}" type="datetimeFigureOut">
              <a:rPr lang="id-ID" smtClean="0"/>
              <a:t>29/10/2017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550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>
            <a:spLocks noEditPoints="1"/>
          </p:cNvSpPr>
          <p:nvPr/>
        </p:nvSpPr>
        <p:spPr bwMode="auto">
          <a:xfrm>
            <a:off x="674857" y="1"/>
            <a:ext cx="7813336" cy="6858000"/>
          </a:xfrm>
          <a:custGeom>
            <a:avLst/>
            <a:gdLst/>
            <a:ahLst/>
            <a:cxnLst/>
            <a:rect l="0" t="0" r="r" b="b"/>
            <a:pathLst>
              <a:path w="2459" h="2158">
                <a:moveTo>
                  <a:pt x="842" y="425"/>
                </a:moveTo>
                <a:cubicBezTo>
                  <a:pt x="845" y="429"/>
                  <a:pt x="855" y="413"/>
                  <a:pt x="860" y="406"/>
                </a:cubicBezTo>
                <a:cubicBezTo>
                  <a:pt x="866" y="398"/>
                  <a:pt x="872" y="390"/>
                  <a:pt x="877" y="382"/>
                </a:cubicBezTo>
                <a:cubicBezTo>
                  <a:pt x="884" y="370"/>
                  <a:pt x="890" y="358"/>
                  <a:pt x="896" y="346"/>
                </a:cubicBezTo>
                <a:cubicBezTo>
                  <a:pt x="901" y="333"/>
                  <a:pt x="907" y="321"/>
                  <a:pt x="905" y="306"/>
                </a:cubicBezTo>
                <a:cubicBezTo>
                  <a:pt x="905" y="303"/>
                  <a:pt x="904" y="300"/>
                  <a:pt x="903" y="298"/>
                </a:cubicBezTo>
                <a:cubicBezTo>
                  <a:pt x="900" y="295"/>
                  <a:pt x="897" y="295"/>
                  <a:pt x="894" y="295"/>
                </a:cubicBezTo>
                <a:cubicBezTo>
                  <a:pt x="887" y="297"/>
                  <a:pt x="883" y="303"/>
                  <a:pt x="879" y="310"/>
                </a:cubicBezTo>
                <a:cubicBezTo>
                  <a:pt x="874" y="318"/>
                  <a:pt x="869" y="325"/>
                  <a:pt x="866" y="334"/>
                </a:cubicBezTo>
                <a:cubicBezTo>
                  <a:pt x="860" y="349"/>
                  <a:pt x="856" y="364"/>
                  <a:pt x="851" y="379"/>
                </a:cubicBezTo>
                <a:cubicBezTo>
                  <a:pt x="847" y="394"/>
                  <a:pt x="838" y="420"/>
                  <a:pt x="842" y="425"/>
                </a:cubicBezTo>
                <a:close/>
                <a:moveTo>
                  <a:pt x="845" y="932"/>
                </a:moveTo>
                <a:cubicBezTo>
                  <a:pt x="840" y="929"/>
                  <a:pt x="833" y="931"/>
                  <a:pt x="829" y="937"/>
                </a:cubicBezTo>
                <a:cubicBezTo>
                  <a:pt x="825" y="942"/>
                  <a:pt x="823" y="949"/>
                  <a:pt x="822" y="956"/>
                </a:cubicBezTo>
                <a:cubicBezTo>
                  <a:pt x="823" y="981"/>
                  <a:pt x="826" y="1006"/>
                  <a:pt x="829" y="1031"/>
                </a:cubicBezTo>
                <a:cubicBezTo>
                  <a:pt x="831" y="1041"/>
                  <a:pt x="832" y="1051"/>
                  <a:pt x="834" y="1061"/>
                </a:cubicBezTo>
                <a:cubicBezTo>
                  <a:pt x="835" y="1064"/>
                  <a:pt x="838" y="1082"/>
                  <a:pt x="842" y="1074"/>
                </a:cubicBezTo>
                <a:cubicBezTo>
                  <a:pt x="844" y="1069"/>
                  <a:pt x="845" y="1063"/>
                  <a:pt x="846" y="1058"/>
                </a:cubicBezTo>
                <a:cubicBezTo>
                  <a:pt x="848" y="1048"/>
                  <a:pt x="849" y="1038"/>
                  <a:pt x="850" y="1028"/>
                </a:cubicBezTo>
                <a:cubicBezTo>
                  <a:pt x="853" y="1011"/>
                  <a:pt x="854" y="994"/>
                  <a:pt x="855" y="977"/>
                </a:cubicBezTo>
                <a:cubicBezTo>
                  <a:pt x="856" y="963"/>
                  <a:pt x="857" y="940"/>
                  <a:pt x="845" y="932"/>
                </a:cubicBezTo>
                <a:close/>
                <a:moveTo>
                  <a:pt x="1155" y="763"/>
                </a:moveTo>
                <a:cubicBezTo>
                  <a:pt x="1166" y="793"/>
                  <a:pt x="1186" y="812"/>
                  <a:pt x="1206" y="829"/>
                </a:cubicBezTo>
                <a:cubicBezTo>
                  <a:pt x="1208" y="831"/>
                  <a:pt x="1210" y="832"/>
                  <a:pt x="1212" y="833"/>
                </a:cubicBezTo>
                <a:cubicBezTo>
                  <a:pt x="1213" y="833"/>
                  <a:pt x="1214" y="833"/>
                  <a:pt x="1215" y="833"/>
                </a:cubicBezTo>
                <a:cubicBezTo>
                  <a:pt x="1216" y="833"/>
                  <a:pt x="1217" y="832"/>
                  <a:pt x="1218" y="831"/>
                </a:cubicBezTo>
                <a:cubicBezTo>
                  <a:pt x="1222" y="826"/>
                  <a:pt x="1216" y="813"/>
                  <a:pt x="1215" y="808"/>
                </a:cubicBezTo>
                <a:cubicBezTo>
                  <a:pt x="1211" y="800"/>
                  <a:pt x="1207" y="792"/>
                  <a:pt x="1203" y="784"/>
                </a:cubicBezTo>
                <a:cubicBezTo>
                  <a:pt x="1197" y="771"/>
                  <a:pt x="1190" y="757"/>
                  <a:pt x="1181" y="746"/>
                </a:cubicBezTo>
                <a:cubicBezTo>
                  <a:pt x="1178" y="741"/>
                  <a:pt x="1174" y="736"/>
                  <a:pt x="1169" y="734"/>
                </a:cubicBezTo>
                <a:cubicBezTo>
                  <a:pt x="1164" y="733"/>
                  <a:pt x="1158" y="734"/>
                  <a:pt x="1155" y="740"/>
                </a:cubicBezTo>
                <a:cubicBezTo>
                  <a:pt x="1153" y="743"/>
                  <a:pt x="1152" y="747"/>
                  <a:pt x="1153" y="751"/>
                </a:cubicBezTo>
                <a:cubicBezTo>
                  <a:pt x="1153" y="756"/>
                  <a:pt x="1154" y="759"/>
                  <a:pt x="1155" y="763"/>
                </a:cubicBezTo>
                <a:close/>
                <a:moveTo>
                  <a:pt x="817" y="1047"/>
                </a:moveTo>
                <a:cubicBezTo>
                  <a:pt x="813" y="1032"/>
                  <a:pt x="807" y="1009"/>
                  <a:pt x="793" y="1004"/>
                </a:cubicBezTo>
                <a:cubicBezTo>
                  <a:pt x="789" y="1003"/>
                  <a:pt x="784" y="1004"/>
                  <a:pt x="781" y="1008"/>
                </a:cubicBezTo>
                <a:cubicBezTo>
                  <a:pt x="777" y="1014"/>
                  <a:pt x="777" y="1022"/>
                  <a:pt x="779" y="1029"/>
                </a:cubicBezTo>
                <a:cubicBezTo>
                  <a:pt x="785" y="1050"/>
                  <a:pt x="793" y="1070"/>
                  <a:pt x="803" y="1089"/>
                </a:cubicBezTo>
                <a:cubicBezTo>
                  <a:pt x="808" y="1098"/>
                  <a:pt x="814" y="1107"/>
                  <a:pt x="819" y="1116"/>
                </a:cubicBezTo>
                <a:cubicBezTo>
                  <a:pt x="822" y="1120"/>
                  <a:pt x="836" y="1144"/>
                  <a:pt x="836" y="1134"/>
                </a:cubicBezTo>
                <a:cubicBezTo>
                  <a:pt x="836" y="1122"/>
                  <a:pt x="833" y="1109"/>
                  <a:pt x="830" y="1098"/>
                </a:cubicBezTo>
                <a:cubicBezTo>
                  <a:pt x="827" y="1081"/>
                  <a:pt x="822" y="1064"/>
                  <a:pt x="817" y="1047"/>
                </a:cubicBezTo>
                <a:close/>
                <a:moveTo>
                  <a:pt x="842" y="1133"/>
                </a:moveTo>
                <a:cubicBezTo>
                  <a:pt x="845" y="1137"/>
                  <a:pt x="855" y="1122"/>
                  <a:pt x="860" y="1115"/>
                </a:cubicBezTo>
                <a:cubicBezTo>
                  <a:pt x="866" y="1107"/>
                  <a:pt x="872" y="1099"/>
                  <a:pt x="877" y="1090"/>
                </a:cubicBezTo>
                <a:cubicBezTo>
                  <a:pt x="884" y="1079"/>
                  <a:pt x="890" y="1067"/>
                  <a:pt x="896" y="1054"/>
                </a:cubicBezTo>
                <a:cubicBezTo>
                  <a:pt x="901" y="1042"/>
                  <a:pt x="907" y="1029"/>
                  <a:pt x="905" y="1015"/>
                </a:cubicBezTo>
                <a:cubicBezTo>
                  <a:pt x="905" y="1011"/>
                  <a:pt x="904" y="1008"/>
                  <a:pt x="903" y="1006"/>
                </a:cubicBezTo>
                <a:cubicBezTo>
                  <a:pt x="900" y="1003"/>
                  <a:pt x="897" y="1003"/>
                  <a:pt x="894" y="1004"/>
                </a:cubicBezTo>
                <a:cubicBezTo>
                  <a:pt x="887" y="1006"/>
                  <a:pt x="883" y="1012"/>
                  <a:pt x="879" y="1019"/>
                </a:cubicBezTo>
                <a:cubicBezTo>
                  <a:pt x="874" y="1026"/>
                  <a:pt x="869" y="1034"/>
                  <a:pt x="866" y="1043"/>
                </a:cubicBezTo>
                <a:cubicBezTo>
                  <a:pt x="860" y="1058"/>
                  <a:pt x="856" y="1073"/>
                  <a:pt x="851" y="1088"/>
                </a:cubicBezTo>
                <a:cubicBezTo>
                  <a:pt x="847" y="1103"/>
                  <a:pt x="838" y="1129"/>
                  <a:pt x="842" y="1133"/>
                </a:cubicBezTo>
                <a:close/>
                <a:moveTo>
                  <a:pt x="1226" y="1486"/>
                </a:moveTo>
                <a:cubicBezTo>
                  <a:pt x="1229" y="1490"/>
                  <a:pt x="1239" y="1475"/>
                  <a:pt x="1244" y="1467"/>
                </a:cubicBezTo>
                <a:cubicBezTo>
                  <a:pt x="1250" y="1460"/>
                  <a:pt x="1256" y="1451"/>
                  <a:pt x="1261" y="1443"/>
                </a:cubicBezTo>
                <a:cubicBezTo>
                  <a:pt x="1268" y="1432"/>
                  <a:pt x="1274" y="1420"/>
                  <a:pt x="1280" y="1407"/>
                </a:cubicBezTo>
                <a:cubicBezTo>
                  <a:pt x="1285" y="1395"/>
                  <a:pt x="1291" y="1382"/>
                  <a:pt x="1289" y="1367"/>
                </a:cubicBezTo>
                <a:cubicBezTo>
                  <a:pt x="1289" y="1364"/>
                  <a:pt x="1288" y="1361"/>
                  <a:pt x="1287" y="1359"/>
                </a:cubicBezTo>
                <a:cubicBezTo>
                  <a:pt x="1284" y="1356"/>
                  <a:pt x="1281" y="1356"/>
                  <a:pt x="1278" y="1357"/>
                </a:cubicBezTo>
                <a:cubicBezTo>
                  <a:pt x="1271" y="1359"/>
                  <a:pt x="1267" y="1365"/>
                  <a:pt x="1263" y="1371"/>
                </a:cubicBezTo>
                <a:cubicBezTo>
                  <a:pt x="1258" y="1379"/>
                  <a:pt x="1253" y="1387"/>
                  <a:pt x="1250" y="1396"/>
                </a:cubicBezTo>
                <a:cubicBezTo>
                  <a:pt x="1244" y="1410"/>
                  <a:pt x="1240" y="1425"/>
                  <a:pt x="1235" y="1441"/>
                </a:cubicBezTo>
                <a:cubicBezTo>
                  <a:pt x="1231" y="1455"/>
                  <a:pt x="1222" y="1482"/>
                  <a:pt x="1226" y="1486"/>
                </a:cubicBezTo>
                <a:close/>
                <a:moveTo>
                  <a:pt x="1226" y="16"/>
                </a:moveTo>
                <a:cubicBezTo>
                  <a:pt x="1228" y="11"/>
                  <a:pt x="1229" y="5"/>
                  <a:pt x="1230" y="0"/>
                </a:cubicBezTo>
                <a:cubicBezTo>
                  <a:pt x="1218" y="0"/>
                  <a:pt x="1218" y="0"/>
                  <a:pt x="1218" y="0"/>
                </a:cubicBezTo>
                <a:cubicBezTo>
                  <a:pt x="1218" y="1"/>
                  <a:pt x="1218" y="2"/>
                  <a:pt x="1218" y="2"/>
                </a:cubicBezTo>
                <a:cubicBezTo>
                  <a:pt x="1219" y="5"/>
                  <a:pt x="1222" y="24"/>
                  <a:pt x="1226" y="16"/>
                </a:cubicBezTo>
                <a:close/>
                <a:moveTo>
                  <a:pt x="1201" y="694"/>
                </a:moveTo>
                <a:cubicBezTo>
                  <a:pt x="1197" y="680"/>
                  <a:pt x="1191" y="656"/>
                  <a:pt x="1177" y="651"/>
                </a:cubicBezTo>
                <a:cubicBezTo>
                  <a:pt x="1173" y="650"/>
                  <a:pt x="1168" y="651"/>
                  <a:pt x="1165" y="655"/>
                </a:cubicBezTo>
                <a:cubicBezTo>
                  <a:pt x="1161" y="661"/>
                  <a:pt x="1161" y="669"/>
                  <a:pt x="1163" y="676"/>
                </a:cubicBezTo>
                <a:cubicBezTo>
                  <a:pt x="1169" y="697"/>
                  <a:pt x="1177" y="718"/>
                  <a:pt x="1187" y="736"/>
                </a:cubicBezTo>
                <a:cubicBezTo>
                  <a:pt x="1192" y="745"/>
                  <a:pt x="1198" y="754"/>
                  <a:pt x="1203" y="763"/>
                </a:cubicBezTo>
                <a:cubicBezTo>
                  <a:pt x="1206" y="767"/>
                  <a:pt x="1220" y="791"/>
                  <a:pt x="1220" y="781"/>
                </a:cubicBezTo>
                <a:cubicBezTo>
                  <a:pt x="1220" y="769"/>
                  <a:pt x="1217" y="757"/>
                  <a:pt x="1214" y="745"/>
                </a:cubicBezTo>
                <a:cubicBezTo>
                  <a:pt x="1211" y="728"/>
                  <a:pt x="1206" y="711"/>
                  <a:pt x="1201" y="694"/>
                </a:cubicBezTo>
                <a:close/>
                <a:moveTo>
                  <a:pt x="1201" y="1400"/>
                </a:moveTo>
                <a:cubicBezTo>
                  <a:pt x="1197" y="1385"/>
                  <a:pt x="1191" y="1362"/>
                  <a:pt x="1177" y="1357"/>
                </a:cubicBezTo>
                <a:cubicBezTo>
                  <a:pt x="1173" y="1355"/>
                  <a:pt x="1168" y="1357"/>
                  <a:pt x="1165" y="1361"/>
                </a:cubicBezTo>
                <a:cubicBezTo>
                  <a:pt x="1161" y="1366"/>
                  <a:pt x="1161" y="1375"/>
                  <a:pt x="1163" y="1382"/>
                </a:cubicBezTo>
                <a:cubicBezTo>
                  <a:pt x="1169" y="1403"/>
                  <a:pt x="1177" y="1423"/>
                  <a:pt x="1187" y="1442"/>
                </a:cubicBezTo>
                <a:cubicBezTo>
                  <a:pt x="1192" y="1451"/>
                  <a:pt x="1198" y="1460"/>
                  <a:pt x="1203" y="1468"/>
                </a:cubicBezTo>
                <a:cubicBezTo>
                  <a:pt x="1206" y="1473"/>
                  <a:pt x="1220" y="1497"/>
                  <a:pt x="1220" y="1487"/>
                </a:cubicBezTo>
                <a:cubicBezTo>
                  <a:pt x="1220" y="1475"/>
                  <a:pt x="1217" y="1462"/>
                  <a:pt x="1214" y="1451"/>
                </a:cubicBezTo>
                <a:cubicBezTo>
                  <a:pt x="1211" y="1434"/>
                  <a:pt x="1206" y="1416"/>
                  <a:pt x="1201" y="1400"/>
                </a:cubicBezTo>
                <a:close/>
                <a:moveTo>
                  <a:pt x="1244" y="762"/>
                </a:moveTo>
                <a:cubicBezTo>
                  <a:pt x="1250" y="754"/>
                  <a:pt x="1256" y="746"/>
                  <a:pt x="1261" y="737"/>
                </a:cubicBezTo>
                <a:cubicBezTo>
                  <a:pt x="1268" y="726"/>
                  <a:pt x="1274" y="714"/>
                  <a:pt x="1280" y="701"/>
                </a:cubicBezTo>
                <a:cubicBezTo>
                  <a:pt x="1285" y="689"/>
                  <a:pt x="1291" y="677"/>
                  <a:pt x="1289" y="662"/>
                </a:cubicBezTo>
                <a:cubicBezTo>
                  <a:pt x="1289" y="659"/>
                  <a:pt x="1288" y="655"/>
                  <a:pt x="1287" y="653"/>
                </a:cubicBezTo>
                <a:cubicBezTo>
                  <a:pt x="1284" y="650"/>
                  <a:pt x="1281" y="650"/>
                  <a:pt x="1278" y="651"/>
                </a:cubicBezTo>
                <a:cubicBezTo>
                  <a:pt x="1271" y="653"/>
                  <a:pt x="1267" y="659"/>
                  <a:pt x="1263" y="666"/>
                </a:cubicBezTo>
                <a:cubicBezTo>
                  <a:pt x="1258" y="673"/>
                  <a:pt x="1253" y="681"/>
                  <a:pt x="1250" y="690"/>
                </a:cubicBezTo>
                <a:cubicBezTo>
                  <a:pt x="1244" y="705"/>
                  <a:pt x="1240" y="720"/>
                  <a:pt x="1235" y="735"/>
                </a:cubicBezTo>
                <a:cubicBezTo>
                  <a:pt x="1231" y="750"/>
                  <a:pt x="1222" y="776"/>
                  <a:pt x="1226" y="780"/>
                </a:cubicBezTo>
                <a:cubicBezTo>
                  <a:pt x="1229" y="784"/>
                  <a:pt x="1239" y="769"/>
                  <a:pt x="1244" y="762"/>
                </a:cubicBezTo>
                <a:close/>
                <a:moveTo>
                  <a:pt x="1229" y="580"/>
                </a:moveTo>
                <a:cubicBezTo>
                  <a:pt x="1224" y="577"/>
                  <a:pt x="1217" y="579"/>
                  <a:pt x="1213" y="584"/>
                </a:cubicBezTo>
                <a:cubicBezTo>
                  <a:pt x="1209" y="589"/>
                  <a:pt x="1207" y="596"/>
                  <a:pt x="1206" y="603"/>
                </a:cubicBezTo>
                <a:cubicBezTo>
                  <a:pt x="1207" y="629"/>
                  <a:pt x="1210" y="653"/>
                  <a:pt x="1213" y="678"/>
                </a:cubicBezTo>
                <a:cubicBezTo>
                  <a:pt x="1215" y="688"/>
                  <a:pt x="1216" y="698"/>
                  <a:pt x="1218" y="708"/>
                </a:cubicBezTo>
                <a:cubicBezTo>
                  <a:pt x="1219" y="711"/>
                  <a:pt x="1222" y="729"/>
                  <a:pt x="1226" y="721"/>
                </a:cubicBezTo>
                <a:cubicBezTo>
                  <a:pt x="1228" y="717"/>
                  <a:pt x="1229" y="710"/>
                  <a:pt x="1230" y="705"/>
                </a:cubicBezTo>
                <a:cubicBezTo>
                  <a:pt x="1232" y="695"/>
                  <a:pt x="1233" y="685"/>
                  <a:pt x="1234" y="675"/>
                </a:cubicBezTo>
                <a:cubicBezTo>
                  <a:pt x="1237" y="658"/>
                  <a:pt x="1238" y="641"/>
                  <a:pt x="1239" y="624"/>
                </a:cubicBezTo>
                <a:cubicBezTo>
                  <a:pt x="1240" y="610"/>
                  <a:pt x="1241" y="587"/>
                  <a:pt x="1229" y="580"/>
                </a:cubicBezTo>
                <a:close/>
                <a:moveTo>
                  <a:pt x="1203" y="57"/>
                </a:moveTo>
                <a:cubicBezTo>
                  <a:pt x="1206" y="61"/>
                  <a:pt x="1220" y="86"/>
                  <a:pt x="1220" y="75"/>
                </a:cubicBezTo>
                <a:cubicBezTo>
                  <a:pt x="1220" y="64"/>
                  <a:pt x="1217" y="51"/>
                  <a:pt x="1214" y="40"/>
                </a:cubicBezTo>
                <a:cubicBezTo>
                  <a:pt x="1211" y="26"/>
                  <a:pt x="1208" y="13"/>
                  <a:pt x="1205" y="0"/>
                </a:cubicBezTo>
                <a:cubicBezTo>
                  <a:pt x="1173" y="0"/>
                  <a:pt x="1173" y="0"/>
                  <a:pt x="1173" y="0"/>
                </a:cubicBezTo>
                <a:cubicBezTo>
                  <a:pt x="1177" y="11"/>
                  <a:pt x="1182" y="21"/>
                  <a:pt x="1187" y="31"/>
                </a:cubicBezTo>
                <a:cubicBezTo>
                  <a:pt x="1192" y="40"/>
                  <a:pt x="1198" y="49"/>
                  <a:pt x="1203" y="57"/>
                </a:cubicBezTo>
                <a:close/>
                <a:moveTo>
                  <a:pt x="1155" y="58"/>
                </a:moveTo>
                <a:cubicBezTo>
                  <a:pt x="1166" y="87"/>
                  <a:pt x="1186" y="107"/>
                  <a:pt x="1206" y="124"/>
                </a:cubicBezTo>
                <a:cubicBezTo>
                  <a:pt x="1208" y="125"/>
                  <a:pt x="1210" y="127"/>
                  <a:pt x="1212" y="127"/>
                </a:cubicBezTo>
                <a:cubicBezTo>
                  <a:pt x="1213" y="128"/>
                  <a:pt x="1214" y="128"/>
                  <a:pt x="1215" y="128"/>
                </a:cubicBezTo>
                <a:cubicBezTo>
                  <a:pt x="1216" y="127"/>
                  <a:pt x="1217" y="127"/>
                  <a:pt x="1218" y="125"/>
                </a:cubicBezTo>
                <a:cubicBezTo>
                  <a:pt x="1222" y="121"/>
                  <a:pt x="1216" y="107"/>
                  <a:pt x="1215" y="102"/>
                </a:cubicBezTo>
                <a:cubicBezTo>
                  <a:pt x="1211" y="94"/>
                  <a:pt x="1207" y="86"/>
                  <a:pt x="1203" y="78"/>
                </a:cubicBezTo>
                <a:cubicBezTo>
                  <a:pt x="1197" y="65"/>
                  <a:pt x="1190" y="52"/>
                  <a:pt x="1181" y="40"/>
                </a:cubicBezTo>
                <a:cubicBezTo>
                  <a:pt x="1178" y="35"/>
                  <a:pt x="1174" y="31"/>
                  <a:pt x="1169" y="29"/>
                </a:cubicBezTo>
                <a:cubicBezTo>
                  <a:pt x="1164" y="27"/>
                  <a:pt x="1158" y="29"/>
                  <a:pt x="1155" y="34"/>
                </a:cubicBezTo>
                <a:cubicBezTo>
                  <a:pt x="1153" y="37"/>
                  <a:pt x="1152" y="42"/>
                  <a:pt x="1153" y="46"/>
                </a:cubicBezTo>
                <a:cubicBezTo>
                  <a:pt x="1153" y="50"/>
                  <a:pt x="1154" y="54"/>
                  <a:pt x="1155" y="58"/>
                </a:cubicBezTo>
                <a:close/>
                <a:moveTo>
                  <a:pt x="803" y="380"/>
                </a:moveTo>
                <a:cubicBezTo>
                  <a:pt x="808" y="390"/>
                  <a:pt x="814" y="399"/>
                  <a:pt x="819" y="407"/>
                </a:cubicBezTo>
                <a:cubicBezTo>
                  <a:pt x="822" y="411"/>
                  <a:pt x="836" y="435"/>
                  <a:pt x="836" y="425"/>
                </a:cubicBezTo>
                <a:cubicBezTo>
                  <a:pt x="836" y="414"/>
                  <a:pt x="833" y="401"/>
                  <a:pt x="830" y="390"/>
                </a:cubicBezTo>
                <a:cubicBezTo>
                  <a:pt x="827" y="372"/>
                  <a:pt x="822" y="355"/>
                  <a:pt x="817" y="338"/>
                </a:cubicBezTo>
                <a:cubicBezTo>
                  <a:pt x="813" y="324"/>
                  <a:pt x="807" y="300"/>
                  <a:pt x="793" y="296"/>
                </a:cubicBezTo>
                <a:cubicBezTo>
                  <a:pt x="789" y="294"/>
                  <a:pt x="784" y="295"/>
                  <a:pt x="781" y="300"/>
                </a:cubicBezTo>
                <a:cubicBezTo>
                  <a:pt x="777" y="305"/>
                  <a:pt x="777" y="314"/>
                  <a:pt x="779" y="320"/>
                </a:cubicBezTo>
                <a:cubicBezTo>
                  <a:pt x="785" y="342"/>
                  <a:pt x="793" y="362"/>
                  <a:pt x="803" y="380"/>
                </a:cubicBezTo>
                <a:close/>
                <a:moveTo>
                  <a:pt x="834" y="352"/>
                </a:moveTo>
                <a:cubicBezTo>
                  <a:pt x="835" y="355"/>
                  <a:pt x="838" y="374"/>
                  <a:pt x="842" y="366"/>
                </a:cubicBezTo>
                <a:cubicBezTo>
                  <a:pt x="844" y="361"/>
                  <a:pt x="845" y="355"/>
                  <a:pt x="846" y="350"/>
                </a:cubicBezTo>
                <a:cubicBezTo>
                  <a:pt x="848" y="340"/>
                  <a:pt x="849" y="329"/>
                  <a:pt x="850" y="319"/>
                </a:cubicBezTo>
                <a:cubicBezTo>
                  <a:pt x="853" y="302"/>
                  <a:pt x="854" y="285"/>
                  <a:pt x="855" y="268"/>
                </a:cubicBezTo>
                <a:cubicBezTo>
                  <a:pt x="856" y="254"/>
                  <a:pt x="857" y="231"/>
                  <a:pt x="845" y="224"/>
                </a:cubicBezTo>
                <a:cubicBezTo>
                  <a:pt x="840" y="221"/>
                  <a:pt x="833" y="223"/>
                  <a:pt x="829" y="228"/>
                </a:cubicBezTo>
                <a:cubicBezTo>
                  <a:pt x="825" y="233"/>
                  <a:pt x="823" y="240"/>
                  <a:pt x="822" y="248"/>
                </a:cubicBezTo>
                <a:cubicBezTo>
                  <a:pt x="823" y="273"/>
                  <a:pt x="826" y="298"/>
                  <a:pt x="829" y="323"/>
                </a:cubicBezTo>
                <a:cubicBezTo>
                  <a:pt x="831" y="333"/>
                  <a:pt x="832" y="342"/>
                  <a:pt x="834" y="352"/>
                </a:cubicBezTo>
                <a:close/>
                <a:moveTo>
                  <a:pt x="771" y="408"/>
                </a:moveTo>
                <a:cubicBezTo>
                  <a:pt x="782" y="437"/>
                  <a:pt x="802" y="457"/>
                  <a:pt x="822" y="474"/>
                </a:cubicBezTo>
                <a:cubicBezTo>
                  <a:pt x="824" y="475"/>
                  <a:pt x="826" y="477"/>
                  <a:pt x="828" y="477"/>
                </a:cubicBezTo>
                <a:cubicBezTo>
                  <a:pt x="829" y="478"/>
                  <a:pt x="830" y="478"/>
                  <a:pt x="831" y="477"/>
                </a:cubicBezTo>
                <a:cubicBezTo>
                  <a:pt x="832" y="477"/>
                  <a:pt x="833" y="477"/>
                  <a:pt x="834" y="475"/>
                </a:cubicBezTo>
                <a:cubicBezTo>
                  <a:pt x="838" y="470"/>
                  <a:pt x="832" y="457"/>
                  <a:pt x="831" y="452"/>
                </a:cubicBezTo>
                <a:cubicBezTo>
                  <a:pt x="827" y="444"/>
                  <a:pt x="823" y="436"/>
                  <a:pt x="819" y="428"/>
                </a:cubicBezTo>
                <a:cubicBezTo>
                  <a:pt x="813" y="415"/>
                  <a:pt x="806" y="402"/>
                  <a:pt x="797" y="390"/>
                </a:cubicBezTo>
                <a:cubicBezTo>
                  <a:pt x="794" y="385"/>
                  <a:pt x="790" y="380"/>
                  <a:pt x="785" y="379"/>
                </a:cubicBezTo>
                <a:cubicBezTo>
                  <a:pt x="780" y="377"/>
                  <a:pt x="774" y="379"/>
                  <a:pt x="771" y="384"/>
                </a:cubicBezTo>
                <a:cubicBezTo>
                  <a:pt x="769" y="387"/>
                  <a:pt x="768" y="392"/>
                  <a:pt x="769" y="396"/>
                </a:cubicBezTo>
                <a:cubicBezTo>
                  <a:pt x="769" y="400"/>
                  <a:pt x="770" y="404"/>
                  <a:pt x="771" y="408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7"/>
                </a:cubicBezTo>
                <a:cubicBezTo>
                  <a:pt x="500" y="726"/>
                  <a:pt x="506" y="714"/>
                  <a:pt x="512" y="701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5"/>
                  <a:pt x="519" y="653"/>
                </a:cubicBezTo>
                <a:cubicBezTo>
                  <a:pt x="516" y="650"/>
                  <a:pt x="513" y="650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3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0"/>
                </a:cubicBezTo>
                <a:cubicBezTo>
                  <a:pt x="461" y="784"/>
                  <a:pt x="471" y="769"/>
                  <a:pt x="476" y="762"/>
                </a:cubicBezTo>
                <a:close/>
                <a:moveTo>
                  <a:pt x="435" y="57"/>
                </a:moveTo>
                <a:cubicBezTo>
                  <a:pt x="438" y="61"/>
                  <a:pt x="452" y="86"/>
                  <a:pt x="452" y="75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6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7"/>
                </a:cubicBezTo>
                <a:close/>
                <a:moveTo>
                  <a:pt x="461" y="580"/>
                </a:move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3"/>
                </a:cubicBezTo>
                <a:cubicBezTo>
                  <a:pt x="439" y="629"/>
                  <a:pt x="442" y="653"/>
                  <a:pt x="445" y="678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29"/>
                  <a:pt x="458" y="721"/>
                </a:cubicBezTo>
                <a:cubicBezTo>
                  <a:pt x="460" y="717"/>
                  <a:pt x="461" y="710"/>
                  <a:pt x="462" y="705"/>
                </a:cubicBezTo>
                <a:cubicBezTo>
                  <a:pt x="464" y="695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7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7"/>
                  <a:pt x="449" y="127"/>
                  <a:pt x="450" y="125"/>
                </a:cubicBezTo>
                <a:cubicBezTo>
                  <a:pt x="454" y="121"/>
                  <a:pt x="448" y="107"/>
                  <a:pt x="447" y="102"/>
                </a:cubicBezTo>
                <a:cubicBezTo>
                  <a:pt x="443" y="94"/>
                  <a:pt x="439" y="86"/>
                  <a:pt x="435" y="78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74" y="425"/>
                </a:moveTo>
                <a:cubicBezTo>
                  <a:pt x="77" y="429"/>
                  <a:pt x="87" y="413"/>
                  <a:pt x="92" y="406"/>
                </a:cubicBezTo>
                <a:cubicBezTo>
                  <a:pt x="98" y="398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5"/>
                </a:cubicBezTo>
                <a:cubicBezTo>
                  <a:pt x="119" y="297"/>
                  <a:pt x="115" y="303"/>
                  <a:pt x="111" y="310"/>
                </a:cubicBezTo>
                <a:cubicBezTo>
                  <a:pt x="106" y="318"/>
                  <a:pt x="101" y="325"/>
                  <a:pt x="98" y="334"/>
                </a:cubicBezTo>
                <a:cubicBezTo>
                  <a:pt x="92" y="349"/>
                  <a:pt x="88" y="364"/>
                  <a:pt x="83" y="379"/>
                </a:cubicBezTo>
                <a:cubicBezTo>
                  <a:pt x="79" y="394"/>
                  <a:pt x="70" y="420"/>
                  <a:pt x="74" y="425"/>
                </a:cubicBezTo>
                <a:close/>
                <a:moveTo>
                  <a:pt x="387" y="763"/>
                </a:moveTo>
                <a:cubicBezTo>
                  <a:pt x="398" y="793"/>
                  <a:pt x="418" y="812"/>
                  <a:pt x="438" y="829"/>
                </a:cubicBezTo>
                <a:cubicBezTo>
                  <a:pt x="440" y="831"/>
                  <a:pt x="442" y="832"/>
                  <a:pt x="444" y="833"/>
                </a:cubicBezTo>
                <a:cubicBezTo>
                  <a:pt x="445" y="833"/>
                  <a:pt x="446" y="833"/>
                  <a:pt x="447" y="833"/>
                </a:cubicBezTo>
                <a:cubicBezTo>
                  <a:pt x="448" y="833"/>
                  <a:pt x="449" y="832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7"/>
                  <a:pt x="413" y="746"/>
                </a:cubicBezTo>
                <a:cubicBezTo>
                  <a:pt x="410" y="741"/>
                  <a:pt x="406" y="736"/>
                  <a:pt x="401" y="734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1"/>
                </a:cubicBezTo>
                <a:cubicBezTo>
                  <a:pt x="385" y="756"/>
                  <a:pt x="386" y="759"/>
                  <a:pt x="387" y="763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2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3" y="694"/>
                </a:moveTo>
                <a:cubicBezTo>
                  <a:pt x="429" y="680"/>
                  <a:pt x="423" y="656"/>
                  <a:pt x="409" y="651"/>
                </a:cubicBezTo>
                <a:cubicBezTo>
                  <a:pt x="405" y="650"/>
                  <a:pt x="400" y="651"/>
                  <a:pt x="397" y="655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7"/>
                  <a:pt x="409" y="718"/>
                  <a:pt x="419" y="736"/>
                </a:cubicBezTo>
                <a:cubicBezTo>
                  <a:pt x="424" y="745"/>
                  <a:pt x="430" y="754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5"/>
                </a:cubicBezTo>
                <a:cubicBezTo>
                  <a:pt x="443" y="728"/>
                  <a:pt x="438" y="711"/>
                  <a:pt x="433" y="694"/>
                </a:cubicBezTo>
                <a:close/>
                <a:moveTo>
                  <a:pt x="461" y="1285"/>
                </a:moveTo>
                <a:cubicBezTo>
                  <a:pt x="456" y="1282"/>
                  <a:pt x="449" y="1284"/>
                  <a:pt x="445" y="1289"/>
                </a:cubicBezTo>
                <a:cubicBezTo>
                  <a:pt x="441" y="1294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3"/>
                </a:cubicBezTo>
                <a:cubicBezTo>
                  <a:pt x="451" y="1416"/>
                  <a:pt x="454" y="1435"/>
                  <a:pt x="458" y="1427"/>
                </a:cubicBezTo>
                <a:cubicBezTo>
                  <a:pt x="460" y="1422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5"/>
                  <a:pt x="473" y="1293"/>
                  <a:pt x="461" y="1285"/>
                </a:cubicBezTo>
                <a:close/>
                <a:moveTo>
                  <a:pt x="771" y="1116"/>
                </a:moveTo>
                <a:cubicBezTo>
                  <a:pt x="782" y="1145"/>
                  <a:pt x="802" y="1165"/>
                  <a:pt x="822" y="1182"/>
                </a:cubicBezTo>
                <a:cubicBezTo>
                  <a:pt x="824" y="1184"/>
                  <a:pt x="826" y="1185"/>
                  <a:pt x="828" y="1186"/>
                </a:cubicBezTo>
                <a:cubicBezTo>
                  <a:pt x="829" y="1186"/>
                  <a:pt x="830" y="1186"/>
                  <a:pt x="831" y="1186"/>
                </a:cubicBezTo>
                <a:cubicBezTo>
                  <a:pt x="832" y="1186"/>
                  <a:pt x="833" y="1185"/>
                  <a:pt x="834" y="1184"/>
                </a:cubicBezTo>
                <a:cubicBezTo>
                  <a:pt x="838" y="1179"/>
                  <a:pt x="832" y="1166"/>
                  <a:pt x="831" y="1161"/>
                </a:cubicBezTo>
                <a:cubicBezTo>
                  <a:pt x="827" y="1152"/>
                  <a:pt x="823" y="1145"/>
                  <a:pt x="819" y="1137"/>
                </a:cubicBezTo>
                <a:cubicBezTo>
                  <a:pt x="813" y="1123"/>
                  <a:pt x="806" y="1110"/>
                  <a:pt x="797" y="1098"/>
                </a:cubicBezTo>
                <a:cubicBezTo>
                  <a:pt x="794" y="1093"/>
                  <a:pt x="790" y="1089"/>
                  <a:pt x="785" y="1087"/>
                </a:cubicBezTo>
                <a:cubicBezTo>
                  <a:pt x="780" y="1085"/>
                  <a:pt x="774" y="1087"/>
                  <a:pt x="771" y="1092"/>
                </a:cubicBezTo>
                <a:cubicBezTo>
                  <a:pt x="769" y="1096"/>
                  <a:pt x="768" y="1100"/>
                  <a:pt x="769" y="1104"/>
                </a:cubicBezTo>
                <a:cubicBezTo>
                  <a:pt x="769" y="1108"/>
                  <a:pt x="770" y="1112"/>
                  <a:pt x="771" y="1116"/>
                </a:cubicBezTo>
                <a:close/>
                <a:moveTo>
                  <a:pt x="458" y="75"/>
                </a:moveTo>
                <a:cubicBezTo>
                  <a:pt x="461" y="79"/>
                  <a:pt x="471" y="63"/>
                  <a:pt x="476" y="56"/>
                </a:cubicBezTo>
                <a:cubicBezTo>
                  <a:pt x="482" y="48"/>
                  <a:pt x="488" y="40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29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7"/>
                </a:cubicBezTo>
                <a:cubicBezTo>
                  <a:pt x="482" y="1460"/>
                  <a:pt x="488" y="1451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7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1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0"/>
                  <a:pt x="472" y="1425"/>
                  <a:pt x="467" y="1441"/>
                </a:cubicBezTo>
                <a:cubicBezTo>
                  <a:pt x="463" y="1455"/>
                  <a:pt x="454" y="1482"/>
                  <a:pt x="458" y="1486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5"/>
                  <a:pt x="400" y="1357"/>
                  <a:pt x="397" y="1361"/>
                </a:cubicBezTo>
                <a:cubicBezTo>
                  <a:pt x="393" y="1366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8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6"/>
                  <a:pt x="433" y="1400"/>
                </a:cubicBezTo>
                <a:close/>
                <a:moveTo>
                  <a:pt x="1539" y="1116"/>
                </a:moveTo>
                <a:cubicBezTo>
                  <a:pt x="1550" y="1145"/>
                  <a:pt x="1570" y="1165"/>
                  <a:pt x="1590" y="1182"/>
                </a:cubicBezTo>
                <a:cubicBezTo>
                  <a:pt x="1592" y="1184"/>
                  <a:pt x="1594" y="1185"/>
                  <a:pt x="1596" y="1186"/>
                </a:cubicBezTo>
                <a:cubicBezTo>
                  <a:pt x="1597" y="1186"/>
                  <a:pt x="1598" y="1186"/>
                  <a:pt x="1599" y="1186"/>
                </a:cubicBezTo>
                <a:cubicBezTo>
                  <a:pt x="1600" y="1186"/>
                  <a:pt x="1601" y="1185"/>
                  <a:pt x="1602" y="1184"/>
                </a:cubicBezTo>
                <a:cubicBezTo>
                  <a:pt x="1606" y="1179"/>
                  <a:pt x="1600" y="1166"/>
                  <a:pt x="1599" y="1161"/>
                </a:cubicBezTo>
                <a:cubicBezTo>
                  <a:pt x="1595" y="1152"/>
                  <a:pt x="1591" y="1145"/>
                  <a:pt x="1587" y="1137"/>
                </a:cubicBezTo>
                <a:cubicBezTo>
                  <a:pt x="1581" y="1123"/>
                  <a:pt x="1574" y="1110"/>
                  <a:pt x="1565" y="1098"/>
                </a:cubicBezTo>
                <a:cubicBezTo>
                  <a:pt x="1562" y="1093"/>
                  <a:pt x="1558" y="1089"/>
                  <a:pt x="1553" y="1087"/>
                </a:cubicBezTo>
                <a:cubicBezTo>
                  <a:pt x="1548" y="1085"/>
                  <a:pt x="1542" y="1087"/>
                  <a:pt x="1539" y="1092"/>
                </a:cubicBezTo>
                <a:cubicBezTo>
                  <a:pt x="1537" y="1096"/>
                  <a:pt x="1536" y="1100"/>
                  <a:pt x="1537" y="1104"/>
                </a:cubicBezTo>
                <a:cubicBezTo>
                  <a:pt x="1537" y="1108"/>
                  <a:pt x="1538" y="1112"/>
                  <a:pt x="1539" y="1116"/>
                </a:cubicBezTo>
                <a:close/>
                <a:moveTo>
                  <a:pt x="2307" y="1116"/>
                </a:moveTo>
                <a:cubicBezTo>
                  <a:pt x="2318" y="1145"/>
                  <a:pt x="2338" y="1165"/>
                  <a:pt x="2358" y="1182"/>
                </a:cubicBezTo>
                <a:cubicBezTo>
                  <a:pt x="2360" y="1184"/>
                  <a:pt x="2362" y="1185"/>
                  <a:pt x="2364" y="1186"/>
                </a:cubicBezTo>
                <a:cubicBezTo>
                  <a:pt x="2365" y="1186"/>
                  <a:pt x="2366" y="1186"/>
                  <a:pt x="2366" y="1186"/>
                </a:cubicBezTo>
                <a:cubicBezTo>
                  <a:pt x="2368" y="1186"/>
                  <a:pt x="2369" y="1185"/>
                  <a:pt x="2370" y="1184"/>
                </a:cubicBezTo>
                <a:cubicBezTo>
                  <a:pt x="2374" y="1179"/>
                  <a:pt x="2368" y="1166"/>
                  <a:pt x="2367" y="1161"/>
                </a:cubicBezTo>
                <a:cubicBezTo>
                  <a:pt x="2363" y="1152"/>
                  <a:pt x="2359" y="1145"/>
                  <a:pt x="2355" y="1137"/>
                </a:cubicBezTo>
                <a:cubicBezTo>
                  <a:pt x="2349" y="1123"/>
                  <a:pt x="2342" y="1110"/>
                  <a:pt x="2333" y="1098"/>
                </a:cubicBezTo>
                <a:cubicBezTo>
                  <a:pt x="2330" y="1093"/>
                  <a:pt x="2326" y="1089"/>
                  <a:pt x="2321" y="1087"/>
                </a:cubicBezTo>
                <a:cubicBezTo>
                  <a:pt x="2316" y="1085"/>
                  <a:pt x="2310" y="1087"/>
                  <a:pt x="2307" y="1092"/>
                </a:cubicBezTo>
                <a:cubicBezTo>
                  <a:pt x="2305" y="1096"/>
                  <a:pt x="2304" y="1100"/>
                  <a:pt x="2305" y="1104"/>
                </a:cubicBezTo>
                <a:cubicBezTo>
                  <a:pt x="2305" y="1108"/>
                  <a:pt x="2306" y="1112"/>
                  <a:pt x="2307" y="1116"/>
                </a:cubicBezTo>
                <a:close/>
                <a:moveTo>
                  <a:pt x="1969" y="694"/>
                </a:moveTo>
                <a:cubicBezTo>
                  <a:pt x="1964" y="680"/>
                  <a:pt x="1959" y="656"/>
                  <a:pt x="1945" y="651"/>
                </a:cubicBezTo>
                <a:cubicBezTo>
                  <a:pt x="1941" y="650"/>
                  <a:pt x="1936" y="651"/>
                  <a:pt x="1933" y="655"/>
                </a:cubicBezTo>
                <a:cubicBezTo>
                  <a:pt x="1929" y="661"/>
                  <a:pt x="1929" y="669"/>
                  <a:pt x="1931" y="676"/>
                </a:cubicBezTo>
                <a:cubicBezTo>
                  <a:pt x="1937" y="697"/>
                  <a:pt x="1945" y="718"/>
                  <a:pt x="1955" y="736"/>
                </a:cubicBezTo>
                <a:cubicBezTo>
                  <a:pt x="1960" y="745"/>
                  <a:pt x="1965" y="754"/>
                  <a:pt x="1971" y="763"/>
                </a:cubicBezTo>
                <a:cubicBezTo>
                  <a:pt x="1974" y="767"/>
                  <a:pt x="1988" y="791"/>
                  <a:pt x="1988" y="781"/>
                </a:cubicBezTo>
                <a:cubicBezTo>
                  <a:pt x="1988" y="769"/>
                  <a:pt x="1985" y="757"/>
                  <a:pt x="1982" y="745"/>
                </a:cubicBezTo>
                <a:cubicBezTo>
                  <a:pt x="1979" y="728"/>
                  <a:pt x="1974" y="711"/>
                  <a:pt x="1969" y="694"/>
                </a:cubicBezTo>
                <a:close/>
                <a:moveTo>
                  <a:pt x="2307" y="408"/>
                </a:moveTo>
                <a:cubicBezTo>
                  <a:pt x="2318" y="437"/>
                  <a:pt x="2338" y="457"/>
                  <a:pt x="2358" y="474"/>
                </a:cubicBezTo>
                <a:cubicBezTo>
                  <a:pt x="2360" y="475"/>
                  <a:pt x="2362" y="477"/>
                  <a:pt x="2364" y="477"/>
                </a:cubicBezTo>
                <a:cubicBezTo>
                  <a:pt x="2365" y="478"/>
                  <a:pt x="2366" y="478"/>
                  <a:pt x="2366" y="477"/>
                </a:cubicBezTo>
                <a:cubicBezTo>
                  <a:pt x="2368" y="477"/>
                  <a:pt x="2369" y="477"/>
                  <a:pt x="2370" y="475"/>
                </a:cubicBezTo>
                <a:cubicBezTo>
                  <a:pt x="2374" y="470"/>
                  <a:pt x="2368" y="457"/>
                  <a:pt x="2367" y="452"/>
                </a:cubicBezTo>
                <a:cubicBezTo>
                  <a:pt x="2363" y="444"/>
                  <a:pt x="2359" y="436"/>
                  <a:pt x="2355" y="428"/>
                </a:cubicBezTo>
                <a:cubicBezTo>
                  <a:pt x="2349" y="415"/>
                  <a:pt x="2342" y="402"/>
                  <a:pt x="2333" y="390"/>
                </a:cubicBezTo>
                <a:cubicBezTo>
                  <a:pt x="2330" y="385"/>
                  <a:pt x="2326" y="380"/>
                  <a:pt x="2321" y="379"/>
                </a:cubicBezTo>
                <a:cubicBezTo>
                  <a:pt x="2316" y="377"/>
                  <a:pt x="2310" y="379"/>
                  <a:pt x="2307" y="384"/>
                </a:cubicBezTo>
                <a:cubicBezTo>
                  <a:pt x="2305" y="387"/>
                  <a:pt x="2304" y="392"/>
                  <a:pt x="2305" y="396"/>
                </a:cubicBezTo>
                <a:cubicBezTo>
                  <a:pt x="2305" y="400"/>
                  <a:pt x="2306" y="404"/>
                  <a:pt x="2307" y="408"/>
                </a:cubicBezTo>
                <a:close/>
                <a:moveTo>
                  <a:pt x="1994" y="75"/>
                </a:moveTo>
                <a:cubicBezTo>
                  <a:pt x="1997" y="79"/>
                  <a:pt x="2007" y="63"/>
                  <a:pt x="2012" y="56"/>
                </a:cubicBezTo>
                <a:cubicBezTo>
                  <a:pt x="2018" y="48"/>
                  <a:pt x="2024" y="40"/>
                  <a:pt x="2029" y="32"/>
                </a:cubicBezTo>
                <a:cubicBezTo>
                  <a:pt x="2035" y="22"/>
                  <a:pt x="2041" y="11"/>
                  <a:pt x="2046" y="0"/>
                </a:cubicBezTo>
                <a:cubicBezTo>
                  <a:pt x="2012" y="0"/>
                  <a:pt x="2012" y="0"/>
                  <a:pt x="2012" y="0"/>
                </a:cubicBezTo>
                <a:cubicBezTo>
                  <a:pt x="2009" y="10"/>
                  <a:pt x="2006" y="20"/>
                  <a:pt x="2003" y="29"/>
                </a:cubicBezTo>
                <a:cubicBezTo>
                  <a:pt x="1999" y="44"/>
                  <a:pt x="1990" y="71"/>
                  <a:pt x="1994" y="75"/>
                </a:cubicBezTo>
                <a:close/>
                <a:moveTo>
                  <a:pt x="1229" y="1285"/>
                </a:moveTo>
                <a:cubicBezTo>
                  <a:pt x="1224" y="1282"/>
                  <a:pt x="1217" y="1284"/>
                  <a:pt x="1213" y="1289"/>
                </a:cubicBezTo>
                <a:cubicBezTo>
                  <a:pt x="1209" y="1294"/>
                  <a:pt x="1207" y="1302"/>
                  <a:pt x="1206" y="1309"/>
                </a:cubicBezTo>
                <a:cubicBezTo>
                  <a:pt x="1207" y="1334"/>
                  <a:pt x="1210" y="1359"/>
                  <a:pt x="1213" y="1384"/>
                </a:cubicBezTo>
                <a:cubicBezTo>
                  <a:pt x="1215" y="1394"/>
                  <a:pt x="1216" y="1404"/>
                  <a:pt x="1218" y="1413"/>
                </a:cubicBezTo>
                <a:cubicBezTo>
                  <a:pt x="1219" y="1416"/>
                  <a:pt x="1222" y="1435"/>
                  <a:pt x="1226" y="1427"/>
                </a:cubicBezTo>
                <a:cubicBezTo>
                  <a:pt x="1228" y="1422"/>
                  <a:pt x="1229" y="1416"/>
                  <a:pt x="1230" y="1411"/>
                </a:cubicBezTo>
                <a:cubicBezTo>
                  <a:pt x="1232" y="1401"/>
                  <a:pt x="1233" y="1391"/>
                  <a:pt x="1234" y="1381"/>
                </a:cubicBezTo>
                <a:cubicBezTo>
                  <a:pt x="1237" y="1364"/>
                  <a:pt x="1238" y="1347"/>
                  <a:pt x="1239" y="1330"/>
                </a:cubicBezTo>
                <a:cubicBezTo>
                  <a:pt x="1240" y="1315"/>
                  <a:pt x="1241" y="1293"/>
                  <a:pt x="1229" y="1285"/>
                </a:cubicBezTo>
                <a:close/>
                <a:moveTo>
                  <a:pt x="1997" y="1285"/>
                </a:moveTo>
                <a:cubicBezTo>
                  <a:pt x="1992" y="1282"/>
                  <a:pt x="1985" y="1284"/>
                  <a:pt x="1981" y="1289"/>
                </a:cubicBezTo>
                <a:cubicBezTo>
                  <a:pt x="1977" y="1294"/>
                  <a:pt x="1975" y="1302"/>
                  <a:pt x="1974" y="1309"/>
                </a:cubicBezTo>
                <a:cubicBezTo>
                  <a:pt x="1975" y="1334"/>
                  <a:pt x="1978" y="1359"/>
                  <a:pt x="1981" y="1384"/>
                </a:cubicBezTo>
                <a:cubicBezTo>
                  <a:pt x="1983" y="1394"/>
                  <a:pt x="1984" y="1404"/>
                  <a:pt x="1986" y="1413"/>
                </a:cubicBezTo>
                <a:cubicBezTo>
                  <a:pt x="1987" y="1416"/>
                  <a:pt x="1990" y="1435"/>
                  <a:pt x="1994" y="1427"/>
                </a:cubicBezTo>
                <a:cubicBezTo>
                  <a:pt x="1996" y="1422"/>
                  <a:pt x="1997" y="1416"/>
                  <a:pt x="1998" y="1411"/>
                </a:cubicBezTo>
                <a:cubicBezTo>
                  <a:pt x="2000" y="1401"/>
                  <a:pt x="2001" y="1391"/>
                  <a:pt x="2002" y="1381"/>
                </a:cubicBezTo>
                <a:cubicBezTo>
                  <a:pt x="2005" y="1364"/>
                  <a:pt x="2006" y="1347"/>
                  <a:pt x="2007" y="1330"/>
                </a:cubicBezTo>
                <a:cubicBezTo>
                  <a:pt x="2008" y="1315"/>
                  <a:pt x="2009" y="1293"/>
                  <a:pt x="1997" y="1285"/>
                </a:cubicBezTo>
                <a:close/>
                <a:moveTo>
                  <a:pt x="1994" y="1486"/>
                </a:moveTo>
                <a:cubicBezTo>
                  <a:pt x="1997" y="1490"/>
                  <a:pt x="2007" y="1475"/>
                  <a:pt x="2012" y="1467"/>
                </a:cubicBezTo>
                <a:cubicBezTo>
                  <a:pt x="2018" y="1460"/>
                  <a:pt x="2024" y="1451"/>
                  <a:pt x="2029" y="1443"/>
                </a:cubicBezTo>
                <a:cubicBezTo>
                  <a:pt x="2036" y="1432"/>
                  <a:pt x="2042" y="1420"/>
                  <a:pt x="2048" y="1407"/>
                </a:cubicBezTo>
                <a:cubicBezTo>
                  <a:pt x="2053" y="1395"/>
                  <a:pt x="2059" y="1382"/>
                  <a:pt x="2057" y="1367"/>
                </a:cubicBezTo>
                <a:cubicBezTo>
                  <a:pt x="2057" y="1364"/>
                  <a:pt x="2056" y="1361"/>
                  <a:pt x="2055" y="1359"/>
                </a:cubicBezTo>
                <a:cubicBezTo>
                  <a:pt x="2052" y="1356"/>
                  <a:pt x="2049" y="1356"/>
                  <a:pt x="2046" y="1357"/>
                </a:cubicBezTo>
                <a:cubicBezTo>
                  <a:pt x="2039" y="1359"/>
                  <a:pt x="2035" y="1365"/>
                  <a:pt x="2031" y="1371"/>
                </a:cubicBezTo>
                <a:cubicBezTo>
                  <a:pt x="2026" y="1379"/>
                  <a:pt x="2021" y="1387"/>
                  <a:pt x="2018" y="1396"/>
                </a:cubicBezTo>
                <a:cubicBezTo>
                  <a:pt x="2012" y="1410"/>
                  <a:pt x="2008" y="1425"/>
                  <a:pt x="2003" y="1441"/>
                </a:cubicBezTo>
                <a:cubicBezTo>
                  <a:pt x="1999" y="1455"/>
                  <a:pt x="1990" y="1482"/>
                  <a:pt x="1994" y="1486"/>
                </a:cubicBezTo>
                <a:close/>
                <a:moveTo>
                  <a:pt x="2339" y="380"/>
                </a:moveTo>
                <a:cubicBezTo>
                  <a:pt x="2344" y="390"/>
                  <a:pt x="2349" y="399"/>
                  <a:pt x="2355" y="407"/>
                </a:cubicBezTo>
                <a:cubicBezTo>
                  <a:pt x="2358" y="411"/>
                  <a:pt x="2372" y="435"/>
                  <a:pt x="2372" y="425"/>
                </a:cubicBezTo>
                <a:cubicBezTo>
                  <a:pt x="2372" y="414"/>
                  <a:pt x="2369" y="401"/>
                  <a:pt x="2366" y="390"/>
                </a:cubicBezTo>
                <a:cubicBezTo>
                  <a:pt x="2363" y="372"/>
                  <a:pt x="2358" y="355"/>
                  <a:pt x="2353" y="338"/>
                </a:cubicBezTo>
                <a:cubicBezTo>
                  <a:pt x="2348" y="324"/>
                  <a:pt x="2343" y="300"/>
                  <a:pt x="2329" y="296"/>
                </a:cubicBezTo>
                <a:cubicBezTo>
                  <a:pt x="2325" y="294"/>
                  <a:pt x="2320" y="295"/>
                  <a:pt x="2317" y="300"/>
                </a:cubicBezTo>
                <a:cubicBezTo>
                  <a:pt x="2313" y="305"/>
                  <a:pt x="2313" y="314"/>
                  <a:pt x="2315" y="320"/>
                </a:cubicBezTo>
                <a:cubicBezTo>
                  <a:pt x="2321" y="342"/>
                  <a:pt x="2329" y="362"/>
                  <a:pt x="2339" y="380"/>
                </a:cubicBezTo>
                <a:close/>
                <a:moveTo>
                  <a:pt x="2378" y="1074"/>
                </a:moveTo>
                <a:cubicBezTo>
                  <a:pt x="2380" y="1069"/>
                  <a:pt x="2381" y="1063"/>
                  <a:pt x="2382" y="1058"/>
                </a:cubicBezTo>
                <a:cubicBezTo>
                  <a:pt x="2384" y="1048"/>
                  <a:pt x="2385" y="1038"/>
                  <a:pt x="2386" y="1028"/>
                </a:cubicBezTo>
                <a:cubicBezTo>
                  <a:pt x="2389" y="1011"/>
                  <a:pt x="2390" y="994"/>
                  <a:pt x="2391" y="977"/>
                </a:cubicBezTo>
                <a:cubicBezTo>
                  <a:pt x="2392" y="963"/>
                  <a:pt x="2393" y="940"/>
                  <a:pt x="2381" y="932"/>
                </a:cubicBezTo>
                <a:cubicBezTo>
                  <a:pt x="2376" y="929"/>
                  <a:pt x="2369" y="931"/>
                  <a:pt x="2365" y="937"/>
                </a:cubicBezTo>
                <a:cubicBezTo>
                  <a:pt x="2361" y="942"/>
                  <a:pt x="2359" y="949"/>
                  <a:pt x="2358" y="956"/>
                </a:cubicBezTo>
                <a:cubicBezTo>
                  <a:pt x="2359" y="981"/>
                  <a:pt x="2362" y="1006"/>
                  <a:pt x="2365" y="1031"/>
                </a:cubicBezTo>
                <a:cubicBezTo>
                  <a:pt x="2367" y="1041"/>
                  <a:pt x="2368" y="1051"/>
                  <a:pt x="2370" y="1061"/>
                </a:cubicBezTo>
                <a:cubicBezTo>
                  <a:pt x="2371" y="1064"/>
                  <a:pt x="2374" y="1082"/>
                  <a:pt x="2378" y="1074"/>
                </a:cubicBezTo>
                <a:close/>
                <a:moveTo>
                  <a:pt x="2437" y="381"/>
                </a:moveTo>
                <a:cubicBezTo>
                  <a:pt x="2424" y="387"/>
                  <a:pt x="2413" y="401"/>
                  <a:pt x="2404" y="415"/>
                </a:cubicBezTo>
                <a:cubicBezTo>
                  <a:pt x="2392" y="432"/>
                  <a:pt x="2377" y="468"/>
                  <a:pt x="2380" y="474"/>
                </a:cubicBezTo>
                <a:cubicBezTo>
                  <a:pt x="2383" y="480"/>
                  <a:pt x="2421" y="455"/>
                  <a:pt x="2436" y="435"/>
                </a:cubicBezTo>
                <a:cubicBezTo>
                  <a:pt x="2444" y="424"/>
                  <a:pt x="2459" y="402"/>
                  <a:pt x="2450" y="386"/>
                </a:cubicBezTo>
                <a:cubicBezTo>
                  <a:pt x="2449" y="385"/>
                  <a:pt x="2448" y="383"/>
                  <a:pt x="2446" y="382"/>
                </a:cubicBezTo>
                <a:cubicBezTo>
                  <a:pt x="2446" y="382"/>
                  <a:pt x="2445" y="382"/>
                  <a:pt x="2445" y="381"/>
                </a:cubicBezTo>
                <a:cubicBezTo>
                  <a:pt x="2443" y="380"/>
                  <a:pt x="2440" y="380"/>
                  <a:pt x="2437" y="381"/>
                </a:cubicBezTo>
                <a:close/>
                <a:moveTo>
                  <a:pt x="2353" y="1047"/>
                </a:moveTo>
                <a:cubicBezTo>
                  <a:pt x="2348" y="1032"/>
                  <a:pt x="2343" y="1009"/>
                  <a:pt x="2329" y="1004"/>
                </a:cubicBezTo>
                <a:cubicBezTo>
                  <a:pt x="2325" y="1003"/>
                  <a:pt x="2320" y="1004"/>
                  <a:pt x="2317" y="1008"/>
                </a:cubicBezTo>
                <a:cubicBezTo>
                  <a:pt x="2313" y="1014"/>
                  <a:pt x="2313" y="1022"/>
                  <a:pt x="2315" y="1029"/>
                </a:cubicBezTo>
                <a:cubicBezTo>
                  <a:pt x="2321" y="1050"/>
                  <a:pt x="2329" y="1070"/>
                  <a:pt x="2339" y="1089"/>
                </a:cubicBezTo>
                <a:cubicBezTo>
                  <a:pt x="2344" y="1098"/>
                  <a:pt x="2349" y="1107"/>
                  <a:pt x="2355" y="1116"/>
                </a:cubicBezTo>
                <a:cubicBezTo>
                  <a:pt x="2358" y="1120"/>
                  <a:pt x="2372" y="1144"/>
                  <a:pt x="2372" y="1134"/>
                </a:cubicBezTo>
                <a:cubicBezTo>
                  <a:pt x="2372" y="1122"/>
                  <a:pt x="2369" y="1109"/>
                  <a:pt x="2366" y="1098"/>
                </a:cubicBezTo>
                <a:cubicBezTo>
                  <a:pt x="2363" y="1081"/>
                  <a:pt x="2358" y="1064"/>
                  <a:pt x="2353" y="1047"/>
                </a:cubicBezTo>
                <a:close/>
                <a:moveTo>
                  <a:pt x="2378" y="425"/>
                </a:moveTo>
                <a:cubicBezTo>
                  <a:pt x="2381" y="429"/>
                  <a:pt x="2391" y="413"/>
                  <a:pt x="2396" y="406"/>
                </a:cubicBezTo>
                <a:cubicBezTo>
                  <a:pt x="2402" y="398"/>
                  <a:pt x="2408" y="390"/>
                  <a:pt x="2413" y="382"/>
                </a:cubicBezTo>
                <a:cubicBezTo>
                  <a:pt x="2420" y="370"/>
                  <a:pt x="2426" y="358"/>
                  <a:pt x="2432" y="346"/>
                </a:cubicBezTo>
                <a:cubicBezTo>
                  <a:pt x="2437" y="333"/>
                  <a:pt x="2443" y="321"/>
                  <a:pt x="2441" y="306"/>
                </a:cubicBezTo>
                <a:cubicBezTo>
                  <a:pt x="2441" y="303"/>
                  <a:pt x="2440" y="300"/>
                  <a:pt x="2439" y="298"/>
                </a:cubicBezTo>
                <a:cubicBezTo>
                  <a:pt x="2436" y="295"/>
                  <a:pt x="2433" y="295"/>
                  <a:pt x="2430" y="295"/>
                </a:cubicBezTo>
                <a:cubicBezTo>
                  <a:pt x="2423" y="297"/>
                  <a:pt x="2419" y="303"/>
                  <a:pt x="2415" y="310"/>
                </a:cubicBezTo>
                <a:cubicBezTo>
                  <a:pt x="2410" y="318"/>
                  <a:pt x="2405" y="325"/>
                  <a:pt x="2402" y="334"/>
                </a:cubicBezTo>
                <a:cubicBezTo>
                  <a:pt x="2396" y="349"/>
                  <a:pt x="2392" y="364"/>
                  <a:pt x="2387" y="379"/>
                </a:cubicBezTo>
                <a:cubicBezTo>
                  <a:pt x="2383" y="394"/>
                  <a:pt x="2374" y="420"/>
                  <a:pt x="2378" y="425"/>
                </a:cubicBezTo>
                <a:close/>
                <a:moveTo>
                  <a:pt x="2370" y="352"/>
                </a:moveTo>
                <a:cubicBezTo>
                  <a:pt x="2371" y="355"/>
                  <a:pt x="2374" y="374"/>
                  <a:pt x="2378" y="366"/>
                </a:cubicBezTo>
                <a:cubicBezTo>
                  <a:pt x="2380" y="361"/>
                  <a:pt x="2381" y="355"/>
                  <a:pt x="2382" y="350"/>
                </a:cubicBezTo>
                <a:cubicBezTo>
                  <a:pt x="2384" y="340"/>
                  <a:pt x="2385" y="329"/>
                  <a:pt x="2386" y="319"/>
                </a:cubicBezTo>
                <a:cubicBezTo>
                  <a:pt x="2389" y="302"/>
                  <a:pt x="2390" y="285"/>
                  <a:pt x="2391" y="268"/>
                </a:cubicBezTo>
                <a:cubicBezTo>
                  <a:pt x="2392" y="254"/>
                  <a:pt x="2393" y="231"/>
                  <a:pt x="2381" y="224"/>
                </a:cubicBezTo>
                <a:cubicBezTo>
                  <a:pt x="2376" y="221"/>
                  <a:pt x="2369" y="223"/>
                  <a:pt x="2365" y="228"/>
                </a:cubicBezTo>
                <a:cubicBezTo>
                  <a:pt x="2361" y="233"/>
                  <a:pt x="2359" y="240"/>
                  <a:pt x="2358" y="248"/>
                </a:cubicBezTo>
                <a:cubicBezTo>
                  <a:pt x="2359" y="273"/>
                  <a:pt x="2362" y="298"/>
                  <a:pt x="2365" y="323"/>
                </a:cubicBezTo>
                <a:cubicBezTo>
                  <a:pt x="2367" y="333"/>
                  <a:pt x="2368" y="342"/>
                  <a:pt x="2370" y="352"/>
                </a:cubicBezTo>
                <a:close/>
                <a:moveTo>
                  <a:pt x="2396" y="1115"/>
                </a:moveTo>
                <a:cubicBezTo>
                  <a:pt x="2402" y="1107"/>
                  <a:pt x="2408" y="1099"/>
                  <a:pt x="2413" y="1090"/>
                </a:cubicBezTo>
                <a:cubicBezTo>
                  <a:pt x="2420" y="1079"/>
                  <a:pt x="2426" y="1067"/>
                  <a:pt x="2432" y="1054"/>
                </a:cubicBezTo>
                <a:cubicBezTo>
                  <a:pt x="2437" y="1042"/>
                  <a:pt x="2443" y="1029"/>
                  <a:pt x="2441" y="1015"/>
                </a:cubicBezTo>
                <a:cubicBezTo>
                  <a:pt x="2441" y="1011"/>
                  <a:pt x="2440" y="1008"/>
                  <a:pt x="2439" y="1006"/>
                </a:cubicBezTo>
                <a:cubicBezTo>
                  <a:pt x="2436" y="1003"/>
                  <a:pt x="2433" y="1003"/>
                  <a:pt x="2430" y="1004"/>
                </a:cubicBezTo>
                <a:cubicBezTo>
                  <a:pt x="2423" y="1006"/>
                  <a:pt x="2419" y="1012"/>
                  <a:pt x="2415" y="1019"/>
                </a:cubicBezTo>
                <a:cubicBezTo>
                  <a:pt x="2410" y="1026"/>
                  <a:pt x="2405" y="1034"/>
                  <a:pt x="2402" y="1043"/>
                </a:cubicBezTo>
                <a:cubicBezTo>
                  <a:pt x="2396" y="1058"/>
                  <a:pt x="2392" y="1073"/>
                  <a:pt x="2387" y="1088"/>
                </a:cubicBezTo>
                <a:cubicBezTo>
                  <a:pt x="2383" y="1103"/>
                  <a:pt x="2374" y="1129"/>
                  <a:pt x="2378" y="1133"/>
                </a:cubicBezTo>
                <a:cubicBezTo>
                  <a:pt x="2381" y="1137"/>
                  <a:pt x="2391" y="1122"/>
                  <a:pt x="2396" y="1115"/>
                </a:cubicBezTo>
                <a:close/>
                <a:moveTo>
                  <a:pt x="1969" y="1400"/>
                </a:moveTo>
                <a:cubicBezTo>
                  <a:pt x="1964" y="1385"/>
                  <a:pt x="1959" y="1362"/>
                  <a:pt x="1945" y="1357"/>
                </a:cubicBezTo>
                <a:cubicBezTo>
                  <a:pt x="1941" y="1355"/>
                  <a:pt x="1936" y="1357"/>
                  <a:pt x="1933" y="1361"/>
                </a:cubicBezTo>
                <a:cubicBezTo>
                  <a:pt x="1929" y="1366"/>
                  <a:pt x="1929" y="1375"/>
                  <a:pt x="1931" y="1382"/>
                </a:cubicBezTo>
                <a:cubicBezTo>
                  <a:pt x="1937" y="1403"/>
                  <a:pt x="1945" y="1423"/>
                  <a:pt x="1955" y="1442"/>
                </a:cubicBezTo>
                <a:cubicBezTo>
                  <a:pt x="1960" y="1451"/>
                  <a:pt x="1965" y="1460"/>
                  <a:pt x="1971" y="1468"/>
                </a:cubicBezTo>
                <a:cubicBezTo>
                  <a:pt x="1974" y="1473"/>
                  <a:pt x="1988" y="1497"/>
                  <a:pt x="1988" y="1487"/>
                </a:cubicBezTo>
                <a:cubicBezTo>
                  <a:pt x="1988" y="1475"/>
                  <a:pt x="1985" y="1462"/>
                  <a:pt x="1982" y="1451"/>
                </a:cubicBezTo>
                <a:cubicBezTo>
                  <a:pt x="1979" y="1434"/>
                  <a:pt x="1974" y="1416"/>
                  <a:pt x="1969" y="1400"/>
                </a:cubicBezTo>
                <a:close/>
                <a:moveTo>
                  <a:pt x="1602" y="352"/>
                </a:moveTo>
                <a:cubicBezTo>
                  <a:pt x="1603" y="355"/>
                  <a:pt x="1606" y="374"/>
                  <a:pt x="1610" y="366"/>
                </a:cubicBezTo>
                <a:cubicBezTo>
                  <a:pt x="1612" y="361"/>
                  <a:pt x="1613" y="355"/>
                  <a:pt x="1614" y="350"/>
                </a:cubicBezTo>
                <a:cubicBezTo>
                  <a:pt x="1616" y="340"/>
                  <a:pt x="1617" y="329"/>
                  <a:pt x="1618" y="319"/>
                </a:cubicBezTo>
                <a:cubicBezTo>
                  <a:pt x="1621" y="302"/>
                  <a:pt x="1622" y="285"/>
                  <a:pt x="1623" y="268"/>
                </a:cubicBezTo>
                <a:cubicBezTo>
                  <a:pt x="1624" y="254"/>
                  <a:pt x="1625" y="231"/>
                  <a:pt x="1613" y="224"/>
                </a:cubicBezTo>
                <a:cubicBezTo>
                  <a:pt x="1608" y="221"/>
                  <a:pt x="1601" y="223"/>
                  <a:pt x="1597" y="228"/>
                </a:cubicBezTo>
                <a:cubicBezTo>
                  <a:pt x="1593" y="233"/>
                  <a:pt x="1591" y="240"/>
                  <a:pt x="1590" y="248"/>
                </a:cubicBezTo>
                <a:cubicBezTo>
                  <a:pt x="1591" y="273"/>
                  <a:pt x="1594" y="298"/>
                  <a:pt x="1597" y="323"/>
                </a:cubicBezTo>
                <a:cubicBezTo>
                  <a:pt x="1599" y="333"/>
                  <a:pt x="1600" y="342"/>
                  <a:pt x="1602" y="352"/>
                </a:cubicBezTo>
                <a:close/>
                <a:moveTo>
                  <a:pt x="1585" y="1047"/>
                </a:moveTo>
                <a:cubicBezTo>
                  <a:pt x="1581" y="1032"/>
                  <a:pt x="1575" y="1009"/>
                  <a:pt x="1561" y="1004"/>
                </a:cubicBezTo>
                <a:cubicBezTo>
                  <a:pt x="1557" y="1003"/>
                  <a:pt x="1552" y="1004"/>
                  <a:pt x="1549" y="1008"/>
                </a:cubicBezTo>
                <a:cubicBezTo>
                  <a:pt x="1545" y="1014"/>
                  <a:pt x="1545" y="1022"/>
                  <a:pt x="1547" y="1029"/>
                </a:cubicBezTo>
                <a:cubicBezTo>
                  <a:pt x="1553" y="1050"/>
                  <a:pt x="1561" y="1070"/>
                  <a:pt x="1571" y="1089"/>
                </a:cubicBezTo>
                <a:cubicBezTo>
                  <a:pt x="1576" y="1098"/>
                  <a:pt x="1581" y="1107"/>
                  <a:pt x="1587" y="1116"/>
                </a:cubicBezTo>
                <a:cubicBezTo>
                  <a:pt x="1590" y="1120"/>
                  <a:pt x="1604" y="1144"/>
                  <a:pt x="1604" y="1134"/>
                </a:cubicBezTo>
                <a:cubicBezTo>
                  <a:pt x="1604" y="1122"/>
                  <a:pt x="1601" y="1109"/>
                  <a:pt x="1598" y="1098"/>
                </a:cubicBezTo>
                <a:cubicBezTo>
                  <a:pt x="1595" y="1081"/>
                  <a:pt x="1590" y="1064"/>
                  <a:pt x="1585" y="1047"/>
                </a:cubicBezTo>
                <a:close/>
                <a:moveTo>
                  <a:pt x="1610" y="1133"/>
                </a:moveTo>
                <a:cubicBezTo>
                  <a:pt x="1613" y="1137"/>
                  <a:pt x="1623" y="1122"/>
                  <a:pt x="1628" y="1115"/>
                </a:cubicBezTo>
                <a:cubicBezTo>
                  <a:pt x="1634" y="1107"/>
                  <a:pt x="1640" y="1099"/>
                  <a:pt x="1645" y="1090"/>
                </a:cubicBezTo>
                <a:cubicBezTo>
                  <a:pt x="1652" y="1079"/>
                  <a:pt x="1658" y="1067"/>
                  <a:pt x="1664" y="1054"/>
                </a:cubicBezTo>
                <a:cubicBezTo>
                  <a:pt x="1669" y="1042"/>
                  <a:pt x="1675" y="1029"/>
                  <a:pt x="1673" y="1015"/>
                </a:cubicBezTo>
                <a:cubicBezTo>
                  <a:pt x="1673" y="1011"/>
                  <a:pt x="1672" y="1008"/>
                  <a:pt x="1671" y="1006"/>
                </a:cubicBezTo>
                <a:cubicBezTo>
                  <a:pt x="1668" y="1003"/>
                  <a:pt x="1665" y="1003"/>
                  <a:pt x="1662" y="1004"/>
                </a:cubicBezTo>
                <a:cubicBezTo>
                  <a:pt x="1655" y="1006"/>
                  <a:pt x="1651" y="1012"/>
                  <a:pt x="1647" y="1019"/>
                </a:cubicBezTo>
                <a:cubicBezTo>
                  <a:pt x="1642" y="1026"/>
                  <a:pt x="1637" y="1034"/>
                  <a:pt x="1634" y="1043"/>
                </a:cubicBezTo>
                <a:cubicBezTo>
                  <a:pt x="1628" y="1058"/>
                  <a:pt x="1624" y="1073"/>
                  <a:pt x="1619" y="1088"/>
                </a:cubicBezTo>
                <a:cubicBezTo>
                  <a:pt x="1615" y="1103"/>
                  <a:pt x="1606" y="1129"/>
                  <a:pt x="1610" y="1133"/>
                </a:cubicBezTo>
                <a:close/>
                <a:moveTo>
                  <a:pt x="1571" y="380"/>
                </a:moveTo>
                <a:cubicBezTo>
                  <a:pt x="1576" y="390"/>
                  <a:pt x="1581" y="399"/>
                  <a:pt x="1587" y="407"/>
                </a:cubicBezTo>
                <a:cubicBezTo>
                  <a:pt x="1590" y="411"/>
                  <a:pt x="1604" y="435"/>
                  <a:pt x="1604" y="425"/>
                </a:cubicBezTo>
                <a:cubicBezTo>
                  <a:pt x="1604" y="414"/>
                  <a:pt x="1601" y="401"/>
                  <a:pt x="1598" y="390"/>
                </a:cubicBezTo>
                <a:cubicBezTo>
                  <a:pt x="1595" y="372"/>
                  <a:pt x="1590" y="355"/>
                  <a:pt x="1585" y="338"/>
                </a:cubicBezTo>
                <a:cubicBezTo>
                  <a:pt x="1581" y="324"/>
                  <a:pt x="1575" y="300"/>
                  <a:pt x="1561" y="296"/>
                </a:cubicBezTo>
                <a:cubicBezTo>
                  <a:pt x="1557" y="294"/>
                  <a:pt x="1552" y="295"/>
                  <a:pt x="1549" y="300"/>
                </a:cubicBezTo>
                <a:cubicBezTo>
                  <a:pt x="1545" y="305"/>
                  <a:pt x="1545" y="314"/>
                  <a:pt x="1547" y="320"/>
                </a:cubicBezTo>
                <a:cubicBezTo>
                  <a:pt x="1553" y="342"/>
                  <a:pt x="1561" y="362"/>
                  <a:pt x="1571" y="380"/>
                </a:cubicBezTo>
                <a:close/>
                <a:moveTo>
                  <a:pt x="1539" y="408"/>
                </a:moveTo>
                <a:cubicBezTo>
                  <a:pt x="1550" y="437"/>
                  <a:pt x="1570" y="457"/>
                  <a:pt x="1590" y="474"/>
                </a:cubicBezTo>
                <a:cubicBezTo>
                  <a:pt x="1592" y="475"/>
                  <a:pt x="1594" y="477"/>
                  <a:pt x="1596" y="477"/>
                </a:cubicBezTo>
                <a:cubicBezTo>
                  <a:pt x="1597" y="478"/>
                  <a:pt x="1598" y="478"/>
                  <a:pt x="1599" y="477"/>
                </a:cubicBezTo>
                <a:cubicBezTo>
                  <a:pt x="1600" y="477"/>
                  <a:pt x="1601" y="477"/>
                  <a:pt x="1602" y="475"/>
                </a:cubicBezTo>
                <a:cubicBezTo>
                  <a:pt x="1606" y="470"/>
                  <a:pt x="1600" y="457"/>
                  <a:pt x="1599" y="452"/>
                </a:cubicBezTo>
                <a:cubicBezTo>
                  <a:pt x="1595" y="444"/>
                  <a:pt x="1591" y="436"/>
                  <a:pt x="1587" y="428"/>
                </a:cubicBezTo>
                <a:cubicBezTo>
                  <a:pt x="1581" y="415"/>
                  <a:pt x="1574" y="402"/>
                  <a:pt x="1565" y="390"/>
                </a:cubicBezTo>
                <a:cubicBezTo>
                  <a:pt x="1562" y="385"/>
                  <a:pt x="1558" y="380"/>
                  <a:pt x="1553" y="379"/>
                </a:cubicBezTo>
                <a:cubicBezTo>
                  <a:pt x="1548" y="377"/>
                  <a:pt x="1542" y="379"/>
                  <a:pt x="1539" y="384"/>
                </a:cubicBezTo>
                <a:cubicBezTo>
                  <a:pt x="1537" y="387"/>
                  <a:pt x="1536" y="392"/>
                  <a:pt x="1537" y="396"/>
                </a:cubicBezTo>
                <a:cubicBezTo>
                  <a:pt x="1537" y="400"/>
                  <a:pt x="1538" y="404"/>
                  <a:pt x="1539" y="408"/>
                </a:cubicBezTo>
                <a:close/>
                <a:moveTo>
                  <a:pt x="1226" y="75"/>
                </a:moveTo>
                <a:cubicBezTo>
                  <a:pt x="1229" y="79"/>
                  <a:pt x="1239" y="63"/>
                  <a:pt x="1244" y="56"/>
                </a:cubicBezTo>
                <a:cubicBezTo>
                  <a:pt x="1250" y="48"/>
                  <a:pt x="1256" y="40"/>
                  <a:pt x="1261" y="32"/>
                </a:cubicBezTo>
                <a:cubicBezTo>
                  <a:pt x="1267" y="22"/>
                  <a:pt x="1273" y="11"/>
                  <a:pt x="1278" y="0"/>
                </a:cubicBezTo>
                <a:cubicBezTo>
                  <a:pt x="1244" y="0"/>
                  <a:pt x="1244" y="0"/>
                  <a:pt x="1244" y="0"/>
                </a:cubicBezTo>
                <a:cubicBezTo>
                  <a:pt x="1241" y="10"/>
                  <a:pt x="1238" y="20"/>
                  <a:pt x="1235" y="29"/>
                </a:cubicBezTo>
                <a:cubicBezTo>
                  <a:pt x="1231" y="44"/>
                  <a:pt x="1222" y="71"/>
                  <a:pt x="1226" y="75"/>
                </a:cubicBezTo>
                <a:close/>
                <a:moveTo>
                  <a:pt x="77" y="932"/>
                </a:moveTo>
                <a:cubicBezTo>
                  <a:pt x="72" y="929"/>
                  <a:pt x="65" y="931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1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69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2"/>
                </a:cubicBezTo>
                <a:close/>
                <a:moveTo>
                  <a:pt x="1971" y="57"/>
                </a:moveTo>
                <a:cubicBezTo>
                  <a:pt x="1974" y="61"/>
                  <a:pt x="1988" y="86"/>
                  <a:pt x="1988" y="75"/>
                </a:cubicBezTo>
                <a:cubicBezTo>
                  <a:pt x="1988" y="64"/>
                  <a:pt x="1985" y="51"/>
                  <a:pt x="1982" y="40"/>
                </a:cubicBezTo>
                <a:cubicBezTo>
                  <a:pt x="1979" y="26"/>
                  <a:pt x="1976" y="13"/>
                  <a:pt x="1972" y="0"/>
                </a:cubicBezTo>
                <a:cubicBezTo>
                  <a:pt x="1941" y="0"/>
                  <a:pt x="1941" y="0"/>
                  <a:pt x="1941" y="0"/>
                </a:cubicBezTo>
                <a:cubicBezTo>
                  <a:pt x="1945" y="11"/>
                  <a:pt x="1950" y="21"/>
                  <a:pt x="1955" y="31"/>
                </a:cubicBezTo>
                <a:cubicBezTo>
                  <a:pt x="1960" y="40"/>
                  <a:pt x="1965" y="49"/>
                  <a:pt x="1971" y="57"/>
                </a:cubicBezTo>
                <a:close/>
                <a:moveTo>
                  <a:pt x="1994" y="16"/>
                </a:moveTo>
                <a:cubicBezTo>
                  <a:pt x="1996" y="11"/>
                  <a:pt x="1997" y="5"/>
                  <a:pt x="1998" y="0"/>
                </a:cubicBezTo>
                <a:cubicBezTo>
                  <a:pt x="1986" y="0"/>
                  <a:pt x="1986" y="0"/>
                  <a:pt x="1986" y="0"/>
                </a:cubicBezTo>
                <a:cubicBezTo>
                  <a:pt x="1986" y="1"/>
                  <a:pt x="1986" y="2"/>
                  <a:pt x="1986" y="2"/>
                </a:cubicBezTo>
                <a:cubicBezTo>
                  <a:pt x="1987" y="5"/>
                  <a:pt x="1990" y="24"/>
                  <a:pt x="1994" y="16"/>
                </a:cubicBezTo>
                <a:close/>
                <a:moveTo>
                  <a:pt x="2012" y="762"/>
                </a:moveTo>
                <a:cubicBezTo>
                  <a:pt x="2018" y="754"/>
                  <a:pt x="2024" y="746"/>
                  <a:pt x="2029" y="737"/>
                </a:cubicBezTo>
                <a:cubicBezTo>
                  <a:pt x="2036" y="726"/>
                  <a:pt x="2042" y="714"/>
                  <a:pt x="2048" y="701"/>
                </a:cubicBezTo>
                <a:cubicBezTo>
                  <a:pt x="2053" y="689"/>
                  <a:pt x="2059" y="677"/>
                  <a:pt x="2057" y="662"/>
                </a:cubicBezTo>
                <a:cubicBezTo>
                  <a:pt x="2057" y="659"/>
                  <a:pt x="2056" y="655"/>
                  <a:pt x="2055" y="653"/>
                </a:cubicBezTo>
                <a:cubicBezTo>
                  <a:pt x="2052" y="650"/>
                  <a:pt x="2049" y="650"/>
                  <a:pt x="2046" y="651"/>
                </a:cubicBezTo>
                <a:cubicBezTo>
                  <a:pt x="2039" y="653"/>
                  <a:pt x="2035" y="659"/>
                  <a:pt x="2031" y="666"/>
                </a:cubicBezTo>
                <a:cubicBezTo>
                  <a:pt x="2026" y="673"/>
                  <a:pt x="2021" y="681"/>
                  <a:pt x="2018" y="690"/>
                </a:cubicBezTo>
                <a:cubicBezTo>
                  <a:pt x="2012" y="705"/>
                  <a:pt x="2008" y="720"/>
                  <a:pt x="2003" y="735"/>
                </a:cubicBezTo>
                <a:cubicBezTo>
                  <a:pt x="1999" y="750"/>
                  <a:pt x="1990" y="776"/>
                  <a:pt x="1994" y="780"/>
                </a:cubicBezTo>
                <a:cubicBezTo>
                  <a:pt x="1997" y="784"/>
                  <a:pt x="2007" y="769"/>
                  <a:pt x="2012" y="762"/>
                </a:cubicBezTo>
                <a:close/>
                <a:moveTo>
                  <a:pt x="1610" y="425"/>
                </a:moveTo>
                <a:cubicBezTo>
                  <a:pt x="1613" y="429"/>
                  <a:pt x="1623" y="413"/>
                  <a:pt x="1628" y="406"/>
                </a:cubicBezTo>
                <a:cubicBezTo>
                  <a:pt x="1634" y="398"/>
                  <a:pt x="1640" y="390"/>
                  <a:pt x="1645" y="382"/>
                </a:cubicBezTo>
                <a:cubicBezTo>
                  <a:pt x="1652" y="370"/>
                  <a:pt x="1658" y="358"/>
                  <a:pt x="1664" y="346"/>
                </a:cubicBezTo>
                <a:cubicBezTo>
                  <a:pt x="1669" y="333"/>
                  <a:pt x="1675" y="321"/>
                  <a:pt x="1673" y="306"/>
                </a:cubicBezTo>
                <a:cubicBezTo>
                  <a:pt x="1673" y="303"/>
                  <a:pt x="1672" y="300"/>
                  <a:pt x="1671" y="298"/>
                </a:cubicBezTo>
                <a:cubicBezTo>
                  <a:pt x="1668" y="295"/>
                  <a:pt x="1665" y="295"/>
                  <a:pt x="1662" y="295"/>
                </a:cubicBezTo>
                <a:cubicBezTo>
                  <a:pt x="1655" y="297"/>
                  <a:pt x="1651" y="303"/>
                  <a:pt x="1647" y="310"/>
                </a:cubicBezTo>
                <a:cubicBezTo>
                  <a:pt x="1642" y="318"/>
                  <a:pt x="1637" y="325"/>
                  <a:pt x="1634" y="334"/>
                </a:cubicBezTo>
                <a:cubicBezTo>
                  <a:pt x="1628" y="349"/>
                  <a:pt x="1624" y="364"/>
                  <a:pt x="1619" y="379"/>
                </a:cubicBezTo>
                <a:cubicBezTo>
                  <a:pt x="1615" y="394"/>
                  <a:pt x="1606" y="420"/>
                  <a:pt x="1610" y="425"/>
                </a:cubicBezTo>
                <a:close/>
                <a:moveTo>
                  <a:pt x="1997" y="580"/>
                </a:moveTo>
                <a:cubicBezTo>
                  <a:pt x="1992" y="577"/>
                  <a:pt x="1985" y="579"/>
                  <a:pt x="1981" y="584"/>
                </a:cubicBezTo>
                <a:cubicBezTo>
                  <a:pt x="1977" y="589"/>
                  <a:pt x="1975" y="596"/>
                  <a:pt x="1974" y="603"/>
                </a:cubicBezTo>
                <a:cubicBezTo>
                  <a:pt x="1975" y="629"/>
                  <a:pt x="1978" y="653"/>
                  <a:pt x="1981" y="678"/>
                </a:cubicBezTo>
                <a:cubicBezTo>
                  <a:pt x="1983" y="688"/>
                  <a:pt x="1984" y="698"/>
                  <a:pt x="1986" y="708"/>
                </a:cubicBezTo>
                <a:cubicBezTo>
                  <a:pt x="1987" y="711"/>
                  <a:pt x="1990" y="729"/>
                  <a:pt x="1994" y="721"/>
                </a:cubicBezTo>
                <a:cubicBezTo>
                  <a:pt x="1996" y="717"/>
                  <a:pt x="1997" y="710"/>
                  <a:pt x="1998" y="705"/>
                </a:cubicBezTo>
                <a:cubicBezTo>
                  <a:pt x="2000" y="695"/>
                  <a:pt x="2001" y="685"/>
                  <a:pt x="2002" y="675"/>
                </a:cubicBezTo>
                <a:cubicBezTo>
                  <a:pt x="2005" y="658"/>
                  <a:pt x="2006" y="641"/>
                  <a:pt x="2007" y="624"/>
                </a:cubicBezTo>
                <a:cubicBezTo>
                  <a:pt x="2008" y="610"/>
                  <a:pt x="2009" y="587"/>
                  <a:pt x="1997" y="580"/>
                </a:cubicBezTo>
                <a:close/>
                <a:moveTo>
                  <a:pt x="1923" y="58"/>
                </a:moveTo>
                <a:cubicBezTo>
                  <a:pt x="1934" y="87"/>
                  <a:pt x="1954" y="107"/>
                  <a:pt x="1974" y="124"/>
                </a:cubicBezTo>
                <a:cubicBezTo>
                  <a:pt x="1976" y="125"/>
                  <a:pt x="1978" y="127"/>
                  <a:pt x="1980" y="127"/>
                </a:cubicBezTo>
                <a:cubicBezTo>
                  <a:pt x="1981" y="128"/>
                  <a:pt x="1982" y="128"/>
                  <a:pt x="1982" y="128"/>
                </a:cubicBezTo>
                <a:cubicBezTo>
                  <a:pt x="1984" y="127"/>
                  <a:pt x="1985" y="127"/>
                  <a:pt x="1986" y="125"/>
                </a:cubicBezTo>
                <a:cubicBezTo>
                  <a:pt x="1990" y="121"/>
                  <a:pt x="1984" y="107"/>
                  <a:pt x="1983" y="102"/>
                </a:cubicBezTo>
                <a:cubicBezTo>
                  <a:pt x="1979" y="94"/>
                  <a:pt x="1975" y="86"/>
                  <a:pt x="1971" y="78"/>
                </a:cubicBezTo>
                <a:cubicBezTo>
                  <a:pt x="1965" y="65"/>
                  <a:pt x="1958" y="52"/>
                  <a:pt x="1949" y="40"/>
                </a:cubicBezTo>
                <a:cubicBezTo>
                  <a:pt x="1946" y="35"/>
                  <a:pt x="1942" y="31"/>
                  <a:pt x="1937" y="29"/>
                </a:cubicBezTo>
                <a:cubicBezTo>
                  <a:pt x="1932" y="27"/>
                  <a:pt x="1926" y="29"/>
                  <a:pt x="1923" y="34"/>
                </a:cubicBezTo>
                <a:cubicBezTo>
                  <a:pt x="1921" y="37"/>
                  <a:pt x="1920" y="42"/>
                  <a:pt x="1921" y="46"/>
                </a:cubicBezTo>
                <a:cubicBezTo>
                  <a:pt x="1921" y="50"/>
                  <a:pt x="1922" y="54"/>
                  <a:pt x="1923" y="58"/>
                </a:cubicBezTo>
                <a:close/>
                <a:moveTo>
                  <a:pt x="1923" y="763"/>
                </a:moveTo>
                <a:cubicBezTo>
                  <a:pt x="1934" y="793"/>
                  <a:pt x="1954" y="812"/>
                  <a:pt x="1974" y="829"/>
                </a:cubicBezTo>
                <a:cubicBezTo>
                  <a:pt x="1976" y="831"/>
                  <a:pt x="1978" y="832"/>
                  <a:pt x="1980" y="833"/>
                </a:cubicBezTo>
                <a:cubicBezTo>
                  <a:pt x="1981" y="833"/>
                  <a:pt x="1982" y="833"/>
                  <a:pt x="1982" y="833"/>
                </a:cubicBezTo>
                <a:cubicBezTo>
                  <a:pt x="1984" y="833"/>
                  <a:pt x="1985" y="832"/>
                  <a:pt x="1986" y="831"/>
                </a:cubicBezTo>
                <a:cubicBezTo>
                  <a:pt x="1990" y="826"/>
                  <a:pt x="1984" y="813"/>
                  <a:pt x="1983" y="808"/>
                </a:cubicBezTo>
                <a:cubicBezTo>
                  <a:pt x="1979" y="800"/>
                  <a:pt x="1975" y="792"/>
                  <a:pt x="1971" y="784"/>
                </a:cubicBezTo>
                <a:cubicBezTo>
                  <a:pt x="1965" y="771"/>
                  <a:pt x="1958" y="757"/>
                  <a:pt x="1949" y="746"/>
                </a:cubicBezTo>
                <a:cubicBezTo>
                  <a:pt x="1946" y="741"/>
                  <a:pt x="1942" y="736"/>
                  <a:pt x="1937" y="734"/>
                </a:cubicBezTo>
                <a:cubicBezTo>
                  <a:pt x="1932" y="733"/>
                  <a:pt x="1926" y="734"/>
                  <a:pt x="1923" y="740"/>
                </a:cubicBezTo>
                <a:cubicBezTo>
                  <a:pt x="1921" y="743"/>
                  <a:pt x="1920" y="747"/>
                  <a:pt x="1921" y="751"/>
                </a:cubicBezTo>
                <a:cubicBezTo>
                  <a:pt x="1921" y="756"/>
                  <a:pt x="1922" y="759"/>
                  <a:pt x="1923" y="763"/>
                </a:cubicBezTo>
                <a:close/>
                <a:moveTo>
                  <a:pt x="1613" y="932"/>
                </a:moveTo>
                <a:cubicBezTo>
                  <a:pt x="1608" y="929"/>
                  <a:pt x="1601" y="931"/>
                  <a:pt x="1597" y="937"/>
                </a:cubicBezTo>
                <a:cubicBezTo>
                  <a:pt x="1593" y="942"/>
                  <a:pt x="1591" y="949"/>
                  <a:pt x="1590" y="956"/>
                </a:cubicBezTo>
                <a:cubicBezTo>
                  <a:pt x="1591" y="981"/>
                  <a:pt x="1594" y="1006"/>
                  <a:pt x="1597" y="1031"/>
                </a:cubicBezTo>
                <a:cubicBezTo>
                  <a:pt x="1599" y="1041"/>
                  <a:pt x="1600" y="1051"/>
                  <a:pt x="1602" y="1061"/>
                </a:cubicBezTo>
                <a:cubicBezTo>
                  <a:pt x="1603" y="1064"/>
                  <a:pt x="1606" y="1082"/>
                  <a:pt x="1610" y="1074"/>
                </a:cubicBezTo>
                <a:cubicBezTo>
                  <a:pt x="1612" y="1069"/>
                  <a:pt x="1613" y="1063"/>
                  <a:pt x="1614" y="1058"/>
                </a:cubicBezTo>
                <a:cubicBezTo>
                  <a:pt x="1616" y="1048"/>
                  <a:pt x="1617" y="1038"/>
                  <a:pt x="1618" y="1028"/>
                </a:cubicBezTo>
                <a:cubicBezTo>
                  <a:pt x="1621" y="1011"/>
                  <a:pt x="1622" y="994"/>
                  <a:pt x="1623" y="977"/>
                </a:cubicBezTo>
                <a:cubicBezTo>
                  <a:pt x="1624" y="963"/>
                  <a:pt x="1625" y="940"/>
                  <a:pt x="1613" y="932"/>
                </a:cubicBezTo>
                <a:close/>
                <a:moveTo>
                  <a:pt x="1610" y="1778"/>
                </a:moveTo>
                <a:cubicBezTo>
                  <a:pt x="1612" y="1773"/>
                  <a:pt x="1613" y="1767"/>
                  <a:pt x="1614" y="1762"/>
                </a:cubicBezTo>
                <a:cubicBezTo>
                  <a:pt x="1616" y="1752"/>
                  <a:pt x="1617" y="1742"/>
                  <a:pt x="1618" y="1731"/>
                </a:cubicBezTo>
                <a:cubicBezTo>
                  <a:pt x="1621" y="1715"/>
                  <a:pt x="1622" y="1698"/>
                  <a:pt x="1623" y="1680"/>
                </a:cubicBezTo>
                <a:cubicBezTo>
                  <a:pt x="1624" y="1666"/>
                  <a:pt x="1625" y="1643"/>
                  <a:pt x="1613" y="1636"/>
                </a:cubicBezTo>
                <a:cubicBezTo>
                  <a:pt x="1608" y="1633"/>
                  <a:pt x="1601" y="1635"/>
                  <a:pt x="1597" y="1640"/>
                </a:cubicBezTo>
                <a:cubicBezTo>
                  <a:pt x="1593" y="1645"/>
                  <a:pt x="1591" y="1653"/>
                  <a:pt x="1590" y="1660"/>
                </a:cubicBezTo>
                <a:cubicBezTo>
                  <a:pt x="1591" y="1685"/>
                  <a:pt x="1594" y="1710"/>
                  <a:pt x="1597" y="1735"/>
                </a:cubicBezTo>
                <a:cubicBezTo>
                  <a:pt x="1599" y="1745"/>
                  <a:pt x="1600" y="1755"/>
                  <a:pt x="1602" y="1764"/>
                </a:cubicBezTo>
                <a:cubicBezTo>
                  <a:pt x="1603" y="1767"/>
                  <a:pt x="1606" y="1786"/>
                  <a:pt x="1610" y="1778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29"/>
                  <a:pt x="137" y="1015"/>
                </a:cubicBezTo>
                <a:cubicBezTo>
                  <a:pt x="137" y="1011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1585" y="1751"/>
                </a:moveTo>
                <a:cubicBezTo>
                  <a:pt x="1581" y="1736"/>
                  <a:pt x="1575" y="1713"/>
                  <a:pt x="1561" y="1708"/>
                </a:cubicBezTo>
                <a:cubicBezTo>
                  <a:pt x="1557" y="1706"/>
                  <a:pt x="1552" y="1707"/>
                  <a:pt x="1549" y="1712"/>
                </a:cubicBezTo>
                <a:cubicBezTo>
                  <a:pt x="1545" y="1717"/>
                  <a:pt x="1545" y="1726"/>
                  <a:pt x="1547" y="1733"/>
                </a:cubicBezTo>
                <a:cubicBezTo>
                  <a:pt x="1553" y="1754"/>
                  <a:pt x="1561" y="1774"/>
                  <a:pt x="1571" y="1793"/>
                </a:cubicBezTo>
                <a:cubicBezTo>
                  <a:pt x="1576" y="1802"/>
                  <a:pt x="1581" y="1811"/>
                  <a:pt x="1587" y="1819"/>
                </a:cubicBezTo>
                <a:cubicBezTo>
                  <a:pt x="1590" y="1823"/>
                  <a:pt x="1604" y="1848"/>
                  <a:pt x="1604" y="1838"/>
                </a:cubicBezTo>
                <a:cubicBezTo>
                  <a:pt x="1604" y="1826"/>
                  <a:pt x="1601" y="1813"/>
                  <a:pt x="1598" y="1802"/>
                </a:cubicBezTo>
                <a:cubicBezTo>
                  <a:pt x="1595" y="1784"/>
                  <a:pt x="1590" y="1767"/>
                  <a:pt x="1585" y="1751"/>
                </a:cubicBezTo>
                <a:close/>
                <a:moveTo>
                  <a:pt x="1587" y="1840"/>
                </a:moveTo>
                <a:cubicBezTo>
                  <a:pt x="1581" y="1827"/>
                  <a:pt x="1574" y="1814"/>
                  <a:pt x="1565" y="1802"/>
                </a:cubicBezTo>
                <a:cubicBezTo>
                  <a:pt x="1562" y="1797"/>
                  <a:pt x="1558" y="1793"/>
                  <a:pt x="1553" y="1791"/>
                </a:cubicBezTo>
                <a:cubicBezTo>
                  <a:pt x="1548" y="1789"/>
                  <a:pt x="1542" y="1791"/>
                  <a:pt x="1539" y="1796"/>
                </a:cubicBezTo>
                <a:cubicBezTo>
                  <a:pt x="1537" y="1799"/>
                  <a:pt x="1536" y="1804"/>
                  <a:pt x="1537" y="1808"/>
                </a:cubicBezTo>
                <a:cubicBezTo>
                  <a:pt x="1537" y="1812"/>
                  <a:pt x="1538" y="1816"/>
                  <a:pt x="1539" y="1820"/>
                </a:cubicBezTo>
                <a:cubicBezTo>
                  <a:pt x="1550" y="1849"/>
                  <a:pt x="1570" y="1869"/>
                  <a:pt x="1590" y="1886"/>
                </a:cubicBezTo>
                <a:cubicBezTo>
                  <a:pt x="1592" y="1887"/>
                  <a:pt x="1594" y="1889"/>
                  <a:pt x="1596" y="1889"/>
                </a:cubicBezTo>
                <a:cubicBezTo>
                  <a:pt x="1597" y="1890"/>
                  <a:pt x="1598" y="1890"/>
                  <a:pt x="1599" y="1890"/>
                </a:cubicBezTo>
                <a:cubicBezTo>
                  <a:pt x="1600" y="1889"/>
                  <a:pt x="1601" y="1889"/>
                  <a:pt x="1602" y="1888"/>
                </a:cubicBezTo>
                <a:cubicBezTo>
                  <a:pt x="1606" y="1883"/>
                  <a:pt x="1600" y="1869"/>
                  <a:pt x="1599" y="1865"/>
                </a:cubicBezTo>
                <a:cubicBezTo>
                  <a:pt x="1595" y="1856"/>
                  <a:pt x="1591" y="1848"/>
                  <a:pt x="1587" y="1840"/>
                </a:cubicBezTo>
                <a:close/>
                <a:moveTo>
                  <a:pt x="1678" y="1794"/>
                </a:moveTo>
                <a:cubicBezTo>
                  <a:pt x="1678" y="1794"/>
                  <a:pt x="1677" y="1794"/>
                  <a:pt x="1677" y="1794"/>
                </a:cubicBezTo>
                <a:cubicBezTo>
                  <a:pt x="1675" y="1792"/>
                  <a:pt x="1672" y="1793"/>
                  <a:pt x="1669" y="1794"/>
                </a:cubicBezTo>
                <a:cubicBezTo>
                  <a:pt x="1656" y="1799"/>
                  <a:pt x="1645" y="1813"/>
                  <a:pt x="1636" y="1827"/>
                </a:cubicBezTo>
                <a:cubicBezTo>
                  <a:pt x="1624" y="1844"/>
                  <a:pt x="1609" y="1880"/>
                  <a:pt x="1612" y="1886"/>
                </a:cubicBezTo>
                <a:cubicBezTo>
                  <a:pt x="1615" y="1892"/>
                  <a:pt x="1653" y="1868"/>
                  <a:pt x="1668" y="1847"/>
                </a:cubicBezTo>
                <a:cubicBezTo>
                  <a:pt x="1676" y="1836"/>
                  <a:pt x="1691" y="1814"/>
                  <a:pt x="1682" y="1799"/>
                </a:cubicBezTo>
                <a:cubicBezTo>
                  <a:pt x="1681" y="1797"/>
                  <a:pt x="1680" y="1795"/>
                  <a:pt x="1678" y="1794"/>
                </a:cubicBezTo>
                <a:close/>
                <a:moveTo>
                  <a:pt x="1678" y="382"/>
                </a:moveTo>
                <a:cubicBezTo>
                  <a:pt x="1678" y="382"/>
                  <a:pt x="1677" y="382"/>
                  <a:pt x="1677" y="381"/>
                </a:cubicBezTo>
                <a:cubicBezTo>
                  <a:pt x="1675" y="380"/>
                  <a:pt x="1672" y="380"/>
                  <a:pt x="1669" y="381"/>
                </a:cubicBezTo>
                <a:cubicBezTo>
                  <a:pt x="1656" y="387"/>
                  <a:pt x="1645" y="401"/>
                  <a:pt x="1636" y="415"/>
                </a:cubicBezTo>
                <a:cubicBezTo>
                  <a:pt x="1624" y="432"/>
                  <a:pt x="1609" y="468"/>
                  <a:pt x="1612" y="474"/>
                </a:cubicBezTo>
                <a:cubicBezTo>
                  <a:pt x="1615" y="480"/>
                  <a:pt x="1653" y="455"/>
                  <a:pt x="1668" y="435"/>
                </a:cubicBezTo>
                <a:cubicBezTo>
                  <a:pt x="1676" y="424"/>
                  <a:pt x="1691" y="402"/>
                  <a:pt x="1682" y="386"/>
                </a:cubicBezTo>
                <a:cubicBezTo>
                  <a:pt x="1681" y="385"/>
                  <a:pt x="1680" y="383"/>
                  <a:pt x="1678" y="382"/>
                </a:cubicBezTo>
                <a:close/>
                <a:moveTo>
                  <a:pt x="1974" y="1535"/>
                </a:moveTo>
                <a:cubicBezTo>
                  <a:pt x="1976" y="1536"/>
                  <a:pt x="1978" y="1538"/>
                  <a:pt x="1980" y="1539"/>
                </a:cubicBezTo>
                <a:cubicBezTo>
                  <a:pt x="1981" y="1539"/>
                  <a:pt x="1982" y="1539"/>
                  <a:pt x="1982" y="1539"/>
                </a:cubicBezTo>
                <a:cubicBezTo>
                  <a:pt x="1984" y="1539"/>
                  <a:pt x="1985" y="1538"/>
                  <a:pt x="1986" y="1537"/>
                </a:cubicBezTo>
                <a:cubicBezTo>
                  <a:pt x="1990" y="1532"/>
                  <a:pt x="1984" y="1518"/>
                  <a:pt x="1983" y="1514"/>
                </a:cubicBezTo>
                <a:cubicBezTo>
                  <a:pt x="1979" y="1505"/>
                  <a:pt x="1975" y="1497"/>
                  <a:pt x="1971" y="1490"/>
                </a:cubicBezTo>
                <a:cubicBezTo>
                  <a:pt x="1965" y="1476"/>
                  <a:pt x="1958" y="1463"/>
                  <a:pt x="1949" y="1451"/>
                </a:cubicBezTo>
                <a:cubicBezTo>
                  <a:pt x="1946" y="1446"/>
                  <a:pt x="1942" y="1442"/>
                  <a:pt x="1937" y="1440"/>
                </a:cubicBezTo>
                <a:cubicBezTo>
                  <a:pt x="1932" y="1438"/>
                  <a:pt x="1926" y="1440"/>
                  <a:pt x="1923" y="1445"/>
                </a:cubicBezTo>
                <a:cubicBezTo>
                  <a:pt x="1921" y="1448"/>
                  <a:pt x="1920" y="1453"/>
                  <a:pt x="1921" y="1457"/>
                </a:cubicBezTo>
                <a:cubicBezTo>
                  <a:pt x="1921" y="1461"/>
                  <a:pt x="1922" y="1465"/>
                  <a:pt x="1923" y="1469"/>
                </a:cubicBezTo>
                <a:cubicBezTo>
                  <a:pt x="1934" y="1498"/>
                  <a:pt x="1954" y="1518"/>
                  <a:pt x="1974" y="1535"/>
                </a:cubicBezTo>
                <a:close/>
                <a:moveTo>
                  <a:pt x="1678" y="1091"/>
                </a:moveTo>
                <a:cubicBezTo>
                  <a:pt x="1678" y="1090"/>
                  <a:pt x="1677" y="1090"/>
                  <a:pt x="1677" y="1090"/>
                </a:cubicBezTo>
                <a:cubicBezTo>
                  <a:pt x="1675" y="1089"/>
                  <a:pt x="1672" y="1089"/>
                  <a:pt x="1669" y="1090"/>
                </a:cubicBezTo>
                <a:cubicBezTo>
                  <a:pt x="1656" y="1095"/>
                  <a:pt x="1645" y="1110"/>
                  <a:pt x="1636" y="1123"/>
                </a:cubicBezTo>
                <a:cubicBezTo>
                  <a:pt x="1624" y="1140"/>
                  <a:pt x="1609" y="1176"/>
                  <a:pt x="1612" y="1182"/>
                </a:cubicBezTo>
                <a:cubicBezTo>
                  <a:pt x="1615" y="1189"/>
                  <a:pt x="1653" y="1164"/>
                  <a:pt x="1668" y="1143"/>
                </a:cubicBezTo>
                <a:cubicBezTo>
                  <a:pt x="1676" y="1132"/>
                  <a:pt x="1691" y="1111"/>
                  <a:pt x="1682" y="1095"/>
                </a:cubicBezTo>
                <a:cubicBezTo>
                  <a:pt x="1681" y="1093"/>
                  <a:pt x="1680" y="1092"/>
                  <a:pt x="1678" y="1091"/>
                </a:cubicBezTo>
                <a:close/>
                <a:moveTo>
                  <a:pt x="1239" y="2035"/>
                </a:moveTo>
                <a:cubicBezTo>
                  <a:pt x="1240" y="2021"/>
                  <a:pt x="1241" y="1998"/>
                  <a:pt x="1229" y="1991"/>
                </a:cubicBezTo>
                <a:cubicBezTo>
                  <a:pt x="1224" y="1988"/>
                  <a:pt x="1217" y="1990"/>
                  <a:pt x="1213" y="1995"/>
                </a:cubicBezTo>
                <a:cubicBezTo>
                  <a:pt x="1209" y="2000"/>
                  <a:pt x="1207" y="2007"/>
                  <a:pt x="1206" y="2015"/>
                </a:cubicBezTo>
                <a:cubicBezTo>
                  <a:pt x="1207" y="2040"/>
                  <a:pt x="1210" y="2065"/>
                  <a:pt x="1213" y="2089"/>
                </a:cubicBezTo>
                <a:cubicBezTo>
                  <a:pt x="1215" y="2099"/>
                  <a:pt x="1216" y="2109"/>
                  <a:pt x="1218" y="2119"/>
                </a:cubicBezTo>
                <a:cubicBezTo>
                  <a:pt x="1219" y="2122"/>
                  <a:pt x="1222" y="2140"/>
                  <a:pt x="1226" y="2132"/>
                </a:cubicBezTo>
                <a:cubicBezTo>
                  <a:pt x="1228" y="2128"/>
                  <a:pt x="1229" y="2122"/>
                  <a:pt x="1230" y="2117"/>
                </a:cubicBezTo>
                <a:cubicBezTo>
                  <a:pt x="1232" y="2106"/>
                  <a:pt x="1233" y="2096"/>
                  <a:pt x="1234" y="2086"/>
                </a:cubicBezTo>
                <a:cubicBezTo>
                  <a:pt x="1237" y="2069"/>
                  <a:pt x="1238" y="2052"/>
                  <a:pt x="1239" y="2035"/>
                </a:cubicBezTo>
                <a:close/>
                <a:moveTo>
                  <a:pt x="1201" y="2105"/>
                </a:moveTo>
                <a:cubicBezTo>
                  <a:pt x="1197" y="2091"/>
                  <a:pt x="1191" y="2067"/>
                  <a:pt x="1177" y="2063"/>
                </a:cubicBezTo>
                <a:cubicBezTo>
                  <a:pt x="1173" y="2061"/>
                  <a:pt x="1168" y="2062"/>
                  <a:pt x="1165" y="2067"/>
                </a:cubicBezTo>
                <a:cubicBezTo>
                  <a:pt x="1161" y="2072"/>
                  <a:pt x="1161" y="2080"/>
                  <a:pt x="1163" y="2087"/>
                </a:cubicBezTo>
                <a:cubicBezTo>
                  <a:pt x="1169" y="2108"/>
                  <a:pt x="1177" y="2129"/>
                  <a:pt x="1187" y="2147"/>
                </a:cubicBezTo>
                <a:cubicBezTo>
                  <a:pt x="1189" y="2151"/>
                  <a:pt x="1191" y="2155"/>
                  <a:pt x="1194" y="2158"/>
                </a:cubicBezTo>
                <a:cubicBezTo>
                  <a:pt x="1215" y="2158"/>
                  <a:pt x="1215" y="2158"/>
                  <a:pt x="1215" y="2158"/>
                </a:cubicBezTo>
                <a:cubicBezTo>
                  <a:pt x="1215" y="2158"/>
                  <a:pt x="1214" y="2157"/>
                  <a:pt x="1214" y="2156"/>
                </a:cubicBezTo>
                <a:cubicBezTo>
                  <a:pt x="1211" y="2139"/>
                  <a:pt x="1206" y="2122"/>
                  <a:pt x="1201" y="2105"/>
                </a:cubicBezTo>
                <a:close/>
                <a:moveTo>
                  <a:pt x="1289" y="2073"/>
                </a:moveTo>
                <a:cubicBezTo>
                  <a:pt x="1289" y="2070"/>
                  <a:pt x="1288" y="2067"/>
                  <a:pt x="1287" y="2064"/>
                </a:cubicBezTo>
                <a:cubicBezTo>
                  <a:pt x="1284" y="2062"/>
                  <a:pt x="1281" y="2061"/>
                  <a:pt x="1278" y="2062"/>
                </a:cubicBezTo>
                <a:cubicBezTo>
                  <a:pt x="1271" y="2064"/>
                  <a:pt x="1267" y="2070"/>
                  <a:pt x="1263" y="2077"/>
                </a:cubicBezTo>
                <a:cubicBezTo>
                  <a:pt x="1258" y="2085"/>
                  <a:pt x="1253" y="2092"/>
                  <a:pt x="1250" y="2101"/>
                </a:cubicBezTo>
                <a:cubicBezTo>
                  <a:pt x="1244" y="2116"/>
                  <a:pt x="1240" y="2131"/>
                  <a:pt x="1235" y="2146"/>
                </a:cubicBezTo>
                <a:cubicBezTo>
                  <a:pt x="1234" y="2150"/>
                  <a:pt x="1233" y="2154"/>
                  <a:pt x="1231" y="2158"/>
                </a:cubicBezTo>
                <a:cubicBezTo>
                  <a:pt x="1254" y="2158"/>
                  <a:pt x="1254" y="2158"/>
                  <a:pt x="1254" y="2158"/>
                </a:cubicBezTo>
                <a:cubicBezTo>
                  <a:pt x="1257" y="2155"/>
                  <a:pt x="1259" y="2152"/>
                  <a:pt x="1261" y="2149"/>
                </a:cubicBezTo>
                <a:cubicBezTo>
                  <a:pt x="1268" y="2137"/>
                  <a:pt x="1274" y="2125"/>
                  <a:pt x="1280" y="2112"/>
                </a:cubicBezTo>
                <a:cubicBezTo>
                  <a:pt x="1285" y="2100"/>
                  <a:pt x="1291" y="2088"/>
                  <a:pt x="1289" y="2073"/>
                </a:cubicBezTo>
                <a:close/>
                <a:moveTo>
                  <a:pt x="1294" y="32"/>
                </a:moveTo>
                <a:cubicBezTo>
                  <a:pt x="1294" y="32"/>
                  <a:pt x="1293" y="32"/>
                  <a:pt x="1293" y="32"/>
                </a:cubicBezTo>
                <a:cubicBezTo>
                  <a:pt x="1291" y="30"/>
                  <a:pt x="1288" y="31"/>
                  <a:pt x="1285" y="32"/>
                </a:cubicBezTo>
                <a:cubicBezTo>
                  <a:pt x="1272" y="37"/>
                  <a:pt x="1261" y="51"/>
                  <a:pt x="1252" y="65"/>
                </a:cubicBezTo>
                <a:cubicBezTo>
                  <a:pt x="1241" y="82"/>
                  <a:pt x="1225" y="118"/>
                  <a:pt x="1228" y="124"/>
                </a:cubicBezTo>
                <a:cubicBezTo>
                  <a:pt x="1231" y="130"/>
                  <a:pt x="1269" y="105"/>
                  <a:pt x="1284" y="85"/>
                </a:cubicBezTo>
                <a:cubicBezTo>
                  <a:pt x="1292" y="74"/>
                  <a:pt x="1307" y="52"/>
                  <a:pt x="1298" y="36"/>
                </a:cubicBezTo>
                <a:cubicBezTo>
                  <a:pt x="1297" y="35"/>
                  <a:pt x="1296" y="33"/>
                  <a:pt x="1294" y="32"/>
                </a:cubicBezTo>
                <a:close/>
                <a:moveTo>
                  <a:pt x="1294" y="2149"/>
                </a:moveTo>
                <a:cubicBezTo>
                  <a:pt x="1294" y="2149"/>
                  <a:pt x="1293" y="2148"/>
                  <a:pt x="1293" y="2148"/>
                </a:cubicBezTo>
                <a:cubicBezTo>
                  <a:pt x="1291" y="2147"/>
                  <a:pt x="1288" y="2147"/>
                  <a:pt x="1285" y="2148"/>
                </a:cubicBezTo>
                <a:cubicBezTo>
                  <a:pt x="1280" y="2150"/>
                  <a:pt x="1275" y="2154"/>
                  <a:pt x="1270" y="2158"/>
                </a:cubicBezTo>
                <a:cubicBezTo>
                  <a:pt x="1300" y="2158"/>
                  <a:pt x="1300" y="2158"/>
                  <a:pt x="1300" y="2158"/>
                </a:cubicBezTo>
                <a:cubicBezTo>
                  <a:pt x="1299" y="2157"/>
                  <a:pt x="1299" y="2155"/>
                  <a:pt x="1298" y="2153"/>
                </a:cubicBezTo>
                <a:cubicBezTo>
                  <a:pt x="1297" y="2151"/>
                  <a:pt x="1296" y="2150"/>
                  <a:pt x="1294" y="2149"/>
                </a:cubicBezTo>
                <a:close/>
                <a:moveTo>
                  <a:pt x="1169" y="2146"/>
                </a:moveTo>
                <a:cubicBezTo>
                  <a:pt x="1164" y="2144"/>
                  <a:pt x="1158" y="2145"/>
                  <a:pt x="1155" y="2151"/>
                </a:cubicBezTo>
                <a:cubicBezTo>
                  <a:pt x="1154" y="2153"/>
                  <a:pt x="1153" y="2156"/>
                  <a:pt x="1153" y="2158"/>
                </a:cubicBezTo>
                <a:cubicBezTo>
                  <a:pt x="1183" y="2158"/>
                  <a:pt x="1183" y="2158"/>
                  <a:pt x="1183" y="2158"/>
                </a:cubicBezTo>
                <a:cubicBezTo>
                  <a:pt x="1182" y="2158"/>
                  <a:pt x="1182" y="2157"/>
                  <a:pt x="1181" y="2157"/>
                </a:cubicBezTo>
                <a:cubicBezTo>
                  <a:pt x="1178" y="2152"/>
                  <a:pt x="1174" y="2147"/>
                  <a:pt x="1169" y="2146"/>
                </a:cubicBezTo>
                <a:close/>
                <a:moveTo>
                  <a:pt x="1294" y="1443"/>
                </a:moveTo>
                <a:cubicBezTo>
                  <a:pt x="1294" y="1443"/>
                  <a:pt x="1293" y="1443"/>
                  <a:pt x="1293" y="1443"/>
                </a:cubicBezTo>
                <a:cubicBezTo>
                  <a:pt x="1291" y="1441"/>
                  <a:pt x="1288" y="1442"/>
                  <a:pt x="1285" y="1443"/>
                </a:cubicBezTo>
                <a:cubicBezTo>
                  <a:pt x="1272" y="1448"/>
                  <a:pt x="1261" y="1463"/>
                  <a:pt x="1252" y="1476"/>
                </a:cubicBezTo>
                <a:cubicBezTo>
                  <a:pt x="1241" y="1493"/>
                  <a:pt x="1225" y="1529"/>
                  <a:pt x="1228" y="1535"/>
                </a:cubicBezTo>
                <a:cubicBezTo>
                  <a:pt x="1231" y="1542"/>
                  <a:pt x="1269" y="1517"/>
                  <a:pt x="1284" y="1496"/>
                </a:cubicBezTo>
                <a:cubicBezTo>
                  <a:pt x="1292" y="1485"/>
                  <a:pt x="1307" y="1463"/>
                  <a:pt x="1298" y="1448"/>
                </a:cubicBezTo>
                <a:cubicBezTo>
                  <a:pt x="1297" y="1446"/>
                  <a:pt x="1296" y="1444"/>
                  <a:pt x="1294" y="1443"/>
                </a:cubicBezTo>
                <a:close/>
                <a:moveTo>
                  <a:pt x="1294" y="738"/>
                </a:moveTo>
                <a:cubicBezTo>
                  <a:pt x="1294" y="738"/>
                  <a:pt x="1293" y="737"/>
                  <a:pt x="1293" y="737"/>
                </a:cubicBezTo>
                <a:cubicBezTo>
                  <a:pt x="1291" y="736"/>
                  <a:pt x="1288" y="736"/>
                  <a:pt x="1285" y="737"/>
                </a:cubicBezTo>
                <a:cubicBezTo>
                  <a:pt x="1272" y="742"/>
                  <a:pt x="1261" y="757"/>
                  <a:pt x="1252" y="770"/>
                </a:cubicBezTo>
                <a:cubicBezTo>
                  <a:pt x="1241" y="787"/>
                  <a:pt x="1225" y="823"/>
                  <a:pt x="1228" y="830"/>
                </a:cubicBezTo>
                <a:cubicBezTo>
                  <a:pt x="1231" y="836"/>
                  <a:pt x="1269" y="811"/>
                  <a:pt x="1284" y="791"/>
                </a:cubicBezTo>
                <a:cubicBezTo>
                  <a:pt x="1292" y="780"/>
                  <a:pt x="1307" y="758"/>
                  <a:pt x="1298" y="742"/>
                </a:cubicBezTo>
                <a:cubicBezTo>
                  <a:pt x="1297" y="740"/>
                  <a:pt x="1296" y="739"/>
                  <a:pt x="1294" y="738"/>
                </a:cubicBezTo>
                <a:close/>
                <a:moveTo>
                  <a:pt x="2378" y="1778"/>
                </a:moveTo>
                <a:cubicBezTo>
                  <a:pt x="2380" y="1773"/>
                  <a:pt x="2381" y="1767"/>
                  <a:pt x="2382" y="1762"/>
                </a:cubicBezTo>
                <a:cubicBezTo>
                  <a:pt x="2384" y="1752"/>
                  <a:pt x="2385" y="1742"/>
                  <a:pt x="2386" y="1731"/>
                </a:cubicBezTo>
                <a:cubicBezTo>
                  <a:pt x="2389" y="1715"/>
                  <a:pt x="2390" y="1698"/>
                  <a:pt x="2391" y="1680"/>
                </a:cubicBezTo>
                <a:cubicBezTo>
                  <a:pt x="2392" y="1666"/>
                  <a:pt x="2393" y="1643"/>
                  <a:pt x="2381" y="1636"/>
                </a:cubicBezTo>
                <a:cubicBezTo>
                  <a:pt x="2376" y="1633"/>
                  <a:pt x="2369" y="1635"/>
                  <a:pt x="2365" y="1640"/>
                </a:cubicBezTo>
                <a:cubicBezTo>
                  <a:pt x="2361" y="1645"/>
                  <a:pt x="2359" y="1653"/>
                  <a:pt x="2358" y="1660"/>
                </a:cubicBezTo>
                <a:cubicBezTo>
                  <a:pt x="2359" y="1685"/>
                  <a:pt x="2362" y="1710"/>
                  <a:pt x="2365" y="1735"/>
                </a:cubicBezTo>
                <a:cubicBezTo>
                  <a:pt x="2367" y="1745"/>
                  <a:pt x="2368" y="1755"/>
                  <a:pt x="2370" y="1764"/>
                </a:cubicBezTo>
                <a:cubicBezTo>
                  <a:pt x="2371" y="1767"/>
                  <a:pt x="2374" y="1786"/>
                  <a:pt x="2378" y="1778"/>
                </a:cubicBezTo>
                <a:close/>
                <a:moveTo>
                  <a:pt x="2353" y="1751"/>
                </a:moveTo>
                <a:cubicBezTo>
                  <a:pt x="2348" y="1736"/>
                  <a:pt x="2343" y="1713"/>
                  <a:pt x="2329" y="1708"/>
                </a:cubicBezTo>
                <a:cubicBezTo>
                  <a:pt x="2325" y="1706"/>
                  <a:pt x="2320" y="1707"/>
                  <a:pt x="2317" y="1712"/>
                </a:cubicBezTo>
                <a:cubicBezTo>
                  <a:pt x="2313" y="1717"/>
                  <a:pt x="2313" y="1726"/>
                  <a:pt x="2315" y="1733"/>
                </a:cubicBezTo>
                <a:cubicBezTo>
                  <a:pt x="2321" y="1754"/>
                  <a:pt x="2329" y="1774"/>
                  <a:pt x="2339" y="1793"/>
                </a:cubicBezTo>
                <a:cubicBezTo>
                  <a:pt x="2344" y="1802"/>
                  <a:pt x="2349" y="1811"/>
                  <a:pt x="2355" y="1819"/>
                </a:cubicBezTo>
                <a:cubicBezTo>
                  <a:pt x="2358" y="1823"/>
                  <a:pt x="2372" y="1848"/>
                  <a:pt x="2372" y="1838"/>
                </a:cubicBezTo>
                <a:cubicBezTo>
                  <a:pt x="2372" y="1826"/>
                  <a:pt x="2369" y="1813"/>
                  <a:pt x="2366" y="1802"/>
                </a:cubicBezTo>
                <a:cubicBezTo>
                  <a:pt x="2363" y="1784"/>
                  <a:pt x="2358" y="1767"/>
                  <a:pt x="2353" y="1751"/>
                </a:cubicBezTo>
                <a:close/>
                <a:moveTo>
                  <a:pt x="2355" y="1840"/>
                </a:moveTo>
                <a:cubicBezTo>
                  <a:pt x="2349" y="1827"/>
                  <a:pt x="2342" y="1814"/>
                  <a:pt x="2333" y="1802"/>
                </a:cubicBezTo>
                <a:cubicBezTo>
                  <a:pt x="2330" y="1797"/>
                  <a:pt x="2326" y="1793"/>
                  <a:pt x="2321" y="1791"/>
                </a:cubicBezTo>
                <a:cubicBezTo>
                  <a:pt x="2316" y="1789"/>
                  <a:pt x="2310" y="1791"/>
                  <a:pt x="2307" y="1796"/>
                </a:cubicBezTo>
                <a:cubicBezTo>
                  <a:pt x="2305" y="1799"/>
                  <a:pt x="2304" y="1804"/>
                  <a:pt x="2305" y="1808"/>
                </a:cubicBezTo>
                <a:cubicBezTo>
                  <a:pt x="2305" y="1812"/>
                  <a:pt x="2306" y="1816"/>
                  <a:pt x="2307" y="1820"/>
                </a:cubicBezTo>
                <a:cubicBezTo>
                  <a:pt x="2318" y="1849"/>
                  <a:pt x="2338" y="1869"/>
                  <a:pt x="2358" y="1886"/>
                </a:cubicBezTo>
                <a:cubicBezTo>
                  <a:pt x="2360" y="1887"/>
                  <a:pt x="2362" y="1889"/>
                  <a:pt x="2364" y="1889"/>
                </a:cubicBezTo>
                <a:cubicBezTo>
                  <a:pt x="2365" y="1890"/>
                  <a:pt x="2366" y="1890"/>
                  <a:pt x="2366" y="1890"/>
                </a:cubicBezTo>
                <a:cubicBezTo>
                  <a:pt x="2368" y="1889"/>
                  <a:pt x="2369" y="1889"/>
                  <a:pt x="2370" y="1888"/>
                </a:cubicBezTo>
                <a:cubicBezTo>
                  <a:pt x="2374" y="1883"/>
                  <a:pt x="2368" y="1869"/>
                  <a:pt x="2367" y="1865"/>
                </a:cubicBezTo>
                <a:cubicBezTo>
                  <a:pt x="2363" y="1856"/>
                  <a:pt x="2359" y="1848"/>
                  <a:pt x="2355" y="1840"/>
                </a:cubicBezTo>
                <a:close/>
                <a:moveTo>
                  <a:pt x="2446" y="1091"/>
                </a:moveTo>
                <a:cubicBezTo>
                  <a:pt x="2446" y="1090"/>
                  <a:pt x="2445" y="1090"/>
                  <a:pt x="2445" y="1090"/>
                </a:cubicBezTo>
                <a:cubicBezTo>
                  <a:pt x="2443" y="1089"/>
                  <a:pt x="2440" y="1089"/>
                  <a:pt x="2437" y="1090"/>
                </a:cubicBezTo>
                <a:cubicBezTo>
                  <a:pt x="2424" y="1095"/>
                  <a:pt x="2413" y="1110"/>
                  <a:pt x="2404" y="1123"/>
                </a:cubicBezTo>
                <a:cubicBezTo>
                  <a:pt x="2392" y="1140"/>
                  <a:pt x="2377" y="1176"/>
                  <a:pt x="2380" y="1182"/>
                </a:cubicBezTo>
                <a:cubicBezTo>
                  <a:pt x="2383" y="1189"/>
                  <a:pt x="2421" y="1164"/>
                  <a:pt x="2436" y="1143"/>
                </a:cubicBezTo>
                <a:cubicBezTo>
                  <a:pt x="2444" y="1132"/>
                  <a:pt x="2459" y="1111"/>
                  <a:pt x="2450" y="1095"/>
                </a:cubicBezTo>
                <a:cubicBezTo>
                  <a:pt x="2449" y="1093"/>
                  <a:pt x="2448" y="1092"/>
                  <a:pt x="2446" y="1091"/>
                </a:cubicBezTo>
                <a:close/>
                <a:moveTo>
                  <a:pt x="2062" y="32"/>
                </a:moveTo>
                <a:cubicBezTo>
                  <a:pt x="2062" y="32"/>
                  <a:pt x="2061" y="32"/>
                  <a:pt x="2061" y="32"/>
                </a:cubicBezTo>
                <a:cubicBezTo>
                  <a:pt x="2059" y="30"/>
                  <a:pt x="2056" y="31"/>
                  <a:pt x="2053" y="32"/>
                </a:cubicBezTo>
                <a:cubicBezTo>
                  <a:pt x="2040" y="37"/>
                  <a:pt x="2029" y="51"/>
                  <a:pt x="2020" y="65"/>
                </a:cubicBezTo>
                <a:cubicBezTo>
                  <a:pt x="2008" y="82"/>
                  <a:pt x="1993" y="118"/>
                  <a:pt x="1996" y="124"/>
                </a:cubicBezTo>
                <a:cubicBezTo>
                  <a:pt x="1999" y="130"/>
                  <a:pt x="2037" y="105"/>
                  <a:pt x="2052" y="85"/>
                </a:cubicBezTo>
                <a:cubicBezTo>
                  <a:pt x="2060" y="74"/>
                  <a:pt x="2075" y="52"/>
                  <a:pt x="2066" y="36"/>
                </a:cubicBezTo>
                <a:cubicBezTo>
                  <a:pt x="2065" y="35"/>
                  <a:pt x="2064" y="33"/>
                  <a:pt x="2062" y="32"/>
                </a:cubicBezTo>
                <a:close/>
                <a:moveTo>
                  <a:pt x="2396" y="1818"/>
                </a:moveTo>
                <a:cubicBezTo>
                  <a:pt x="2402" y="1810"/>
                  <a:pt x="2408" y="1802"/>
                  <a:pt x="2413" y="1794"/>
                </a:cubicBezTo>
                <a:cubicBezTo>
                  <a:pt x="2420" y="1782"/>
                  <a:pt x="2426" y="1770"/>
                  <a:pt x="2432" y="1758"/>
                </a:cubicBezTo>
                <a:cubicBezTo>
                  <a:pt x="2437" y="1745"/>
                  <a:pt x="2443" y="1733"/>
                  <a:pt x="2441" y="1718"/>
                </a:cubicBezTo>
                <a:cubicBezTo>
                  <a:pt x="2441" y="1715"/>
                  <a:pt x="2440" y="1712"/>
                  <a:pt x="2439" y="1710"/>
                </a:cubicBezTo>
                <a:cubicBezTo>
                  <a:pt x="2436" y="1707"/>
                  <a:pt x="2433" y="1707"/>
                  <a:pt x="2430" y="1708"/>
                </a:cubicBezTo>
                <a:cubicBezTo>
                  <a:pt x="2423" y="1710"/>
                  <a:pt x="2419" y="1716"/>
                  <a:pt x="2415" y="1722"/>
                </a:cubicBezTo>
                <a:cubicBezTo>
                  <a:pt x="2410" y="1730"/>
                  <a:pt x="2405" y="1738"/>
                  <a:pt x="2402" y="1746"/>
                </a:cubicBezTo>
                <a:cubicBezTo>
                  <a:pt x="2396" y="1761"/>
                  <a:pt x="2392" y="1776"/>
                  <a:pt x="2387" y="1792"/>
                </a:cubicBezTo>
                <a:cubicBezTo>
                  <a:pt x="2383" y="1806"/>
                  <a:pt x="2374" y="1833"/>
                  <a:pt x="2378" y="1837"/>
                </a:cubicBezTo>
                <a:cubicBezTo>
                  <a:pt x="2381" y="1841"/>
                  <a:pt x="2391" y="1826"/>
                  <a:pt x="2396" y="1818"/>
                </a:cubicBezTo>
                <a:close/>
                <a:moveTo>
                  <a:pt x="2446" y="1794"/>
                </a:moveTo>
                <a:cubicBezTo>
                  <a:pt x="2446" y="1794"/>
                  <a:pt x="2445" y="1794"/>
                  <a:pt x="2445" y="1794"/>
                </a:cubicBezTo>
                <a:cubicBezTo>
                  <a:pt x="2443" y="1792"/>
                  <a:pt x="2440" y="1793"/>
                  <a:pt x="2437" y="1794"/>
                </a:cubicBezTo>
                <a:cubicBezTo>
                  <a:pt x="2424" y="1799"/>
                  <a:pt x="2413" y="1813"/>
                  <a:pt x="2404" y="1827"/>
                </a:cubicBezTo>
                <a:cubicBezTo>
                  <a:pt x="2392" y="1844"/>
                  <a:pt x="2377" y="1880"/>
                  <a:pt x="2380" y="1886"/>
                </a:cubicBezTo>
                <a:cubicBezTo>
                  <a:pt x="2383" y="1892"/>
                  <a:pt x="2421" y="1868"/>
                  <a:pt x="2436" y="1847"/>
                </a:cubicBezTo>
                <a:cubicBezTo>
                  <a:pt x="2444" y="1836"/>
                  <a:pt x="2459" y="1814"/>
                  <a:pt x="2450" y="1799"/>
                </a:cubicBezTo>
                <a:cubicBezTo>
                  <a:pt x="2449" y="1797"/>
                  <a:pt x="2448" y="1795"/>
                  <a:pt x="2446" y="1794"/>
                </a:cubicBezTo>
                <a:close/>
                <a:moveTo>
                  <a:pt x="2057" y="2073"/>
                </a:moveTo>
                <a:cubicBezTo>
                  <a:pt x="2057" y="2070"/>
                  <a:pt x="2056" y="2067"/>
                  <a:pt x="2055" y="2064"/>
                </a:cubicBezTo>
                <a:cubicBezTo>
                  <a:pt x="2052" y="2062"/>
                  <a:pt x="2049" y="2061"/>
                  <a:pt x="2046" y="2062"/>
                </a:cubicBezTo>
                <a:cubicBezTo>
                  <a:pt x="2039" y="2064"/>
                  <a:pt x="2035" y="2070"/>
                  <a:pt x="2031" y="2077"/>
                </a:cubicBezTo>
                <a:cubicBezTo>
                  <a:pt x="2026" y="2085"/>
                  <a:pt x="2021" y="2092"/>
                  <a:pt x="2018" y="2101"/>
                </a:cubicBezTo>
                <a:cubicBezTo>
                  <a:pt x="2012" y="2116"/>
                  <a:pt x="2008" y="2131"/>
                  <a:pt x="2003" y="2146"/>
                </a:cubicBezTo>
                <a:cubicBezTo>
                  <a:pt x="2002" y="2150"/>
                  <a:pt x="2001" y="2154"/>
                  <a:pt x="1999" y="2158"/>
                </a:cubicBezTo>
                <a:cubicBezTo>
                  <a:pt x="2022" y="2158"/>
                  <a:pt x="2022" y="2158"/>
                  <a:pt x="2022" y="2158"/>
                </a:cubicBezTo>
                <a:cubicBezTo>
                  <a:pt x="2025" y="2155"/>
                  <a:pt x="2027" y="2152"/>
                  <a:pt x="2029" y="2149"/>
                </a:cubicBezTo>
                <a:cubicBezTo>
                  <a:pt x="2036" y="2137"/>
                  <a:pt x="2042" y="2125"/>
                  <a:pt x="2048" y="2112"/>
                </a:cubicBezTo>
                <a:cubicBezTo>
                  <a:pt x="2053" y="2100"/>
                  <a:pt x="2059" y="2088"/>
                  <a:pt x="2057" y="2073"/>
                </a:cubicBezTo>
                <a:close/>
                <a:moveTo>
                  <a:pt x="2062" y="738"/>
                </a:moveTo>
                <a:cubicBezTo>
                  <a:pt x="2062" y="738"/>
                  <a:pt x="2061" y="737"/>
                  <a:pt x="2061" y="737"/>
                </a:cubicBezTo>
                <a:cubicBezTo>
                  <a:pt x="2059" y="736"/>
                  <a:pt x="2056" y="736"/>
                  <a:pt x="2053" y="737"/>
                </a:cubicBezTo>
                <a:cubicBezTo>
                  <a:pt x="2040" y="742"/>
                  <a:pt x="2029" y="757"/>
                  <a:pt x="2020" y="770"/>
                </a:cubicBezTo>
                <a:cubicBezTo>
                  <a:pt x="2008" y="787"/>
                  <a:pt x="1993" y="823"/>
                  <a:pt x="1996" y="830"/>
                </a:cubicBezTo>
                <a:cubicBezTo>
                  <a:pt x="1999" y="836"/>
                  <a:pt x="2037" y="811"/>
                  <a:pt x="2052" y="791"/>
                </a:cubicBezTo>
                <a:cubicBezTo>
                  <a:pt x="2060" y="780"/>
                  <a:pt x="2075" y="758"/>
                  <a:pt x="2066" y="742"/>
                </a:cubicBezTo>
                <a:cubicBezTo>
                  <a:pt x="2065" y="740"/>
                  <a:pt x="2064" y="739"/>
                  <a:pt x="2062" y="738"/>
                </a:cubicBezTo>
                <a:close/>
                <a:moveTo>
                  <a:pt x="1937" y="2146"/>
                </a:moveTo>
                <a:cubicBezTo>
                  <a:pt x="1932" y="2144"/>
                  <a:pt x="1926" y="2145"/>
                  <a:pt x="1923" y="2151"/>
                </a:cubicBezTo>
                <a:cubicBezTo>
                  <a:pt x="1922" y="2153"/>
                  <a:pt x="1921" y="2156"/>
                  <a:pt x="1921" y="2158"/>
                </a:cubicBezTo>
                <a:cubicBezTo>
                  <a:pt x="1951" y="2158"/>
                  <a:pt x="1951" y="2158"/>
                  <a:pt x="1951" y="2158"/>
                </a:cubicBezTo>
                <a:cubicBezTo>
                  <a:pt x="1950" y="2158"/>
                  <a:pt x="1950" y="2157"/>
                  <a:pt x="1949" y="2157"/>
                </a:cubicBezTo>
                <a:cubicBezTo>
                  <a:pt x="1946" y="2152"/>
                  <a:pt x="1942" y="2147"/>
                  <a:pt x="1937" y="2146"/>
                </a:cubicBezTo>
                <a:close/>
                <a:moveTo>
                  <a:pt x="1969" y="2105"/>
                </a:moveTo>
                <a:cubicBezTo>
                  <a:pt x="1964" y="2091"/>
                  <a:pt x="1959" y="2067"/>
                  <a:pt x="1945" y="2063"/>
                </a:cubicBezTo>
                <a:cubicBezTo>
                  <a:pt x="1941" y="2061"/>
                  <a:pt x="1936" y="2062"/>
                  <a:pt x="1933" y="2067"/>
                </a:cubicBezTo>
                <a:cubicBezTo>
                  <a:pt x="1929" y="2072"/>
                  <a:pt x="1929" y="2080"/>
                  <a:pt x="1931" y="2087"/>
                </a:cubicBezTo>
                <a:cubicBezTo>
                  <a:pt x="1937" y="2108"/>
                  <a:pt x="1945" y="2129"/>
                  <a:pt x="1955" y="2147"/>
                </a:cubicBezTo>
                <a:cubicBezTo>
                  <a:pt x="1957" y="2151"/>
                  <a:pt x="1959" y="2155"/>
                  <a:pt x="1961" y="2158"/>
                </a:cubicBezTo>
                <a:cubicBezTo>
                  <a:pt x="1983" y="2158"/>
                  <a:pt x="1983" y="2158"/>
                  <a:pt x="1983" y="2158"/>
                </a:cubicBezTo>
                <a:cubicBezTo>
                  <a:pt x="1982" y="2158"/>
                  <a:pt x="1982" y="2157"/>
                  <a:pt x="1982" y="2156"/>
                </a:cubicBezTo>
                <a:cubicBezTo>
                  <a:pt x="1979" y="2139"/>
                  <a:pt x="1974" y="2122"/>
                  <a:pt x="1969" y="2105"/>
                </a:cubicBezTo>
                <a:close/>
                <a:moveTo>
                  <a:pt x="2007" y="2035"/>
                </a:moveTo>
                <a:cubicBezTo>
                  <a:pt x="2008" y="2021"/>
                  <a:pt x="2009" y="1998"/>
                  <a:pt x="1997" y="1991"/>
                </a:cubicBezTo>
                <a:cubicBezTo>
                  <a:pt x="1992" y="1988"/>
                  <a:pt x="1985" y="1990"/>
                  <a:pt x="1981" y="1995"/>
                </a:cubicBezTo>
                <a:cubicBezTo>
                  <a:pt x="1977" y="2000"/>
                  <a:pt x="1975" y="2007"/>
                  <a:pt x="1974" y="2015"/>
                </a:cubicBezTo>
                <a:cubicBezTo>
                  <a:pt x="1975" y="2040"/>
                  <a:pt x="1978" y="2065"/>
                  <a:pt x="1981" y="2089"/>
                </a:cubicBezTo>
                <a:cubicBezTo>
                  <a:pt x="1983" y="2099"/>
                  <a:pt x="1984" y="2109"/>
                  <a:pt x="1986" y="2119"/>
                </a:cubicBezTo>
                <a:cubicBezTo>
                  <a:pt x="1987" y="2122"/>
                  <a:pt x="1990" y="2140"/>
                  <a:pt x="1994" y="2132"/>
                </a:cubicBezTo>
                <a:cubicBezTo>
                  <a:pt x="1996" y="2128"/>
                  <a:pt x="1997" y="2122"/>
                  <a:pt x="1998" y="2117"/>
                </a:cubicBezTo>
                <a:cubicBezTo>
                  <a:pt x="2000" y="2106"/>
                  <a:pt x="2001" y="2096"/>
                  <a:pt x="2002" y="2086"/>
                </a:cubicBezTo>
                <a:cubicBezTo>
                  <a:pt x="2005" y="2069"/>
                  <a:pt x="2006" y="2052"/>
                  <a:pt x="2007" y="2035"/>
                </a:cubicBezTo>
                <a:close/>
                <a:moveTo>
                  <a:pt x="2062" y="2149"/>
                </a:moveTo>
                <a:cubicBezTo>
                  <a:pt x="2062" y="2149"/>
                  <a:pt x="2061" y="2148"/>
                  <a:pt x="2061" y="2148"/>
                </a:cubicBezTo>
                <a:cubicBezTo>
                  <a:pt x="2059" y="2147"/>
                  <a:pt x="2056" y="2147"/>
                  <a:pt x="2053" y="2148"/>
                </a:cubicBezTo>
                <a:cubicBezTo>
                  <a:pt x="2048" y="2150"/>
                  <a:pt x="2043" y="2154"/>
                  <a:pt x="2038" y="2158"/>
                </a:cubicBezTo>
                <a:cubicBezTo>
                  <a:pt x="2068" y="2158"/>
                  <a:pt x="2068" y="2158"/>
                  <a:pt x="2068" y="2158"/>
                </a:cubicBezTo>
                <a:cubicBezTo>
                  <a:pt x="2067" y="2157"/>
                  <a:pt x="2067" y="2155"/>
                  <a:pt x="2066" y="2153"/>
                </a:cubicBezTo>
                <a:cubicBezTo>
                  <a:pt x="2065" y="2151"/>
                  <a:pt x="2064" y="2150"/>
                  <a:pt x="2062" y="2149"/>
                </a:cubicBezTo>
                <a:close/>
                <a:moveTo>
                  <a:pt x="2062" y="1443"/>
                </a:moveTo>
                <a:cubicBezTo>
                  <a:pt x="2062" y="1443"/>
                  <a:pt x="2061" y="1443"/>
                  <a:pt x="2061" y="1443"/>
                </a:cubicBezTo>
                <a:cubicBezTo>
                  <a:pt x="2059" y="1441"/>
                  <a:pt x="2056" y="1442"/>
                  <a:pt x="2053" y="1443"/>
                </a:cubicBezTo>
                <a:cubicBezTo>
                  <a:pt x="2040" y="1448"/>
                  <a:pt x="2029" y="1463"/>
                  <a:pt x="2020" y="1476"/>
                </a:cubicBezTo>
                <a:cubicBezTo>
                  <a:pt x="2008" y="1493"/>
                  <a:pt x="1993" y="1529"/>
                  <a:pt x="1996" y="1535"/>
                </a:cubicBezTo>
                <a:cubicBezTo>
                  <a:pt x="1999" y="1542"/>
                  <a:pt x="2037" y="1517"/>
                  <a:pt x="2052" y="1496"/>
                </a:cubicBezTo>
                <a:cubicBezTo>
                  <a:pt x="2060" y="1485"/>
                  <a:pt x="2075" y="1463"/>
                  <a:pt x="2066" y="1448"/>
                </a:cubicBezTo>
                <a:cubicBezTo>
                  <a:pt x="2065" y="1446"/>
                  <a:pt x="2064" y="1444"/>
                  <a:pt x="2062" y="1443"/>
                </a:cubicBezTo>
                <a:close/>
                <a:moveTo>
                  <a:pt x="1628" y="1818"/>
                </a:moveTo>
                <a:cubicBezTo>
                  <a:pt x="1634" y="1810"/>
                  <a:pt x="1640" y="1802"/>
                  <a:pt x="1645" y="1794"/>
                </a:cubicBezTo>
                <a:cubicBezTo>
                  <a:pt x="1652" y="1782"/>
                  <a:pt x="1658" y="1770"/>
                  <a:pt x="1664" y="1758"/>
                </a:cubicBezTo>
                <a:cubicBezTo>
                  <a:pt x="1669" y="1745"/>
                  <a:pt x="1675" y="1733"/>
                  <a:pt x="1673" y="1718"/>
                </a:cubicBezTo>
                <a:cubicBezTo>
                  <a:pt x="1673" y="1715"/>
                  <a:pt x="1672" y="1712"/>
                  <a:pt x="1671" y="1710"/>
                </a:cubicBezTo>
                <a:cubicBezTo>
                  <a:pt x="1668" y="1707"/>
                  <a:pt x="1665" y="1707"/>
                  <a:pt x="1662" y="1708"/>
                </a:cubicBezTo>
                <a:cubicBezTo>
                  <a:pt x="1655" y="1710"/>
                  <a:pt x="1651" y="1716"/>
                  <a:pt x="1647" y="1722"/>
                </a:cubicBezTo>
                <a:cubicBezTo>
                  <a:pt x="1642" y="1730"/>
                  <a:pt x="1637" y="1738"/>
                  <a:pt x="1634" y="1746"/>
                </a:cubicBezTo>
                <a:cubicBezTo>
                  <a:pt x="1628" y="1761"/>
                  <a:pt x="1624" y="1776"/>
                  <a:pt x="1619" y="1792"/>
                </a:cubicBezTo>
                <a:cubicBezTo>
                  <a:pt x="1615" y="1806"/>
                  <a:pt x="1606" y="1833"/>
                  <a:pt x="1610" y="1837"/>
                </a:cubicBezTo>
                <a:cubicBezTo>
                  <a:pt x="1613" y="1841"/>
                  <a:pt x="1623" y="1826"/>
                  <a:pt x="1628" y="181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2"/>
                  <a:pt x="136" y="1793"/>
                  <a:pt x="133" y="1794"/>
                </a:cubicBezTo>
                <a:cubicBezTo>
                  <a:pt x="120" y="1799"/>
                  <a:pt x="109" y="1813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2"/>
                  <a:pt x="117" y="1868"/>
                  <a:pt x="132" y="1847"/>
                </a:cubicBezTo>
                <a:cubicBezTo>
                  <a:pt x="140" y="1836"/>
                  <a:pt x="155" y="1814"/>
                  <a:pt x="146" y="1799"/>
                </a:cubicBezTo>
                <a:cubicBezTo>
                  <a:pt x="145" y="1797"/>
                  <a:pt x="144" y="1795"/>
                  <a:pt x="142" y="1794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7"/>
                  <a:pt x="13" y="1712"/>
                </a:cubicBezTo>
                <a:cubicBezTo>
                  <a:pt x="9" y="1717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19"/>
                </a:cubicBezTo>
                <a:cubicBezTo>
                  <a:pt x="54" y="1823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4"/>
                  <a:pt x="54" y="1767"/>
                  <a:pt x="49" y="175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1"/>
                </a:cubicBezTo>
                <a:cubicBezTo>
                  <a:pt x="85" y="1715"/>
                  <a:pt x="87" y="1698"/>
                  <a:pt x="87" y="1680"/>
                </a:cubicBezTo>
                <a:cubicBezTo>
                  <a:pt x="88" y="1666"/>
                  <a:pt x="89" y="1643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4"/>
                </a:cubicBezTo>
                <a:cubicBezTo>
                  <a:pt x="67" y="1767"/>
                  <a:pt x="70" y="1786"/>
                  <a:pt x="74" y="1778"/>
                </a:cubicBezTo>
                <a:close/>
                <a:moveTo>
                  <a:pt x="92" y="1818"/>
                </a:moveTo>
                <a:cubicBezTo>
                  <a:pt x="98" y="1810"/>
                  <a:pt x="104" y="1802"/>
                  <a:pt x="109" y="1794"/>
                </a:cubicBezTo>
                <a:cubicBezTo>
                  <a:pt x="116" y="1782"/>
                  <a:pt x="122" y="1770"/>
                  <a:pt x="128" y="1758"/>
                </a:cubicBezTo>
                <a:cubicBezTo>
                  <a:pt x="133" y="1745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2"/>
                </a:cubicBezTo>
                <a:cubicBezTo>
                  <a:pt x="106" y="1730"/>
                  <a:pt x="101" y="1738"/>
                  <a:pt x="98" y="1746"/>
                </a:cubicBezTo>
                <a:cubicBezTo>
                  <a:pt x="92" y="1761"/>
                  <a:pt x="88" y="1776"/>
                  <a:pt x="83" y="1792"/>
                </a:cubicBezTo>
                <a:cubicBezTo>
                  <a:pt x="79" y="1806"/>
                  <a:pt x="70" y="1833"/>
                  <a:pt x="74" y="1837"/>
                </a:cubicBezTo>
                <a:cubicBezTo>
                  <a:pt x="77" y="1841"/>
                  <a:pt x="87" y="1826"/>
                  <a:pt x="92" y="1818"/>
                </a:cubicBezTo>
                <a:close/>
                <a:moveTo>
                  <a:pt x="438" y="1535"/>
                </a:moveTo>
                <a:cubicBezTo>
                  <a:pt x="440" y="1536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8"/>
                  <a:pt x="447" y="1514"/>
                </a:cubicBezTo>
                <a:cubicBezTo>
                  <a:pt x="443" y="1505"/>
                  <a:pt x="439" y="1497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6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8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142" y="1091"/>
                </a:moveTo>
                <a:cubicBezTo>
                  <a:pt x="142" y="1090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2"/>
                </a:cubicBezTo>
                <a:cubicBezTo>
                  <a:pt x="79" y="1189"/>
                  <a:pt x="117" y="1164"/>
                  <a:pt x="132" y="1143"/>
                </a:cubicBezTo>
                <a:cubicBezTo>
                  <a:pt x="140" y="1132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1"/>
                </a:cubicBezTo>
                <a:cubicBezTo>
                  <a:pt x="139" y="380"/>
                  <a:pt x="136" y="380"/>
                  <a:pt x="133" y="381"/>
                </a:cubicBezTo>
                <a:cubicBezTo>
                  <a:pt x="120" y="387"/>
                  <a:pt x="109" y="401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5"/>
                  <a:pt x="132" y="435"/>
                </a:cubicBezTo>
                <a:cubicBezTo>
                  <a:pt x="140" y="424"/>
                  <a:pt x="155" y="402"/>
                  <a:pt x="146" y="386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01" y="2146"/>
                </a:moveTo>
                <a:cubicBezTo>
                  <a:pt x="396" y="2144"/>
                  <a:pt x="390" y="2145"/>
                  <a:pt x="387" y="2151"/>
                </a:cubicBezTo>
                <a:cubicBezTo>
                  <a:pt x="386" y="2153"/>
                  <a:pt x="385" y="2156"/>
                  <a:pt x="385" y="2158"/>
                </a:cubicBezTo>
                <a:cubicBezTo>
                  <a:pt x="415" y="2158"/>
                  <a:pt x="415" y="2158"/>
                  <a:pt x="415" y="2158"/>
                </a:cubicBezTo>
                <a:cubicBezTo>
                  <a:pt x="414" y="2158"/>
                  <a:pt x="414" y="2157"/>
                  <a:pt x="413" y="2157"/>
                </a:cubicBezTo>
                <a:cubicBezTo>
                  <a:pt x="410" y="2152"/>
                  <a:pt x="406" y="2147"/>
                  <a:pt x="401" y="2146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29"/>
                  <a:pt x="82" y="319"/>
                </a:cubicBezTo>
                <a:cubicBezTo>
                  <a:pt x="85" y="302"/>
                  <a:pt x="87" y="285"/>
                  <a:pt x="87" y="268"/>
                </a:cubicBezTo>
                <a:cubicBezTo>
                  <a:pt x="88" y="254"/>
                  <a:pt x="89" y="231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0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2"/>
                  <a:pt x="66" y="352"/>
                </a:cubicBezTo>
                <a:close/>
                <a:moveTo>
                  <a:pt x="49" y="1047"/>
                </a:moveTo>
                <a:cubicBezTo>
                  <a:pt x="45" y="1032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0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09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1206" y="1535"/>
                </a:moveTo>
                <a:cubicBezTo>
                  <a:pt x="1208" y="1536"/>
                  <a:pt x="1210" y="1538"/>
                  <a:pt x="1212" y="1539"/>
                </a:cubicBezTo>
                <a:cubicBezTo>
                  <a:pt x="1213" y="1539"/>
                  <a:pt x="1214" y="1539"/>
                  <a:pt x="1215" y="1539"/>
                </a:cubicBezTo>
                <a:cubicBezTo>
                  <a:pt x="1216" y="1539"/>
                  <a:pt x="1217" y="1538"/>
                  <a:pt x="1218" y="1537"/>
                </a:cubicBezTo>
                <a:cubicBezTo>
                  <a:pt x="1222" y="1532"/>
                  <a:pt x="1216" y="1518"/>
                  <a:pt x="1215" y="1514"/>
                </a:cubicBezTo>
                <a:cubicBezTo>
                  <a:pt x="1211" y="1505"/>
                  <a:pt x="1207" y="1497"/>
                  <a:pt x="1203" y="1490"/>
                </a:cubicBezTo>
                <a:cubicBezTo>
                  <a:pt x="1197" y="1476"/>
                  <a:pt x="1190" y="1463"/>
                  <a:pt x="1181" y="1451"/>
                </a:cubicBezTo>
                <a:cubicBezTo>
                  <a:pt x="1178" y="1446"/>
                  <a:pt x="1174" y="1442"/>
                  <a:pt x="1169" y="1440"/>
                </a:cubicBezTo>
                <a:cubicBezTo>
                  <a:pt x="1164" y="1438"/>
                  <a:pt x="1158" y="1440"/>
                  <a:pt x="1155" y="1445"/>
                </a:cubicBezTo>
                <a:cubicBezTo>
                  <a:pt x="1153" y="1448"/>
                  <a:pt x="1152" y="1453"/>
                  <a:pt x="1153" y="1457"/>
                </a:cubicBezTo>
                <a:cubicBezTo>
                  <a:pt x="1153" y="1461"/>
                  <a:pt x="1154" y="1465"/>
                  <a:pt x="1155" y="1469"/>
                </a:cubicBezTo>
                <a:cubicBezTo>
                  <a:pt x="1166" y="1498"/>
                  <a:pt x="1186" y="1518"/>
                  <a:pt x="1206" y="1535"/>
                </a:cubicBezTo>
                <a:close/>
                <a:moveTo>
                  <a:pt x="3" y="1116"/>
                </a:moveTo>
                <a:cubicBezTo>
                  <a:pt x="14" y="1145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2"/>
                  <a:pt x="55" y="1145"/>
                  <a:pt x="51" y="1137"/>
                </a:cubicBezTo>
                <a:cubicBezTo>
                  <a:pt x="45" y="1123"/>
                  <a:pt x="38" y="1110"/>
                  <a:pt x="29" y="1098"/>
                </a:cubicBezTo>
                <a:cubicBezTo>
                  <a:pt x="26" y="1093"/>
                  <a:pt x="22" y="1089"/>
                  <a:pt x="17" y="1087"/>
                </a:cubicBezTo>
                <a:cubicBezTo>
                  <a:pt x="12" y="1085"/>
                  <a:pt x="6" y="1087"/>
                  <a:pt x="3" y="1092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8"/>
                  <a:pt x="2" y="1112"/>
                  <a:pt x="3" y="1116"/>
                </a:cubicBezTo>
                <a:close/>
                <a:moveTo>
                  <a:pt x="51" y="1840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799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89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89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8"/>
                  <a:pt x="51" y="1840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7"/>
                </a:cubicBezTo>
                <a:cubicBezTo>
                  <a:pt x="61" y="478"/>
                  <a:pt x="62" y="478"/>
                  <a:pt x="63" y="477"/>
                </a:cubicBezTo>
                <a:cubicBezTo>
                  <a:pt x="64" y="477"/>
                  <a:pt x="65" y="477"/>
                  <a:pt x="66" y="475"/>
                </a:cubicBezTo>
                <a:cubicBezTo>
                  <a:pt x="70" y="470"/>
                  <a:pt x="64" y="457"/>
                  <a:pt x="63" y="452"/>
                </a:cubicBezTo>
                <a:cubicBezTo>
                  <a:pt x="59" y="444"/>
                  <a:pt x="55" y="436"/>
                  <a:pt x="51" y="428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0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35" y="380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5"/>
                  <a:pt x="68" y="425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2"/>
                  <a:pt x="54" y="355"/>
                  <a:pt x="49" y="338"/>
                </a:cubicBezTo>
                <a:cubicBezTo>
                  <a:pt x="45" y="324"/>
                  <a:pt x="39" y="300"/>
                  <a:pt x="26" y="296"/>
                </a:cubicBezTo>
                <a:cubicBezTo>
                  <a:pt x="21" y="294"/>
                  <a:pt x="16" y="295"/>
                  <a:pt x="13" y="300"/>
                </a:cubicBezTo>
                <a:cubicBezTo>
                  <a:pt x="9" y="305"/>
                  <a:pt x="9" y="314"/>
                  <a:pt x="11" y="320"/>
                </a:cubicBezTo>
                <a:cubicBezTo>
                  <a:pt x="17" y="342"/>
                  <a:pt x="25" y="362"/>
                  <a:pt x="35" y="380"/>
                </a:cubicBezTo>
                <a:close/>
                <a:moveTo>
                  <a:pt x="842" y="1778"/>
                </a:moveTo>
                <a:cubicBezTo>
                  <a:pt x="844" y="1773"/>
                  <a:pt x="845" y="1767"/>
                  <a:pt x="846" y="1762"/>
                </a:cubicBezTo>
                <a:cubicBezTo>
                  <a:pt x="848" y="1752"/>
                  <a:pt x="849" y="1742"/>
                  <a:pt x="850" y="1731"/>
                </a:cubicBezTo>
                <a:cubicBezTo>
                  <a:pt x="853" y="1715"/>
                  <a:pt x="854" y="1698"/>
                  <a:pt x="855" y="1680"/>
                </a:cubicBezTo>
                <a:cubicBezTo>
                  <a:pt x="856" y="1666"/>
                  <a:pt x="857" y="1643"/>
                  <a:pt x="845" y="1636"/>
                </a:cubicBezTo>
                <a:cubicBezTo>
                  <a:pt x="840" y="1633"/>
                  <a:pt x="833" y="1635"/>
                  <a:pt x="829" y="1640"/>
                </a:cubicBezTo>
                <a:cubicBezTo>
                  <a:pt x="825" y="1645"/>
                  <a:pt x="823" y="1653"/>
                  <a:pt x="822" y="1660"/>
                </a:cubicBezTo>
                <a:cubicBezTo>
                  <a:pt x="823" y="1685"/>
                  <a:pt x="826" y="1710"/>
                  <a:pt x="829" y="1735"/>
                </a:cubicBezTo>
                <a:cubicBezTo>
                  <a:pt x="831" y="1745"/>
                  <a:pt x="832" y="1755"/>
                  <a:pt x="834" y="1764"/>
                </a:cubicBezTo>
                <a:cubicBezTo>
                  <a:pt x="835" y="1767"/>
                  <a:pt x="838" y="1786"/>
                  <a:pt x="842" y="1778"/>
                </a:cubicBezTo>
                <a:close/>
                <a:moveTo>
                  <a:pt x="860" y="1818"/>
                </a:moveTo>
                <a:cubicBezTo>
                  <a:pt x="866" y="1810"/>
                  <a:pt x="872" y="1802"/>
                  <a:pt x="877" y="1794"/>
                </a:cubicBezTo>
                <a:cubicBezTo>
                  <a:pt x="884" y="1782"/>
                  <a:pt x="890" y="1770"/>
                  <a:pt x="896" y="1758"/>
                </a:cubicBezTo>
                <a:cubicBezTo>
                  <a:pt x="901" y="1745"/>
                  <a:pt x="907" y="1733"/>
                  <a:pt x="905" y="1718"/>
                </a:cubicBezTo>
                <a:cubicBezTo>
                  <a:pt x="905" y="1715"/>
                  <a:pt x="904" y="1712"/>
                  <a:pt x="903" y="1710"/>
                </a:cubicBezTo>
                <a:cubicBezTo>
                  <a:pt x="900" y="1707"/>
                  <a:pt x="897" y="1707"/>
                  <a:pt x="894" y="1708"/>
                </a:cubicBezTo>
                <a:cubicBezTo>
                  <a:pt x="887" y="1710"/>
                  <a:pt x="883" y="1716"/>
                  <a:pt x="879" y="1722"/>
                </a:cubicBezTo>
                <a:cubicBezTo>
                  <a:pt x="874" y="1730"/>
                  <a:pt x="869" y="1738"/>
                  <a:pt x="866" y="1746"/>
                </a:cubicBezTo>
                <a:cubicBezTo>
                  <a:pt x="860" y="1761"/>
                  <a:pt x="856" y="1776"/>
                  <a:pt x="851" y="1792"/>
                </a:cubicBezTo>
                <a:cubicBezTo>
                  <a:pt x="847" y="1806"/>
                  <a:pt x="838" y="1833"/>
                  <a:pt x="842" y="1837"/>
                </a:cubicBezTo>
                <a:cubicBezTo>
                  <a:pt x="845" y="1841"/>
                  <a:pt x="855" y="1826"/>
                  <a:pt x="860" y="1818"/>
                </a:cubicBezTo>
                <a:close/>
                <a:moveTo>
                  <a:pt x="817" y="1751"/>
                </a:moveTo>
                <a:cubicBezTo>
                  <a:pt x="813" y="1736"/>
                  <a:pt x="807" y="1713"/>
                  <a:pt x="793" y="1708"/>
                </a:cubicBezTo>
                <a:cubicBezTo>
                  <a:pt x="789" y="1706"/>
                  <a:pt x="784" y="1707"/>
                  <a:pt x="781" y="1712"/>
                </a:cubicBezTo>
                <a:cubicBezTo>
                  <a:pt x="777" y="1717"/>
                  <a:pt x="777" y="1726"/>
                  <a:pt x="779" y="1733"/>
                </a:cubicBezTo>
                <a:cubicBezTo>
                  <a:pt x="785" y="1754"/>
                  <a:pt x="793" y="1774"/>
                  <a:pt x="803" y="1793"/>
                </a:cubicBezTo>
                <a:cubicBezTo>
                  <a:pt x="808" y="1802"/>
                  <a:pt x="814" y="1811"/>
                  <a:pt x="819" y="1819"/>
                </a:cubicBezTo>
                <a:cubicBezTo>
                  <a:pt x="822" y="1823"/>
                  <a:pt x="836" y="1848"/>
                  <a:pt x="836" y="1838"/>
                </a:cubicBezTo>
                <a:cubicBezTo>
                  <a:pt x="836" y="1826"/>
                  <a:pt x="833" y="1813"/>
                  <a:pt x="830" y="1802"/>
                </a:cubicBezTo>
                <a:cubicBezTo>
                  <a:pt x="827" y="1784"/>
                  <a:pt x="822" y="1767"/>
                  <a:pt x="817" y="1751"/>
                </a:cubicBezTo>
                <a:close/>
                <a:moveTo>
                  <a:pt x="910" y="1091"/>
                </a:moveTo>
                <a:cubicBezTo>
                  <a:pt x="910" y="1090"/>
                  <a:pt x="909" y="1090"/>
                  <a:pt x="909" y="1090"/>
                </a:cubicBezTo>
                <a:cubicBezTo>
                  <a:pt x="907" y="1089"/>
                  <a:pt x="904" y="1089"/>
                  <a:pt x="901" y="1090"/>
                </a:cubicBezTo>
                <a:cubicBezTo>
                  <a:pt x="888" y="1095"/>
                  <a:pt x="877" y="1110"/>
                  <a:pt x="868" y="1123"/>
                </a:cubicBezTo>
                <a:cubicBezTo>
                  <a:pt x="857" y="1140"/>
                  <a:pt x="841" y="1176"/>
                  <a:pt x="844" y="1182"/>
                </a:cubicBezTo>
                <a:cubicBezTo>
                  <a:pt x="847" y="1189"/>
                  <a:pt x="885" y="1164"/>
                  <a:pt x="900" y="1143"/>
                </a:cubicBezTo>
                <a:cubicBezTo>
                  <a:pt x="908" y="1132"/>
                  <a:pt x="923" y="1111"/>
                  <a:pt x="914" y="1095"/>
                </a:cubicBezTo>
                <a:cubicBezTo>
                  <a:pt x="913" y="1093"/>
                  <a:pt x="912" y="1092"/>
                  <a:pt x="910" y="1091"/>
                </a:cubicBezTo>
                <a:close/>
                <a:moveTo>
                  <a:pt x="910" y="1794"/>
                </a:moveTo>
                <a:cubicBezTo>
                  <a:pt x="910" y="1794"/>
                  <a:pt x="909" y="1794"/>
                  <a:pt x="909" y="1794"/>
                </a:cubicBezTo>
                <a:cubicBezTo>
                  <a:pt x="907" y="1792"/>
                  <a:pt x="904" y="1793"/>
                  <a:pt x="901" y="1794"/>
                </a:cubicBezTo>
                <a:cubicBezTo>
                  <a:pt x="888" y="1799"/>
                  <a:pt x="877" y="1813"/>
                  <a:pt x="868" y="1827"/>
                </a:cubicBezTo>
                <a:cubicBezTo>
                  <a:pt x="857" y="1844"/>
                  <a:pt x="841" y="1880"/>
                  <a:pt x="844" y="1886"/>
                </a:cubicBezTo>
                <a:cubicBezTo>
                  <a:pt x="847" y="1892"/>
                  <a:pt x="885" y="1868"/>
                  <a:pt x="900" y="1847"/>
                </a:cubicBezTo>
                <a:cubicBezTo>
                  <a:pt x="908" y="1836"/>
                  <a:pt x="923" y="1814"/>
                  <a:pt x="914" y="1799"/>
                </a:cubicBezTo>
                <a:cubicBezTo>
                  <a:pt x="913" y="1797"/>
                  <a:pt x="912" y="1795"/>
                  <a:pt x="910" y="1794"/>
                </a:cubicBezTo>
                <a:close/>
                <a:moveTo>
                  <a:pt x="910" y="382"/>
                </a:moveTo>
                <a:cubicBezTo>
                  <a:pt x="910" y="382"/>
                  <a:pt x="909" y="382"/>
                  <a:pt x="909" y="381"/>
                </a:cubicBezTo>
                <a:cubicBezTo>
                  <a:pt x="907" y="380"/>
                  <a:pt x="904" y="380"/>
                  <a:pt x="901" y="381"/>
                </a:cubicBezTo>
                <a:cubicBezTo>
                  <a:pt x="888" y="387"/>
                  <a:pt x="877" y="401"/>
                  <a:pt x="868" y="415"/>
                </a:cubicBezTo>
                <a:cubicBezTo>
                  <a:pt x="857" y="432"/>
                  <a:pt x="841" y="468"/>
                  <a:pt x="844" y="474"/>
                </a:cubicBezTo>
                <a:cubicBezTo>
                  <a:pt x="847" y="480"/>
                  <a:pt x="885" y="455"/>
                  <a:pt x="900" y="435"/>
                </a:cubicBezTo>
                <a:cubicBezTo>
                  <a:pt x="908" y="424"/>
                  <a:pt x="923" y="402"/>
                  <a:pt x="914" y="386"/>
                </a:cubicBezTo>
                <a:cubicBezTo>
                  <a:pt x="913" y="385"/>
                  <a:pt x="912" y="383"/>
                  <a:pt x="910" y="382"/>
                </a:cubicBezTo>
                <a:close/>
                <a:moveTo>
                  <a:pt x="819" y="1840"/>
                </a:moveTo>
                <a:cubicBezTo>
                  <a:pt x="813" y="1827"/>
                  <a:pt x="806" y="1814"/>
                  <a:pt x="797" y="1802"/>
                </a:cubicBezTo>
                <a:cubicBezTo>
                  <a:pt x="794" y="1797"/>
                  <a:pt x="790" y="1793"/>
                  <a:pt x="785" y="1791"/>
                </a:cubicBezTo>
                <a:cubicBezTo>
                  <a:pt x="780" y="1789"/>
                  <a:pt x="774" y="1791"/>
                  <a:pt x="771" y="1796"/>
                </a:cubicBezTo>
                <a:cubicBezTo>
                  <a:pt x="769" y="1799"/>
                  <a:pt x="768" y="1804"/>
                  <a:pt x="769" y="1808"/>
                </a:cubicBezTo>
                <a:cubicBezTo>
                  <a:pt x="769" y="1812"/>
                  <a:pt x="770" y="1816"/>
                  <a:pt x="771" y="1820"/>
                </a:cubicBezTo>
                <a:cubicBezTo>
                  <a:pt x="782" y="1849"/>
                  <a:pt x="802" y="1869"/>
                  <a:pt x="822" y="1886"/>
                </a:cubicBezTo>
                <a:cubicBezTo>
                  <a:pt x="824" y="1887"/>
                  <a:pt x="826" y="1889"/>
                  <a:pt x="828" y="1889"/>
                </a:cubicBezTo>
                <a:cubicBezTo>
                  <a:pt x="829" y="1890"/>
                  <a:pt x="830" y="1890"/>
                  <a:pt x="831" y="1890"/>
                </a:cubicBezTo>
                <a:cubicBezTo>
                  <a:pt x="832" y="1889"/>
                  <a:pt x="833" y="1889"/>
                  <a:pt x="834" y="1888"/>
                </a:cubicBezTo>
                <a:cubicBezTo>
                  <a:pt x="838" y="1883"/>
                  <a:pt x="832" y="1869"/>
                  <a:pt x="831" y="1865"/>
                </a:cubicBezTo>
                <a:cubicBezTo>
                  <a:pt x="827" y="1856"/>
                  <a:pt x="823" y="1848"/>
                  <a:pt x="819" y="1840"/>
                </a:cubicBezTo>
                <a:close/>
                <a:moveTo>
                  <a:pt x="526" y="1443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1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5"/>
                </a:cubicBezTo>
                <a:cubicBezTo>
                  <a:pt x="463" y="1542"/>
                  <a:pt x="501" y="1517"/>
                  <a:pt x="516" y="1496"/>
                </a:cubicBezTo>
                <a:cubicBezTo>
                  <a:pt x="524" y="1485"/>
                  <a:pt x="539" y="1463"/>
                  <a:pt x="530" y="1448"/>
                </a:cubicBezTo>
                <a:cubicBezTo>
                  <a:pt x="529" y="1446"/>
                  <a:pt x="528" y="1444"/>
                  <a:pt x="526" y="1443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4"/>
                </a:cubicBezTo>
                <a:cubicBezTo>
                  <a:pt x="516" y="2062"/>
                  <a:pt x="513" y="2061"/>
                  <a:pt x="510" y="2062"/>
                </a:cubicBezTo>
                <a:cubicBezTo>
                  <a:pt x="503" y="2064"/>
                  <a:pt x="499" y="2070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8"/>
                </a:cubicBezTo>
                <a:cubicBezTo>
                  <a:pt x="486" y="2158"/>
                  <a:pt x="486" y="2158"/>
                  <a:pt x="486" y="2158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2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526" y="2149"/>
                </a:moveTo>
                <a:cubicBezTo>
                  <a:pt x="526" y="2149"/>
                  <a:pt x="525" y="2148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0"/>
                  <a:pt x="507" y="2154"/>
                  <a:pt x="502" y="2158"/>
                </a:cubicBezTo>
                <a:cubicBezTo>
                  <a:pt x="532" y="2158"/>
                  <a:pt x="532" y="2158"/>
                  <a:pt x="532" y="2158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1"/>
                  <a:pt x="528" y="2150"/>
                  <a:pt x="526" y="2149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7"/>
                  <a:pt x="438" y="2015"/>
                </a:cubicBezTo>
                <a:cubicBezTo>
                  <a:pt x="439" y="2040"/>
                  <a:pt x="442" y="2065"/>
                  <a:pt x="445" y="2089"/>
                </a:cubicBezTo>
                <a:cubicBezTo>
                  <a:pt x="447" y="2099"/>
                  <a:pt x="448" y="2109"/>
                  <a:pt x="450" y="2119"/>
                </a:cubicBezTo>
                <a:cubicBezTo>
                  <a:pt x="451" y="2122"/>
                  <a:pt x="454" y="2140"/>
                  <a:pt x="458" y="2132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6"/>
                  <a:pt x="465" y="2096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526" y="738"/>
                </a:moveTo>
                <a:cubicBezTo>
                  <a:pt x="526" y="738"/>
                  <a:pt x="525" y="737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2"/>
                  <a:pt x="493" y="757"/>
                  <a:pt x="484" y="770"/>
                </a:cubicBezTo>
                <a:cubicBezTo>
                  <a:pt x="473" y="787"/>
                  <a:pt x="457" y="823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0"/>
                  <a:pt x="528" y="739"/>
                  <a:pt x="526" y="738"/>
                </a:cubicBezTo>
                <a:close/>
                <a:moveTo>
                  <a:pt x="526" y="32"/>
                </a:moveTo>
                <a:cubicBezTo>
                  <a:pt x="526" y="32"/>
                  <a:pt x="525" y="32"/>
                  <a:pt x="525" y="32"/>
                </a:cubicBezTo>
                <a:cubicBezTo>
                  <a:pt x="523" y="30"/>
                  <a:pt x="520" y="31"/>
                  <a:pt x="517" y="32"/>
                </a:cubicBezTo>
                <a:cubicBezTo>
                  <a:pt x="504" y="37"/>
                  <a:pt x="493" y="51"/>
                  <a:pt x="484" y="65"/>
                </a:cubicBezTo>
                <a:cubicBezTo>
                  <a:pt x="473" y="82"/>
                  <a:pt x="457" y="118"/>
                  <a:pt x="460" y="124"/>
                </a:cubicBezTo>
                <a:cubicBezTo>
                  <a:pt x="463" y="130"/>
                  <a:pt x="501" y="105"/>
                  <a:pt x="516" y="85"/>
                </a:cubicBezTo>
                <a:cubicBezTo>
                  <a:pt x="524" y="74"/>
                  <a:pt x="539" y="52"/>
                  <a:pt x="530" y="36"/>
                </a:cubicBezTo>
                <a:cubicBezTo>
                  <a:pt x="529" y="35"/>
                  <a:pt x="528" y="33"/>
                  <a:pt x="526" y="32"/>
                </a:cubicBezTo>
                <a:close/>
                <a:moveTo>
                  <a:pt x="433" y="2105"/>
                </a:moveTo>
                <a:cubicBezTo>
                  <a:pt x="429" y="2091"/>
                  <a:pt x="423" y="2067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0"/>
                  <a:pt x="395" y="2087"/>
                </a:cubicBezTo>
                <a:cubicBezTo>
                  <a:pt x="401" y="2108"/>
                  <a:pt x="409" y="2129"/>
                  <a:pt x="419" y="2147"/>
                </a:cubicBezTo>
                <a:cubicBezTo>
                  <a:pt x="421" y="2151"/>
                  <a:pt x="423" y="2155"/>
                  <a:pt x="426" y="2158"/>
                </a:cubicBezTo>
                <a:cubicBezTo>
                  <a:pt x="447" y="2158"/>
                  <a:pt x="447" y="2158"/>
                  <a:pt x="447" y="2158"/>
                </a:cubicBezTo>
                <a:cubicBezTo>
                  <a:pt x="447" y="2158"/>
                  <a:pt x="446" y="2157"/>
                  <a:pt x="446" y="2156"/>
                </a:cubicBezTo>
                <a:cubicBezTo>
                  <a:pt x="443" y="2139"/>
                  <a:pt x="438" y="2122"/>
                  <a:pt x="433" y="2105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7" name="Group 16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6" name="Freeform 13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309000A-1C61-49ED-9E97-2B39528D3004}" type="datetimeFigureOut">
              <a:rPr lang="id-ID" smtClean="0"/>
              <a:t>29/10/2017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bg2">
                    <a:lumMod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911535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6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000A-1C61-49ED-9E97-2B39528D3004}" type="datetimeFigureOut">
              <a:rPr lang="id-ID" smtClean="0"/>
              <a:t>29/10/2017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498066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000A-1C61-49ED-9E97-2B39528D3004}" type="datetimeFigureOut">
              <a:rPr lang="id-ID" smtClean="0"/>
              <a:t>29/10/2017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457704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000A-1C61-49ED-9E97-2B39528D3004}" type="datetimeFigureOut">
              <a:rPr lang="id-ID" smtClean="0"/>
              <a:t>29/10/2017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861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99569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000A-1C61-49ED-9E97-2B39528D3004}" type="datetimeFigureOut">
              <a:rPr lang="id-ID" smtClean="0"/>
              <a:t>29/10/2017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463632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7241250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fld id="{4309000A-1C61-49ED-9E97-2B39528D3004}" type="datetimeFigureOut">
              <a:rPr lang="id-ID" smtClean="0"/>
              <a:t>29/10/2017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4081402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7241250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fld id="{4309000A-1C61-49ED-9E97-2B39528D3004}" type="datetimeFigureOut">
              <a:rPr lang="id-ID" smtClean="0"/>
              <a:t>29/10/2017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534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4309000A-1C61-49ED-9E97-2B39528D3004}" type="datetimeFigureOut">
              <a:rPr lang="id-ID" smtClean="0"/>
              <a:t>29/10/2017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99569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76167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831" r:id="rId2"/>
    <p:sldLayoutId id="2147484832" r:id="rId3"/>
    <p:sldLayoutId id="2147484833" r:id="rId4"/>
    <p:sldLayoutId id="2147484834" r:id="rId5"/>
    <p:sldLayoutId id="2147484835" r:id="rId6"/>
    <p:sldLayoutId id="2147484836" r:id="rId7"/>
    <p:sldLayoutId id="2147484837" r:id="rId8"/>
    <p:sldLayoutId id="2147484838" r:id="rId9"/>
    <p:sldLayoutId id="2147484839" r:id="rId10"/>
    <p:sldLayoutId id="2147484840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bstreet.co.id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suacv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6136" y="836712"/>
            <a:ext cx="3240360" cy="1614041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 smtClean="0">
                <a:latin typeface="Arial" pitchFamily="34" charset="0"/>
                <a:cs typeface="Arial" pitchFamily="34" charset="0"/>
              </a:rPr>
              <a:t>HOW TO SURVIVE KP</a:t>
            </a:r>
            <a:endParaRPr lang="id-ID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128" y="4797152"/>
            <a:ext cx="3409164" cy="1299838"/>
          </a:xfrm>
        </p:spPr>
        <p:txBody>
          <a:bodyPr>
            <a:normAutofit/>
          </a:bodyPr>
          <a:lstStyle/>
          <a:p>
            <a:pPr algn="ctr"/>
            <a:r>
              <a:rPr lang="id-ID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Yusrina Putri Febriani</a:t>
            </a:r>
          </a:p>
          <a:p>
            <a:pPr algn="ctr"/>
            <a:r>
              <a:rPr lang="id-ID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2014031021</a:t>
            </a:r>
            <a:endParaRPr lang="id-ID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Gambar terka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88128"/>
            <a:ext cx="2592288" cy="2117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37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30" y="692696"/>
            <a:ext cx="6673174" cy="1008112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Revisi laporan 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438400"/>
            <a:ext cx="6577928" cy="3942928"/>
          </a:xfrm>
        </p:spPr>
        <p:txBody>
          <a:bodyPr/>
          <a:lstStyle/>
          <a:p>
            <a:r>
              <a:rPr lang="id-ID" dirty="0" smtClean="0">
                <a:latin typeface="+mj-lt"/>
              </a:rPr>
              <a:t>Buat revisi laporan KP setelah selesai sidang, jangan ditunda2!</a:t>
            </a:r>
          </a:p>
          <a:p>
            <a:r>
              <a:rPr lang="id-ID" dirty="0" smtClean="0">
                <a:latin typeface="+mj-lt"/>
              </a:rPr>
              <a:t>Buat janjian waktu bimbingan </a:t>
            </a:r>
            <a:r>
              <a:rPr lang="id-ID" dirty="0">
                <a:solidFill>
                  <a:srgbClr val="FDFCFA">
                    <a:lumMod val="25000"/>
                  </a:srgbClr>
                </a:solidFill>
                <a:latin typeface="Century Schoolbook"/>
              </a:rPr>
              <a:t>terlebih dahulu </a:t>
            </a:r>
            <a:r>
              <a:rPr lang="id-ID" dirty="0" smtClean="0">
                <a:solidFill>
                  <a:srgbClr val="FDFCFA">
                    <a:lumMod val="25000"/>
                  </a:srgbClr>
                </a:solidFill>
                <a:latin typeface="Century Schoolbook"/>
              </a:rPr>
              <a:t>dengan </a:t>
            </a:r>
            <a:r>
              <a:rPr lang="id-ID" dirty="0" smtClean="0">
                <a:latin typeface="+mj-lt"/>
              </a:rPr>
              <a:t>dosen pembimbing sebelum melakukan bimbingan</a:t>
            </a:r>
          </a:p>
          <a:p>
            <a:r>
              <a:rPr lang="id-ID" dirty="0" smtClean="0">
                <a:latin typeface="+mj-lt"/>
              </a:rPr>
              <a:t>Kerjakan dengan serius, jangan dianggap sebagai hal yang sepele</a:t>
            </a:r>
          </a:p>
          <a:p>
            <a:r>
              <a:rPr lang="id-ID" dirty="0" smtClean="0">
                <a:latin typeface="+mj-lt"/>
              </a:rPr>
              <a:t>Bawa laporan </a:t>
            </a:r>
            <a:r>
              <a:rPr lang="id-ID" dirty="0">
                <a:latin typeface="+mj-lt"/>
              </a:rPr>
              <a:t>yang harus direvisi </a:t>
            </a:r>
            <a:r>
              <a:rPr lang="id-ID" dirty="0" smtClean="0">
                <a:latin typeface="+mj-lt"/>
              </a:rPr>
              <a:t>sebelumnya saat bimbingan</a:t>
            </a:r>
          </a:p>
        </p:txBody>
      </p:sp>
    </p:spTree>
    <p:extLst>
      <p:ext uri="{BB962C8B-B14F-4D97-AF65-F5344CB8AC3E}">
        <p14:creationId xmlns:p14="http://schemas.microsoft.com/office/powerpoint/2010/main" val="385617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Hasil gambar untuk thanky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460" y="1556792"/>
            <a:ext cx="6888088" cy="415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79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30" y="692695"/>
            <a:ext cx="6673174" cy="1436365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Sebelum 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348880"/>
            <a:ext cx="6692204" cy="3741024"/>
          </a:xfrm>
        </p:spPr>
        <p:txBody>
          <a:bodyPr>
            <a:normAutofit/>
          </a:bodyPr>
          <a:lstStyle/>
          <a:p>
            <a:r>
              <a:rPr lang="id-ID" sz="2800" b="1" dirty="0" smtClean="0">
                <a:latin typeface="+mj-lt"/>
              </a:rPr>
              <a:t>Mencari tempat lowongan kerja</a:t>
            </a:r>
          </a:p>
          <a:p>
            <a:pPr lvl="1"/>
            <a:r>
              <a:rPr lang="id-ID" sz="2000" dirty="0" smtClean="0">
                <a:latin typeface="+mj-lt"/>
              </a:rPr>
              <a:t>Cari </a:t>
            </a:r>
            <a:r>
              <a:rPr lang="id-ID" sz="2000" i="1" dirty="0" smtClean="0">
                <a:latin typeface="+mj-lt"/>
              </a:rPr>
              <a:t>link</a:t>
            </a:r>
            <a:r>
              <a:rPr lang="id-ID" sz="2000" dirty="0" smtClean="0">
                <a:latin typeface="+mj-lt"/>
              </a:rPr>
              <a:t> pada orang-orang disekitar kamu (orang tua, keluarga, teman, dosen)</a:t>
            </a:r>
            <a:endParaRPr lang="id-ID" sz="2000" dirty="0">
              <a:latin typeface="+mj-lt"/>
            </a:endParaRPr>
          </a:p>
          <a:p>
            <a:pPr lvl="1"/>
            <a:r>
              <a:rPr lang="id-ID" sz="2000" dirty="0" smtClean="0">
                <a:latin typeface="+mj-lt"/>
                <a:sym typeface="Wingdings"/>
              </a:rPr>
              <a:t>Cari informasi di google</a:t>
            </a:r>
          </a:p>
          <a:p>
            <a:pPr lvl="1"/>
            <a:r>
              <a:rPr lang="id-ID" sz="2000" dirty="0" smtClean="0">
                <a:latin typeface="+mj-lt"/>
                <a:sym typeface="Wingdings"/>
              </a:rPr>
              <a:t>Cari di  </a:t>
            </a:r>
            <a:r>
              <a:rPr lang="is-IS" sz="2000" dirty="0" smtClean="0">
                <a:latin typeface="+mj-lt"/>
                <a:sym typeface="Wingdings"/>
                <a:hlinkClick r:id="rId2"/>
              </a:rPr>
              <a:t>www.jobstreet.co.id</a:t>
            </a:r>
            <a:endParaRPr lang="id-ID" dirty="0">
              <a:latin typeface="+mj-lt"/>
              <a:sym typeface="Wingdings"/>
            </a:endParaRPr>
          </a:p>
          <a:p>
            <a:pPr lvl="1"/>
            <a:r>
              <a:rPr lang="id-ID" sz="2000" dirty="0" smtClean="0">
                <a:latin typeface="+mj-lt"/>
                <a:sym typeface="Wingdings"/>
              </a:rPr>
              <a:t>Cari tempat kerja yang mudah ditempuh</a:t>
            </a:r>
          </a:p>
          <a:p>
            <a:pPr lvl="1"/>
            <a:r>
              <a:rPr lang="id-ID" sz="2000" dirty="0" smtClean="0">
                <a:latin typeface="+mj-lt"/>
                <a:sym typeface="Wingdings"/>
              </a:rPr>
              <a:t>Cari tempat kerja sesuai dengan bidang yang kamu minati</a:t>
            </a:r>
            <a:r>
              <a:rPr lang="id-ID" sz="2800" b="1" dirty="0" smtClean="0">
                <a:latin typeface="+mj-lt"/>
                <a:sym typeface="Wingding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024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30" y="620689"/>
            <a:ext cx="6673174" cy="1508372"/>
          </a:xfrm>
        </p:spPr>
        <p:txBody>
          <a:bodyPr>
            <a:normAutofit/>
          </a:bodyPr>
          <a:lstStyle/>
          <a:p>
            <a:pPr algn="ctr"/>
            <a:r>
              <a:rPr lang="id-ID" sz="3600" dirty="0">
                <a:solidFill>
                  <a:srgbClr val="FDFCFA">
                    <a:lumMod val="25000"/>
                  </a:srgbClr>
                </a:solidFill>
              </a:rPr>
              <a:t>Sebelum 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348880"/>
            <a:ext cx="6836220" cy="4320480"/>
          </a:xfrm>
        </p:spPr>
        <p:txBody>
          <a:bodyPr>
            <a:normAutofit fontScale="92500" lnSpcReduction="10000"/>
          </a:bodyPr>
          <a:lstStyle/>
          <a:p>
            <a:r>
              <a:rPr lang="id-ID" sz="2800" b="1" dirty="0" smtClean="0">
                <a:latin typeface="+mj-lt"/>
              </a:rPr>
              <a:t>Siapkan CV dan Surat Lamaran</a:t>
            </a:r>
          </a:p>
          <a:p>
            <a:pPr lvl="1"/>
            <a:r>
              <a:rPr lang="id-ID" sz="2200" dirty="0" smtClean="0">
                <a:latin typeface="+mj-lt"/>
              </a:rPr>
              <a:t>Gunakan bahasa yang baik dan terlihat professional</a:t>
            </a:r>
          </a:p>
          <a:p>
            <a:pPr lvl="1"/>
            <a:r>
              <a:rPr lang="id-ID" sz="2200" dirty="0" smtClean="0">
                <a:latin typeface="+mj-lt"/>
              </a:rPr>
              <a:t>Sebutkan keterampilan dan pengalaman organisasi yang kamu miliki </a:t>
            </a:r>
          </a:p>
          <a:p>
            <a:pPr lvl="1"/>
            <a:r>
              <a:rPr lang="id-ID" sz="2200" dirty="0" smtClean="0">
                <a:latin typeface="+mj-lt"/>
              </a:rPr>
              <a:t>Desain CV kamu semenarik mungkin agar menarik perhatian perusahaan</a:t>
            </a:r>
          </a:p>
          <a:p>
            <a:pPr lvl="1"/>
            <a:r>
              <a:rPr lang="id-ID" sz="2200" dirty="0">
                <a:latin typeface="+mj-lt"/>
              </a:rPr>
              <a:t>Berikan </a:t>
            </a:r>
            <a:r>
              <a:rPr lang="id-ID" sz="2200" dirty="0" smtClean="0">
                <a:latin typeface="+mj-lt"/>
              </a:rPr>
              <a:t>foto kamu </a:t>
            </a:r>
            <a:r>
              <a:rPr lang="id-ID" sz="2200" dirty="0">
                <a:latin typeface="+mj-lt"/>
              </a:rPr>
              <a:t>yang cantik/ganteng namun tetap </a:t>
            </a:r>
            <a:r>
              <a:rPr lang="id-ID" sz="2200" dirty="0" smtClean="0">
                <a:latin typeface="+mj-lt"/>
              </a:rPr>
              <a:t>formal</a:t>
            </a:r>
          </a:p>
          <a:p>
            <a:pPr lvl="1"/>
            <a:r>
              <a:rPr lang="id-ID" sz="2200" dirty="0" smtClean="0">
                <a:latin typeface="+mj-lt"/>
              </a:rPr>
              <a:t>Atau bisa buat CV kamu di </a:t>
            </a:r>
            <a:r>
              <a:rPr lang="id-ID" sz="2200" i="1" dirty="0" smtClean="0">
                <a:latin typeface="+mj-lt"/>
              </a:rPr>
              <a:t>website </a:t>
            </a:r>
            <a:r>
              <a:rPr lang="id-ID" sz="2200" dirty="0" smtClean="0">
                <a:latin typeface="+mj-lt"/>
                <a:hlinkClick r:id="rId2"/>
              </a:rPr>
              <a:t>www.visuacv.com</a:t>
            </a:r>
            <a:r>
              <a:rPr lang="id-ID" sz="2200" dirty="0" smtClean="0">
                <a:latin typeface="+mj-lt"/>
              </a:rPr>
              <a:t> </a:t>
            </a:r>
          </a:p>
          <a:p>
            <a:pPr lvl="1"/>
            <a:endParaRPr lang="id-ID" sz="2600" dirty="0" smtClean="0">
              <a:latin typeface="+mj-lt"/>
            </a:endParaRPr>
          </a:p>
          <a:p>
            <a:pPr lvl="1"/>
            <a:endParaRPr lang="id-ID" sz="2600" dirty="0" smtClean="0">
              <a:latin typeface="+mj-lt"/>
            </a:endParaRPr>
          </a:p>
          <a:p>
            <a:pPr lvl="1"/>
            <a:endParaRPr lang="id-ID" sz="2600" dirty="0" smtClean="0">
              <a:latin typeface="+mj-lt"/>
            </a:endParaRPr>
          </a:p>
          <a:p>
            <a:pPr lvl="1"/>
            <a:endParaRPr lang="id-ID" sz="2600" dirty="0" smtClean="0">
              <a:latin typeface="+mj-lt"/>
            </a:endParaRPr>
          </a:p>
          <a:p>
            <a:pPr lvl="1"/>
            <a:endParaRPr lang="id-ID" sz="2600" dirty="0" smtClean="0">
              <a:latin typeface="+mj-lt"/>
            </a:endParaRPr>
          </a:p>
          <a:p>
            <a:pPr lvl="1"/>
            <a:endParaRPr lang="id-ID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828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548680"/>
            <a:ext cx="6601166" cy="1296145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Mempersiapkan diri sebelum 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438400"/>
            <a:ext cx="6692204" cy="4230960"/>
          </a:xfrm>
        </p:spPr>
        <p:txBody>
          <a:bodyPr>
            <a:normAutofit fontScale="92500"/>
          </a:bodyPr>
          <a:lstStyle/>
          <a:p>
            <a:r>
              <a:rPr lang="id-ID" dirty="0" smtClean="0">
                <a:latin typeface="+mj-lt"/>
              </a:rPr>
              <a:t>Siapkan berkas-berkas yang diperlukan dari kampus (surat keterangan, transkrip nilai, lampiran2)</a:t>
            </a:r>
          </a:p>
          <a:p>
            <a:r>
              <a:rPr lang="id-ID" dirty="0" smtClean="0">
                <a:latin typeface="+mj-lt"/>
              </a:rPr>
              <a:t>Belajar berkomunikasi dan bersikap yang professional dengan orang lain</a:t>
            </a:r>
          </a:p>
          <a:p>
            <a:r>
              <a:rPr lang="id-ID" dirty="0" smtClean="0">
                <a:latin typeface="+mj-lt"/>
              </a:rPr>
              <a:t>Pastikan fisik kamu sehat dan jangan takut tidak bisa bekerja!</a:t>
            </a:r>
          </a:p>
          <a:p>
            <a:r>
              <a:rPr lang="id-ID" dirty="0" smtClean="0">
                <a:latin typeface="+mj-lt"/>
              </a:rPr>
              <a:t>Siapkan pakaian yang formal dan sesuai dengan lingkungan kerja kamu</a:t>
            </a:r>
            <a:endParaRPr lang="id-ID" dirty="0">
              <a:latin typeface="+mj-lt"/>
            </a:endParaRPr>
          </a:p>
          <a:p>
            <a:r>
              <a:rPr lang="id-ID" dirty="0" smtClean="0">
                <a:latin typeface="+mj-lt"/>
              </a:rPr>
              <a:t>Pelajari mengenai perusahaan kamu agar kamu mempunyai pengetahuan tentang perusahaan tsb secara umum.</a:t>
            </a:r>
          </a:p>
        </p:txBody>
      </p:sp>
    </p:spTree>
    <p:extLst>
      <p:ext uri="{BB962C8B-B14F-4D97-AF65-F5344CB8AC3E}">
        <p14:creationId xmlns:p14="http://schemas.microsoft.com/office/powerpoint/2010/main" val="27089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30" y="692695"/>
            <a:ext cx="6673174" cy="864097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Selama 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420888"/>
            <a:ext cx="6836220" cy="4320480"/>
          </a:xfrm>
        </p:spPr>
        <p:txBody>
          <a:bodyPr>
            <a:normAutofit lnSpcReduction="10000"/>
          </a:bodyPr>
          <a:lstStyle/>
          <a:p>
            <a:r>
              <a:rPr lang="id-ID" dirty="0" smtClean="0">
                <a:latin typeface="+mj-lt"/>
              </a:rPr>
              <a:t>Membuat perjanjian dengan pembimbing kerja</a:t>
            </a:r>
          </a:p>
          <a:p>
            <a:pPr marL="0" indent="0">
              <a:buNone/>
            </a:pPr>
            <a:endParaRPr lang="id-ID" dirty="0" smtClean="0">
              <a:latin typeface="+mj-lt"/>
            </a:endParaRPr>
          </a:p>
          <a:p>
            <a:r>
              <a:rPr lang="id-ID" dirty="0" smtClean="0">
                <a:latin typeface="+mj-lt"/>
              </a:rPr>
              <a:t>Mempelajari dan mengikuti budaya yang berlaku pada perusahaan.</a:t>
            </a:r>
          </a:p>
          <a:p>
            <a:pPr marL="0" indent="0">
              <a:buNone/>
            </a:pPr>
            <a:endParaRPr lang="id-ID" dirty="0" smtClean="0">
              <a:latin typeface="+mj-lt"/>
            </a:endParaRPr>
          </a:p>
          <a:p>
            <a:r>
              <a:rPr lang="id-ID" dirty="0" smtClean="0">
                <a:latin typeface="+mj-lt"/>
              </a:rPr>
              <a:t>Jaga sikap, selalu sopan, tidak banyak mengeluh!</a:t>
            </a:r>
          </a:p>
          <a:p>
            <a:pPr marL="0" indent="0">
              <a:buNone/>
            </a:pPr>
            <a:endParaRPr lang="id-ID" dirty="0" smtClean="0">
              <a:latin typeface="+mj-lt"/>
            </a:endParaRPr>
          </a:p>
          <a:p>
            <a:r>
              <a:rPr lang="id-ID" dirty="0" smtClean="0">
                <a:latin typeface="+mj-lt"/>
              </a:rPr>
              <a:t>Aktif bertanya </a:t>
            </a:r>
            <a:r>
              <a:rPr lang="id-ID" dirty="0" smtClean="0">
                <a:latin typeface="+mj-lt"/>
                <a:sym typeface="Wingdings" pitchFamily="2" charset="2"/>
              </a:rPr>
              <a:t> supaya mengetahui dengan jelas mengenai gambaran kerja pada bagian yg sedang kamu tempati dan hasil </a:t>
            </a:r>
            <a:r>
              <a:rPr lang="id-ID" dirty="0">
                <a:latin typeface="+mj-lt"/>
                <a:sym typeface="Wingdings" pitchFamily="2" charset="2"/>
              </a:rPr>
              <a:t>magang yang didapatkan sesuai dengan </a:t>
            </a:r>
            <a:r>
              <a:rPr lang="id-ID" dirty="0" smtClean="0">
                <a:latin typeface="+mj-lt"/>
                <a:sym typeface="Wingdings" pitchFamily="2" charset="2"/>
              </a:rPr>
              <a:t>apa yang diharapkan.</a:t>
            </a:r>
            <a:endParaRPr lang="id-ID" dirty="0" smtClean="0">
              <a:latin typeface="+mj-lt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675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30" y="692695"/>
            <a:ext cx="6673174" cy="936105"/>
          </a:xfrm>
        </p:spPr>
        <p:txBody>
          <a:bodyPr>
            <a:normAutofit/>
          </a:bodyPr>
          <a:lstStyle/>
          <a:p>
            <a:pPr algn="ctr"/>
            <a:r>
              <a:rPr lang="id-ID" sz="3600" dirty="0">
                <a:solidFill>
                  <a:srgbClr val="FDFCFA">
                    <a:lumMod val="25000"/>
                  </a:srgbClr>
                </a:solidFill>
              </a:rPr>
              <a:t>Selama 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>
                <a:latin typeface="+mj-lt"/>
              </a:rPr>
              <a:t>Mau belajar hal-hal baru, jangan takut salah</a:t>
            </a:r>
            <a:r>
              <a:rPr lang="id-ID" dirty="0" smtClean="0">
                <a:latin typeface="+mj-lt"/>
              </a:rPr>
              <a:t>!</a:t>
            </a:r>
          </a:p>
          <a:p>
            <a:pPr marL="0" indent="0">
              <a:buNone/>
            </a:pPr>
            <a:endParaRPr lang="id-ID" dirty="0">
              <a:latin typeface="+mj-lt"/>
            </a:endParaRPr>
          </a:p>
          <a:p>
            <a:r>
              <a:rPr lang="id-ID" dirty="0">
                <a:latin typeface="+mj-lt"/>
              </a:rPr>
              <a:t>Minta pekerjaan dan aktif bertanya kepada pembimbing kerja / karyawan lain apakah ada yang ingin </a:t>
            </a:r>
            <a:r>
              <a:rPr lang="id-ID" dirty="0" smtClean="0">
                <a:latin typeface="+mj-lt"/>
              </a:rPr>
              <a:t>dibantu</a:t>
            </a:r>
          </a:p>
          <a:p>
            <a:pPr marL="0" indent="0">
              <a:buNone/>
            </a:pPr>
            <a:endParaRPr lang="id-ID" dirty="0">
              <a:latin typeface="+mj-lt"/>
            </a:endParaRPr>
          </a:p>
          <a:p>
            <a:r>
              <a:rPr lang="id-ID" dirty="0">
                <a:latin typeface="+mj-lt"/>
              </a:rPr>
              <a:t>Memanfaat waktu luang untuk mencicil mengerjakan laporan KP agar tidak keteteran.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6376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673174" cy="1348487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Pembelajaran selama </a:t>
            </a:r>
            <a:br>
              <a:rPr lang="id-ID" sz="3600" dirty="0" smtClean="0"/>
            </a:br>
            <a:r>
              <a:rPr lang="id-ID" sz="3600" dirty="0" smtClean="0"/>
              <a:t>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latin typeface="+mj-lt"/>
              </a:rPr>
              <a:t>Mendapatkan pengalaman dan teman baru</a:t>
            </a:r>
          </a:p>
          <a:p>
            <a:r>
              <a:rPr lang="id-ID" dirty="0" smtClean="0">
                <a:latin typeface="+mj-lt"/>
              </a:rPr>
              <a:t>Mendapatkan </a:t>
            </a:r>
            <a:r>
              <a:rPr lang="id-ID" i="1" dirty="0" smtClean="0">
                <a:latin typeface="+mj-lt"/>
              </a:rPr>
              <a:t>link</a:t>
            </a:r>
            <a:r>
              <a:rPr lang="id-ID" dirty="0" smtClean="0">
                <a:latin typeface="+mj-lt"/>
              </a:rPr>
              <a:t> yang lebih luas</a:t>
            </a:r>
          </a:p>
          <a:p>
            <a:r>
              <a:rPr lang="id-ID" dirty="0" smtClean="0">
                <a:latin typeface="+mj-lt"/>
              </a:rPr>
              <a:t>Mendapatkan gambaran dunia kerja secara langsung</a:t>
            </a:r>
          </a:p>
          <a:p>
            <a:r>
              <a:rPr lang="id-ID" dirty="0" smtClean="0">
                <a:latin typeface="+mj-lt"/>
              </a:rPr>
              <a:t>Mengetahui cara berkomunikasi dan bersikap professional dengan orang lain, khususnya orang dewasa.</a:t>
            </a:r>
          </a:p>
          <a:p>
            <a:pPr marL="0" indent="0">
              <a:buNone/>
            </a:pP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257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404664"/>
            <a:ext cx="6673174" cy="1276479"/>
          </a:xfrm>
        </p:spPr>
        <p:txBody>
          <a:bodyPr>
            <a:noAutofit/>
          </a:bodyPr>
          <a:lstStyle/>
          <a:p>
            <a:pPr algn="ctr"/>
            <a:r>
              <a:rPr lang="id-ID" sz="3600" dirty="0" smtClean="0"/>
              <a:t>Cara menyusun laporan </a:t>
            </a:r>
            <a:br>
              <a:rPr lang="id-ID" sz="3600" dirty="0" smtClean="0"/>
            </a:br>
            <a:r>
              <a:rPr lang="id-ID" sz="3600" dirty="0" smtClean="0"/>
              <a:t>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2348880"/>
            <a:ext cx="6984776" cy="4392488"/>
          </a:xfrm>
        </p:spPr>
        <p:txBody>
          <a:bodyPr>
            <a:normAutofit fontScale="92500" lnSpcReduction="10000"/>
          </a:bodyPr>
          <a:lstStyle/>
          <a:p>
            <a:r>
              <a:rPr lang="id-ID" dirty="0" smtClean="0">
                <a:latin typeface="+mj-lt"/>
              </a:rPr>
              <a:t>Mengerjakan laporan KP sejak dari awal mulai KP / setelah mendapat tempat KP</a:t>
            </a:r>
          </a:p>
          <a:p>
            <a:r>
              <a:rPr lang="id-ID" dirty="0" smtClean="0">
                <a:latin typeface="+mj-lt"/>
              </a:rPr>
              <a:t>Cari judul laporan KP yang tepat dan sesuai dengan apa yg kamu kerjakan</a:t>
            </a:r>
          </a:p>
          <a:p>
            <a:r>
              <a:rPr lang="id-ID" dirty="0" smtClean="0">
                <a:latin typeface="+mj-lt"/>
              </a:rPr>
              <a:t>Menanyakan informasi tenteng perusahaan yang kurang lengkap / tidak dimengerti kepada pembimbing kerja</a:t>
            </a:r>
          </a:p>
          <a:p>
            <a:r>
              <a:rPr lang="id-ID" dirty="0" smtClean="0">
                <a:latin typeface="+mj-lt"/>
              </a:rPr>
              <a:t>Tulis setiap kegiatan pekerjaan yang kamu lakukan di </a:t>
            </a:r>
            <a:r>
              <a:rPr lang="id-ID" i="1" dirty="0" smtClean="0">
                <a:latin typeface="+mj-lt"/>
              </a:rPr>
              <a:t>notes</a:t>
            </a:r>
            <a:r>
              <a:rPr lang="id-ID" dirty="0" smtClean="0">
                <a:latin typeface="+mj-lt"/>
              </a:rPr>
              <a:t> hp / buku catatan kecil</a:t>
            </a:r>
          </a:p>
          <a:p>
            <a:pPr lvl="0"/>
            <a:r>
              <a:rPr lang="id-ID" dirty="0">
                <a:solidFill>
                  <a:srgbClr val="FDFCFA">
                    <a:lumMod val="25000"/>
                  </a:srgbClr>
                </a:solidFill>
                <a:latin typeface="+mj-lt"/>
              </a:rPr>
              <a:t>Kerjakan sesuai dengan buku panduan KP yang telah diberikan sebelumnya tentang tata cara penulisannya. </a:t>
            </a:r>
            <a:endParaRPr lang="id-ID" dirty="0" smtClean="0">
              <a:latin typeface="+mj-lt"/>
            </a:endParaRPr>
          </a:p>
          <a:p>
            <a:r>
              <a:rPr lang="id-ID" dirty="0" smtClean="0">
                <a:latin typeface="+mj-lt"/>
              </a:rPr>
              <a:t>Buat janjian untuk melakukan bimbingan dengan dosen pembimbing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427075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673174" cy="1348487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Cara mempersiapkan sidang </a:t>
            </a:r>
            <a:br>
              <a:rPr lang="id-ID" sz="3600" dirty="0" smtClean="0"/>
            </a:br>
            <a:r>
              <a:rPr lang="id-ID" sz="3600" dirty="0" smtClean="0"/>
              <a:t>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438400"/>
            <a:ext cx="6764212" cy="4158952"/>
          </a:xfrm>
        </p:spPr>
        <p:txBody>
          <a:bodyPr>
            <a:normAutofit/>
          </a:bodyPr>
          <a:lstStyle/>
          <a:p>
            <a:r>
              <a:rPr lang="id-ID" dirty="0" smtClean="0">
                <a:latin typeface="+mj-lt"/>
              </a:rPr>
              <a:t>Buat PPT sidang setelah laporan dinyatakan sudah </a:t>
            </a:r>
            <a:r>
              <a:rPr lang="id-ID" i="1" dirty="0" smtClean="0">
                <a:latin typeface="+mj-lt"/>
              </a:rPr>
              <a:t>oke</a:t>
            </a:r>
            <a:r>
              <a:rPr lang="id-ID" dirty="0" smtClean="0">
                <a:latin typeface="+mj-lt"/>
              </a:rPr>
              <a:t> oleh dosen pembimbing (jangan ditunda!)</a:t>
            </a:r>
          </a:p>
          <a:p>
            <a:r>
              <a:rPr lang="id-ID" dirty="0" smtClean="0">
                <a:latin typeface="+mj-lt"/>
              </a:rPr>
              <a:t>Tulis bagian yang penting-penting saja (jangan kebanyakan tulisan!)</a:t>
            </a:r>
          </a:p>
          <a:p>
            <a:r>
              <a:rPr lang="id-ID" dirty="0" smtClean="0">
                <a:latin typeface="+mj-lt"/>
              </a:rPr>
              <a:t>Berikan desain dan gambar yang menarik agar PPT tidak terlihat kosong</a:t>
            </a:r>
          </a:p>
          <a:p>
            <a:r>
              <a:rPr lang="id-ID" dirty="0" smtClean="0">
                <a:latin typeface="+mj-lt"/>
              </a:rPr>
              <a:t>Buat catatan kecil untuk membantu kamu mempresentasikan laporanmu</a:t>
            </a:r>
          </a:p>
          <a:p>
            <a:r>
              <a:rPr lang="id-ID" dirty="0" smtClean="0">
                <a:latin typeface="+mj-lt"/>
              </a:rPr>
              <a:t>Lakukan latihan presentasi 1-2 kali sebelum sidang </a:t>
            </a:r>
          </a:p>
        </p:txBody>
      </p:sp>
    </p:spTree>
    <p:extLst>
      <p:ext uri="{BB962C8B-B14F-4D97-AF65-F5344CB8AC3E}">
        <p14:creationId xmlns:p14="http://schemas.microsoft.com/office/powerpoint/2010/main" val="60413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62327"/>
      </a:dk2>
      <a:lt2>
        <a:srgbClr val="FDFCFA"/>
      </a:lt2>
      <a:accent1>
        <a:srgbClr val="856835"/>
      </a:accent1>
      <a:accent2>
        <a:srgbClr val="454F52"/>
      </a:accent2>
      <a:accent3>
        <a:srgbClr val="236869"/>
      </a:accent3>
      <a:accent4>
        <a:srgbClr val="AD6675"/>
      </a:accent4>
      <a:accent5>
        <a:srgbClr val="795272"/>
      </a:accent5>
      <a:accent6>
        <a:srgbClr val="387D9D"/>
      </a:accent6>
      <a:hlink>
        <a:srgbClr val="387D9D"/>
      </a:hlink>
      <a:folHlink>
        <a:srgbClr val="AD6675"/>
      </a:folHlink>
    </a:clrScheme>
    <a:fontScheme name="Feathered">
      <a:majorFont>
        <a:latin typeface="Century Schoolbook"/>
        <a:ea typeface=""/>
        <a:cs typeface=""/>
      </a:majorFont>
      <a:minorFont>
        <a:latin typeface="Calibri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eathered" id="{EEC9B30E-2747-4D42-BCBE-A02BDEEEA114}" vid="{7BB72121-E1DC-4E3B-8C88-6F44201D42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853</TotalTime>
  <Words>469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Feathered</vt:lpstr>
      <vt:lpstr>HOW TO SURVIVE KP</vt:lpstr>
      <vt:lpstr>Sebelum Kerja Profesi</vt:lpstr>
      <vt:lpstr>Sebelum Kerja Profesi</vt:lpstr>
      <vt:lpstr>Mempersiapkan diri sebelum Kerja Profesi</vt:lpstr>
      <vt:lpstr>Selama Kerja Profesi</vt:lpstr>
      <vt:lpstr>Selama Kerja Profesi</vt:lpstr>
      <vt:lpstr>Pembelajaran selama  Kerja Profesi</vt:lpstr>
      <vt:lpstr>Cara menyusun laporan  Kerja Profesi</vt:lpstr>
      <vt:lpstr>Cara mempersiapkan sidang  Kerja Profesi</vt:lpstr>
      <vt:lpstr>Revisi laporan Kerja Profesi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GAMBARAN AKTIVITAS KERJA PADA BAGIAN KEPEGAWAIAN DIREKTORAT JENDERAL IMIGRASI KEMENTERIAN HUKUM DAN HAM REPUBLIK INDONESIA</dc:title>
  <dc:creator>Toshiba</dc:creator>
  <cp:lastModifiedBy>Toshiba</cp:lastModifiedBy>
  <cp:revision>190</cp:revision>
  <dcterms:created xsi:type="dcterms:W3CDTF">2017-10-14T03:51:34Z</dcterms:created>
  <dcterms:modified xsi:type="dcterms:W3CDTF">2017-10-29T06:32:15Z</dcterms:modified>
</cp:coreProperties>
</file>