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1" r:id="rId1"/>
  </p:sldMasterIdLst>
  <p:sldIdLst>
    <p:sldId id="256" r:id="rId2"/>
    <p:sldId id="258" r:id="rId3"/>
    <p:sldId id="259" r:id="rId4"/>
    <p:sldId id="271" r:id="rId5"/>
    <p:sldId id="260" r:id="rId6"/>
    <p:sldId id="263" r:id="rId7"/>
    <p:sldId id="270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94567" autoAdjust="0"/>
  </p:normalViewPr>
  <p:slideViewPr>
    <p:cSldViewPr snapToGrid="0" snapToObjects="1">
      <p:cViewPr varScale="1">
        <p:scale>
          <a:sx n="97" d="100"/>
          <a:sy n="97" d="100"/>
        </p:scale>
        <p:origin x="-104" y="-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52FE0F8-7FFE-FC47-B472-698F0A1FDCDB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E0F8-7FFE-FC47-B472-698F0A1FDCDB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E0F8-7FFE-FC47-B472-698F0A1FDCDB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E0F8-7FFE-FC47-B472-698F0A1FDCDB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E0F8-7FFE-FC47-B472-698F0A1FDCDB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E0F8-7FFE-FC47-B472-698F0A1FDCDB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D52FE0F8-7FFE-FC47-B472-698F0A1FDCDB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E0F8-7FFE-FC47-B472-698F0A1FDCDB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E0F8-7FFE-FC47-B472-698F0A1FDCDB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E0F8-7FFE-FC47-B472-698F0A1FDCDB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E0F8-7FFE-FC47-B472-698F0A1FDCDB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D52FE0F8-7FFE-FC47-B472-698F0A1FDCDB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D52FE0F8-7FFE-FC47-B472-698F0A1FDCDB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D52FE0F8-7FFE-FC47-B472-698F0A1FDCDB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D52FE0F8-7FFE-FC47-B472-698F0A1FDCDB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E0F8-7FFE-FC47-B472-698F0A1FDCDB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E0F8-7FFE-FC47-B472-698F0A1FDCDB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E0F8-7FFE-FC47-B472-698F0A1FDCDB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52FE0F8-7FFE-FC47-B472-698F0A1FDCDB}" type="datetimeFigureOut">
              <a:rPr lang="en-US" smtClean="0"/>
              <a:t>10/29/17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6F6470D1-DCE0-494C-B9D5-38D1709FB1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  <p:sldLayoutId id="2147483853" r:id="rId12"/>
    <p:sldLayoutId id="2147483854" r:id="rId13"/>
    <p:sldLayoutId id="2147483855" r:id="rId14"/>
    <p:sldLayoutId id="2147483856" r:id="rId15"/>
    <p:sldLayoutId id="2147483857" r:id="rId16"/>
    <p:sldLayoutId id="2147483858" r:id="rId17"/>
    <p:sldLayoutId id="2147483859" r:id="rId18"/>
    <p:sldLayoutId id="2147483860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Survive KP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Eriska Yunisha</a:t>
            </a:r>
          </a:p>
          <a:p>
            <a:r>
              <a:rPr lang="en-US" dirty="0" smtClean="0"/>
              <a:t>2014031016</a:t>
            </a:r>
          </a:p>
        </p:txBody>
      </p:sp>
    </p:spTree>
    <p:extLst>
      <p:ext uri="{BB962C8B-B14F-4D97-AF65-F5344CB8AC3E}">
        <p14:creationId xmlns:p14="http://schemas.microsoft.com/office/powerpoint/2010/main" val="2173726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Revisi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revisi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endParaRPr lang="en-US" dirty="0" smtClean="0"/>
          </a:p>
          <a:p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janji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penguji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revisi</a:t>
            </a:r>
            <a:endParaRPr lang="en-US" dirty="0" smtClean="0"/>
          </a:p>
          <a:p>
            <a:r>
              <a:rPr lang="en-US" dirty="0" err="1" smtClean="0"/>
              <a:t>Sabar</a:t>
            </a:r>
            <a:endParaRPr lang="en-US" dirty="0" smtClean="0"/>
          </a:p>
          <a:p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simpan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dicoret-</a:t>
            </a:r>
            <a:r>
              <a:rPr lang="en-US" dirty="0" err="1" smtClean="0"/>
              <a:t>coret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endParaRPr lang="en-US" dirty="0" smtClean="0"/>
          </a:p>
          <a:p>
            <a:r>
              <a:rPr lang="en-US" dirty="0" err="1" smtClean="0"/>
              <a:t>Beri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smtClean="0"/>
              <a:t>di </a:t>
            </a:r>
            <a:r>
              <a:rPr lang="en-US" dirty="0" err="1" smtClean="0"/>
              <a:t>laporan</a:t>
            </a:r>
            <a:r>
              <a:rPr lang="en-US" dirty="0" smtClean="0"/>
              <a:t> yang </a:t>
            </a:r>
            <a:r>
              <a:rPr lang="en-US" dirty="0" err="1" smtClean="0"/>
              <a:t>mau</a:t>
            </a:r>
            <a:r>
              <a:rPr lang="en-US" dirty="0" smtClean="0"/>
              <a:t> di </a:t>
            </a:r>
            <a:r>
              <a:rPr lang="en-US" dirty="0" err="1" smtClean="0"/>
              <a:t>revisi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9700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Lowongan</a:t>
            </a:r>
            <a:r>
              <a:rPr lang="en-US" dirty="0" smtClean="0"/>
              <a:t>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 Jobs</a:t>
            </a:r>
          </a:p>
          <a:p>
            <a:r>
              <a:rPr lang="en-US" dirty="0" smtClean="0"/>
              <a:t>Glints (</a:t>
            </a:r>
            <a:r>
              <a:rPr lang="en-US" dirty="0" err="1" smtClean="0"/>
              <a:t>Instagram</a:t>
            </a:r>
            <a:r>
              <a:rPr lang="en-US" dirty="0" smtClean="0"/>
              <a:t>)</a:t>
            </a:r>
          </a:p>
          <a:p>
            <a:r>
              <a:rPr lang="en-US" dirty="0" smtClean="0"/>
              <a:t>Google </a:t>
            </a:r>
          </a:p>
          <a:p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Teman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9127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Siapkan</a:t>
            </a:r>
            <a:r>
              <a:rPr lang="en-US" dirty="0" smtClean="0"/>
              <a:t> CV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6508377" cy="4236962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Profil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endParaRPr lang="en-US" dirty="0" smtClean="0"/>
          </a:p>
          <a:p>
            <a:r>
              <a:rPr lang="en-US" dirty="0" smtClean="0"/>
              <a:t>Data </a:t>
            </a:r>
            <a:r>
              <a:rPr lang="en-US" dirty="0" err="1" smtClean="0"/>
              <a:t>pribadi</a:t>
            </a:r>
            <a:r>
              <a:rPr lang="en-US" dirty="0" smtClean="0"/>
              <a:t> (</a:t>
            </a:r>
            <a:r>
              <a:rPr lang="en-US" dirty="0" err="1" smtClean="0"/>
              <a:t>alamat</a:t>
            </a:r>
            <a:r>
              <a:rPr lang="en-US" dirty="0" smtClean="0"/>
              <a:t>, e-mail, </a:t>
            </a:r>
            <a:r>
              <a:rPr lang="en-US" dirty="0" err="1" smtClean="0"/>
              <a:t>dan</a:t>
            </a:r>
            <a:r>
              <a:rPr lang="en-US" dirty="0" smtClean="0"/>
              <a:t> no </a:t>
            </a:r>
            <a:r>
              <a:rPr lang="en-US" dirty="0" err="1" smtClean="0"/>
              <a:t>hp</a:t>
            </a:r>
            <a:r>
              <a:rPr lang="en-US" dirty="0" smtClean="0"/>
              <a:t> yang valid)</a:t>
            </a:r>
          </a:p>
          <a:p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(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SMA)</a:t>
            </a:r>
          </a:p>
          <a:p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Deskripsi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en-US" dirty="0" smtClean="0"/>
          </a:p>
          <a:p>
            <a:r>
              <a:rPr lang="en-US" dirty="0" err="1" smtClean="0"/>
              <a:t>Penghargaan</a:t>
            </a:r>
            <a:endParaRPr lang="en-US" dirty="0" smtClean="0"/>
          </a:p>
          <a:p>
            <a:r>
              <a:rPr lang="en-US" dirty="0" err="1" smtClean="0"/>
              <a:t>Keterampilan</a:t>
            </a:r>
            <a:endParaRPr lang="en-US" dirty="0" smtClean="0"/>
          </a:p>
          <a:p>
            <a:r>
              <a:rPr lang="en-US" dirty="0" err="1" smtClean="0"/>
              <a:t>Foto</a:t>
            </a:r>
            <a:r>
              <a:rPr lang="en-US" dirty="0" smtClean="0"/>
              <a:t> formal</a:t>
            </a:r>
          </a:p>
          <a:p>
            <a:r>
              <a:rPr lang="en-US" dirty="0" err="1" smtClean="0"/>
              <a:t>Bahasa</a:t>
            </a:r>
            <a:r>
              <a:rPr lang="en-US" dirty="0" smtClean="0"/>
              <a:t> yang </a:t>
            </a:r>
            <a:r>
              <a:rPr lang="en-US" dirty="0" err="1" smtClean="0"/>
              <a:t>dikuasai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2681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69203"/>
            <a:ext cx="7388352" cy="1143000"/>
          </a:xfrm>
        </p:spPr>
        <p:txBody>
          <a:bodyPr/>
          <a:lstStyle/>
          <a:p>
            <a:r>
              <a:rPr lang="en-US" dirty="0" err="1"/>
              <a:t>Siapkan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Lamaran</a:t>
            </a:r>
            <a:r>
              <a:rPr lang="en-US" dirty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(Job Street)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81566"/>
            <a:ext cx="3566160" cy="639762"/>
          </a:xfrm>
        </p:spPr>
        <p:txBody>
          <a:bodyPr/>
          <a:lstStyle/>
          <a:p>
            <a:r>
              <a:rPr lang="en-US" dirty="0" err="1" smtClean="0"/>
              <a:t>Hindari</a:t>
            </a:r>
            <a:r>
              <a:rPr lang="en-US" dirty="0" smtClean="0"/>
              <a:t> Kata-Kata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19006"/>
            <a:ext cx="3566160" cy="4160762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endParaRPr lang="en-US" dirty="0" smtClean="0"/>
          </a:p>
          <a:p>
            <a:r>
              <a:rPr lang="en-US" dirty="0" err="1" smtClean="0"/>
              <a:t>Mengagumkan</a:t>
            </a:r>
            <a:endParaRPr lang="en-US" dirty="0" smtClean="0"/>
          </a:p>
          <a:p>
            <a:r>
              <a:rPr lang="en-US" dirty="0" err="1" smtClean="0"/>
              <a:t>Bagus</a:t>
            </a:r>
            <a:r>
              <a:rPr lang="en-US" dirty="0" smtClean="0"/>
              <a:t> </a:t>
            </a:r>
            <a:r>
              <a:rPr lang="en-US" dirty="0" err="1" smtClean="0"/>
              <a:t>sekali</a:t>
            </a:r>
            <a:endParaRPr lang="en-US" dirty="0" smtClean="0"/>
          </a:p>
          <a:p>
            <a:r>
              <a:rPr lang="en-US" dirty="0" err="1" smtClean="0"/>
              <a:t>Kuat</a:t>
            </a:r>
            <a:endParaRPr lang="en-US" dirty="0" smtClean="0"/>
          </a:p>
          <a:p>
            <a:r>
              <a:rPr lang="en-US" dirty="0" err="1" smtClean="0"/>
              <a:t>Berpengalaman</a:t>
            </a:r>
            <a:endParaRPr lang="en-US" dirty="0" smtClean="0"/>
          </a:p>
          <a:p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endParaRPr lang="en-US" dirty="0" smtClean="0"/>
          </a:p>
          <a:p>
            <a:r>
              <a:rPr lang="en-US" dirty="0" err="1" smtClean="0"/>
              <a:t>Pemikir</a:t>
            </a:r>
            <a:r>
              <a:rPr lang="en-US" dirty="0" smtClean="0"/>
              <a:t> yang </a:t>
            </a:r>
            <a:r>
              <a:rPr lang="en-US" dirty="0" err="1" smtClean="0"/>
              <a:t>beda</a:t>
            </a:r>
            <a:endParaRPr lang="en-US" dirty="0" smtClean="0"/>
          </a:p>
          <a:p>
            <a:r>
              <a:rPr lang="en-US" dirty="0" err="1" smtClean="0"/>
              <a:t>Pembelajar</a:t>
            </a:r>
            <a:r>
              <a:rPr lang="en-US" dirty="0" smtClean="0"/>
              <a:t> yang </a:t>
            </a:r>
            <a:r>
              <a:rPr lang="en-US" dirty="0" err="1" smtClean="0"/>
              <a:t>cepat</a:t>
            </a:r>
            <a:endParaRPr lang="en-US" dirty="0" smtClean="0"/>
          </a:p>
          <a:p>
            <a:r>
              <a:rPr lang="en-US" dirty="0" err="1" smtClean="0"/>
              <a:t>Berkontribusi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1615015"/>
            <a:ext cx="3566160" cy="639762"/>
          </a:xfrm>
        </p:spPr>
        <p:txBody>
          <a:bodyPr/>
          <a:lstStyle/>
          <a:p>
            <a:r>
              <a:rPr lang="en-US" dirty="0" err="1" smtClean="0"/>
              <a:t>Ganti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350328"/>
            <a:ext cx="3566160" cy="4168589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Mengembangkan</a:t>
            </a:r>
            <a:endParaRPr lang="en-US" dirty="0" smtClean="0"/>
          </a:p>
          <a:p>
            <a:r>
              <a:rPr lang="en-US" dirty="0" err="1" smtClean="0"/>
              <a:t>Meningkat</a:t>
            </a:r>
            <a:endParaRPr lang="en-US" dirty="0" smtClean="0"/>
          </a:p>
          <a:p>
            <a:r>
              <a:rPr lang="en-US" dirty="0" err="1" smtClean="0"/>
              <a:t>Peningkatan</a:t>
            </a:r>
            <a:endParaRPr lang="en-US" dirty="0" smtClean="0"/>
          </a:p>
          <a:p>
            <a:r>
              <a:rPr lang="en-US" dirty="0" err="1" smtClean="0"/>
              <a:t>Mengurangi</a:t>
            </a:r>
            <a:endParaRPr lang="en-US" dirty="0" smtClean="0"/>
          </a:p>
          <a:p>
            <a:r>
              <a:rPr lang="en-US" dirty="0" err="1" smtClean="0"/>
              <a:t>Menyelesaikan</a:t>
            </a:r>
            <a:endParaRPr lang="en-US" dirty="0" smtClean="0"/>
          </a:p>
          <a:p>
            <a:r>
              <a:rPr lang="en-US" dirty="0" err="1" smtClean="0"/>
              <a:t>Berperan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..</a:t>
            </a:r>
          </a:p>
          <a:p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keterampilan</a:t>
            </a:r>
            <a:r>
              <a:rPr lang="en-US" dirty="0" smtClean="0"/>
              <a:t> di..</a:t>
            </a:r>
          </a:p>
          <a:p>
            <a:r>
              <a:rPr lang="en-US" dirty="0" err="1" smtClean="0"/>
              <a:t>Bertanggung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..</a:t>
            </a:r>
          </a:p>
          <a:p>
            <a:r>
              <a:rPr lang="en-US" dirty="0" err="1" smtClean="0"/>
              <a:t>Berhasil</a:t>
            </a:r>
            <a:r>
              <a:rPr lang="en-US" dirty="0" smtClean="0"/>
              <a:t> di..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666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Siapkan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Siapkan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mental</a:t>
            </a:r>
          </a:p>
          <a:p>
            <a:r>
              <a:rPr lang="en-US" dirty="0" err="1" smtClean="0"/>
              <a:t>Berlatih</a:t>
            </a:r>
            <a:r>
              <a:rPr lang="en-US" dirty="0" smtClean="0"/>
              <a:t> </a:t>
            </a:r>
            <a:r>
              <a:rPr lang="en-US" dirty="0" err="1" smtClean="0"/>
              <a:t>karisma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interpersonal</a:t>
            </a:r>
            <a:endParaRPr lang="en-US" dirty="0" smtClean="0"/>
          </a:p>
          <a:p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berinteraksi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orang </a:t>
            </a:r>
            <a:r>
              <a:rPr lang="en-US" dirty="0" err="1" smtClean="0"/>
              <a:t>dewasa</a:t>
            </a:r>
            <a:endParaRPr lang="en-US" dirty="0" smtClean="0"/>
          </a:p>
          <a:p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bersikap</a:t>
            </a:r>
            <a:r>
              <a:rPr lang="en-US" dirty="0" smtClean="0"/>
              <a:t> </a:t>
            </a:r>
            <a:r>
              <a:rPr lang="en-US" dirty="0" err="1" smtClean="0"/>
              <a:t>profesional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20612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Campus to Office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Butuh</a:t>
            </a:r>
            <a:r>
              <a:rPr lang="en-US" dirty="0" smtClean="0"/>
              <a:t> </a:t>
            </a:r>
            <a:r>
              <a:rPr lang="en-US" dirty="0" err="1" smtClean="0"/>
              <a:t>penyesuaian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endParaRPr lang="en-US" dirty="0" smtClean="0"/>
          </a:p>
          <a:p>
            <a:r>
              <a:rPr lang="en-US" dirty="0" err="1" smtClean="0"/>
              <a:t>Atasan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 smtClean="0"/>
          </a:p>
          <a:p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endParaRPr lang="en-US" dirty="0" smtClean="0"/>
          </a:p>
          <a:p>
            <a:r>
              <a:rPr lang="en-US" dirty="0" err="1" smtClean="0"/>
              <a:t>Tunjukan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mau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454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Learned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Sebelum</a:t>
            </a:r>
            <a:r>
              <a:rPr lang="en-US" dirty="0" smtClean="0"/>
              <a:t> KP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Sombong</a:t>
            </a:r>
            <a:endParaRPr lang="en-US" dirty="0" smtClean="0"/>
          </a:p>
          <a:p>
            <a:r>
              <a:rPr lang="en-US" dirty="0" err="1" smtClean="0"/>
              <a:t>Canggung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bertemu</a:t>
            </a:r>
            <a:r>
              <a:rPr lang="en-US" dirty="0" smtClean="0"/>
              <a:t> orang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tua</a:t>
            </a:r>
            <a:endParaRPr lang="en-US" dirty="0" smtClean="0"/>
          </a:p>
          <a:p>
            <a:r>
              <a:rPr lang="en-US" dirty="0" err="1" smtClean="0"/>
              <a:t>Manja</a:t>
            </a:r>
            <a:endParaRPr lang="en-US" dirty="0" smtClean="0"/>
          </a:p>
          <a:p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dipelajari</a:t>
            </a:r>
            <a:r>
              <a:rPr lang="en-US" dirty="0" smtClean="0"/>
              <a:t> di </a:t>
            </a:r>
            <a:r>
              <a:rPr lang="en-US" dirty="0" smtClean="0"/>
              <a:t>UPJ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Sesudah</a:t>
            </a:r>
            <a:r>
              <a:rPr lang="en-US" dirty="0" smtClean="0"/>
              <a:t> KP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Menghargai</a:t>
            </a:r>
            <a:r>
              <a:rPr lang="en-US" dirty="0" smtClean="0"/>
              <a:t> orang lain</a:t>
            </a:r>
          </a:p>
          <a:p>
            <a:r>
              <a:rPr lang="en-US" dirty="0" err="1" smtClean="0"/>
              <a:t>Tahu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berinteraksi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orang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tua</a:t>
            </a:r>
            <a:endParaRPr lang="en-US" dirty="0" smtClean="0"/>
          </a:p>
          <a:p>
            <a:r>
              <a:rPr lang="en-US" dirty="0" err="1" smtClean="0"/>
              <a:t>Tahu</a:t>
            </a:r>
            <a:r>
              <a:rPr lang="en-US" dirty="0" smtClean="0"/>
              <a:t> </a:t>
            </a:r>
            <a:r>
              <a:rPr lang="en-US" dirty="0" err="1" smtClean="0"/>
              <a:t>caranya</a:t>
            </a:r>
            <a:r>
              <a:rPr lang="en-US" dirty="0" smtClean="0"/>
              <a:t> </a:t>
            </a:r>
            <a:r>
              <a:rPr lang="en-US" dirty="0" err="1" smtClean="0"/>
              <a:t>bersikap</a:t>
            </a:r>
            <a:r>
              <a:rPr lang="en-US" dirty="0" smtClean="0"/>
              <a:t> </a:t>
            </a:r>
            <a:r>
              <a:rPr lang="en-US" dirty="0" err="1" smtClean="0"/>
              <a:t>profesional</a:t>
            </a:r>
            <a:endParaRPr lang="en-US" dirty="0" smtClean="0"/>
          </a:p>
          <a:p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6518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yang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dijadikan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</a:t>
            </a:r>
          </a:p>
          <a:p>
            <a:r>
              <a:rPr lang="en-US" dirty="0" err="1" smtClean="0"/>
              <a:t>Usahakan</a:t>
            </a:r>
            <a:r>
              <a:rPr lang="en-US" dirty="0" smtClean="0"/>
              <a:t> </a:t>
            </a:r>
            <a:r>
              <a:rPr lang="en-US" dirty="0" err="1" smtClean="0"/>
              <a:t>mengerjakan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sejak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KP</a:t>
            </a:r>
          </a:p>
          <a:p>
            <a:r>
              <a:rPr lang="en-US" dirty="0" err="1" smtClean="0"/>
              <a:t>Sesekali</a:t>
            </a:r>
            <a:r>
              <a:rPr lang="en-US" dirty="0" smtClean="0"/>
              <a:t> </a:t>
            </a:r>
            <a:r>
              <a:rPr lang="en-US" dirty="0" err="1" smtClean="0"/>
              <a:t>minta</a:t>
            </a:r>
            <a:r>
              <a:rPr lang="en-US" dirty="0" smtClean="0"/>
              <a:t> </a:t>
            </a:r>
            <a:r>
              <a:rPr lang="en-US" dirty="0" err="1" smtClean="0"/>
              <a:t>izin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konsultasi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 </a:t>
            </a:r>
          </a:p>
          <a:p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janji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dulu</a:t>
            </a:r>
            <a:r>
              <a:rPr lang="en-US" dirty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minta</a:t>
            </a:r>
            <a:r>
              <a:rPr lang="en-US" dirty="0" smtClean="0"/>
              <a:t> </a:t>
            </a:r>
            <a:r>
              <a:rPr lang="en-US" dirty="0" err="1" smtClean="0"/>
              <a:t>izin</a:t>
            </a:r>
            <a:r>
              <a:rPr lang="en-US" dirty="0"/>
              <a:t> </a:t>
            </a:r>
            <a:r>
              <a:rPr lang="en-US" dirty="0" err="1" smtClean="0"/>
              <a:t>kantor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2389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00781"/>
            <a:ext cx="6508377" cy="1143000"/>
          </a:xfrm>
        </p:spPr>
        <p:txBody>
          <a:bodyPr/>
          <a:lstStyle/>
          <a:p>
            <a:r>
              <a:rPr lang="en-US" dirty="0" err="1" smtClean="0"/>
              <a:t>Sidang</a:t>
            </a:r>
            <a:r>
              <a:rPr lang="en-US" dirty="0" smtClean="0"/>
              <a:t>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91305"/>
            <a:ext cx="6508377" cy="3916363"/>
          </a:xfrm>
        </p:spPr>
        <p:txBody>
          <a:bodyPr>
            <a:noAutofit/>
          </a:bodyPr>
          <a:lstStyle/>
          <a:p>
            <a:r>
              <a:rPr lang="en-US" sz="1800" dirty="0" err="1" smtClean="0"/>
              <a:t>Kerjakan</a:t>
            </a:r>
            <a:r>
              <a:rPr lang="en-US" sz="1800" dirty="0" smtClean="0"/>
              <a:t> PPT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sidang</a:t>
            </a:r>
            <a:r>
              <a:rPr lang="en-US" sz="1800" dirty="0" smtClean="0"/>
              <a:t> </a:t>
            </a:r>
            <a:r>
              <a:rPr lang="en-US" sz="1800" dirty="0" err="1" smtClean="0"/>
              <a:t>sendiri</a:t>
            </a:r>
            <a:endParaRPr lang="en-US" sz="1800" dirty="0" smtClean="0"/>
          </a:p>
          <a:p>
            <a:r>
              <a:rPr lang="en-US" sz="1800" dirty="0" err="1" smtClean="0"/>
              <a:t>Apabila</a:t>
            </a:r>
            <a:r>
              <a:rPr lang="en-US" sz="1800" dirty="0" smtClean="0"/>
              <a:t> </a:t>
            </a:r>
            <a:r>
              <a:rPr lang="en-US" sz="1800" dirty="0" err="1" smtClean="0"/>
              <a:t>selama</a:t>
            </a:r>
            <a:r>
              <a:rPr lang="en-US" sz="1800" dirty="0" smtClean="0"/>
              <a:t> KP </a:t>
            </a:r>
            <a:r>
              <a:rPr lang="en-US" sz="1800" dirty="0" err="1" smtClean="0"/>
              <a:t>kita</a:t>
            </a:r>
            <a:r>
              <a:rPr lang="en-US" sz="1800" dirty="0" smtClean="0"/>
              <a:t> </a:t>
            </a:r>
            <a:r>
              <a:rPr lang="en-US" sz="1800" dirty="0" err="1" smtClean="0"/>
              <a:t>benar-benar</a:t>
            </a:r>
            <a:r>
              <a:rPr lang="en-US" sz="1800" dirty="0" smtClean="0"/>
              <a:t> </a:t>
            </a:r>
            <a:r>
              <a:rPr lang="en-US" sz="1800" dirty="0" err="1" smtClean="0"/>
              <a:t>bekerja</a:t>
            </a:r>
            <a:r>
              <a:rPr lang="en-US" sz="1800" dirty="0" smtClean="0"/>
              <a:t>, </a:t>
            </a:r>
            <a:r>
              <a:rPr lang="en-US" sz="1800" dirty="0" err="1" smtClean="0"/>
              <a:t>tidak</a:t>
            </a:r>
            <a:r>
              <a:rPr lang="en-US" sz="1800" dirty="0" smtClean="0"/>
              <a:t> </a:t>
            </a:r>
            <a:r>
              <a:rPr lang="en-US" sz="1800" dirty="0" err="1" smtClean="0"/>
              <a:t>perlu</a:t>
            </a:r>
            <a:r>
              <a:rPr lang="en-US" sz="1800" dirty="0" smtClean="0"/>
              <a:t> </a:t>
            </a:r>
            <a:r>
              <a:rPr lang="en-US" sz="1800" dirty="0" err="1" smtClean="0"/>
              <a:t>khawatir</a:t>
            </a:r>
            <a:r>
              <a:rPr lang="en-US" sz="1800" dirty="0" smtClean="0"/>
              <a:t> </a:t>
            </a:r>
            <a:r>
              <a:rPr lang="en-US" sz="1800" dirty="0" err="1" smtClean="0"/>
              <a:t>kesulitan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menyusun</a:t>
            </a:r>
            <a:r>
              <a:rPr lang="en-US" sz="1800" dirty="0" smtClean="0"/>
              <a:t> </a:t>
            </a:r>
            <a:r>
              <a:rPr lang="en-US" sz="1800" dirty="0" err="1" smtClean="0"/>
              <a:t>laporan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sidang</a:t>
            </a:r>
            <a:endParaRPr lang="en-US" sz="1800" dirty="0" smtClean="0"/>
          </a:p>
          <a:p>
            <a:r>
              <a:rPr lang="en-US" sz="1800" dirty="0" err="1" smtClean="0"/>
              <a:t>Kenakan</a:t>
            </a:r>
            <a:r>
              <a:rPr lang="en-US" sz="1800" dirty="0" smtClean="0"/>
              <a:t> </a:t>
            </a:r>
            <a:r>
              <a:rPr lang="en-US" sz="1800" dirty="0" err="1" smtClean="0"/>
              <a:t>pakaian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rapi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wangi</a:t>
            </a:r>
            <a:r>
              <a:rPr lang="en-US" sz="1800" dirty="0" smtClean="0"/>
              <a:t> </a:t>
            </a:r>
          </a:p>
          <a:p>
            <a:r>
              <a:rPr lang="en-US" sz="1800" dirty="0" err="1" smtClean="0"/>
              <a:t>Berdoa</a:t>
            </a:r>
            <a:endParaRPr lang="en-US" sz="1800" dirty="0" smtClean="0"/>
          </a:p>
          <a:p>
            <a:r>
              <a:rPr lang="en-US" sz="1800" dirty="0" err="1" smtClean="0"/>
              <a:t>Berlatih</a:t>
            </a:r>
            <a:r>
              <a:rPr lang="en-US" sz="1800" dirty="0" smtClean="0"/>
              <a:t> </a:t>
            </a:r>
            <a:r>
              <a:rPr lang="en-US" sz="1800" dirty="0" err="1" smtClean="0"/>
              <a:t>sidang</a:t>
            </a:r>
            <a:r>
              <a:rPr lang="en-US" sz="1800" dirty="0" smtClean="0"/>
              <a:t> </a:t>
            </a:r>
            <a:r>
              <a:rPr lang="en-US" sz="1800" dirty="0" err="1" smtClean="0"/>
              <a:t>sebelum</a:t>
            </a:r>
            <a:r>
              <a:rPr lang="en-US" sz="1800" dirty="0" smtClean="0"/>
              <a:t> </a:t>
            </a:r>
            <a:r>
              <a:rPr lang="en-US" sz="1800" dirty="0" err="1" smtClean="0"/>
              <a:t>hari</a:t>
            </a:r>
            <a:r>
              <a:rPr lang="en-US" sz="1800" dirty="0" smtClean="0"/>
              <a:t> H</a:t>
            </a:r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549428290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96</TotalTime>
  <Words>316</Words>
  <Application>Microsoft Macintosh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Plaza</vt:lpstr>
      <vt:lpstr>How To Survive KP</vt:lpstr>
      <vt:lpstr>Cari Informasi Tentang Lowongan KP</vt:lpstr>
      <vt:lpstr>Siapkan CV</vt:lpstr>
      <vt:lpstr>Siapkan Surat Lamaran Kerja (Job Street)</vt:lpstr>
      <vt:lpstr>Siapkan Diri Sebelum KP</vt:lpstr>
      <vt:lpstr>From Campus to Office</vt:lpstr>
      <vt:lpstr>Lesson Learned</vt:lpstr>
      <vt:lpstr>Menyusun Laporan KP</vt:lpstr>
      <vt:lpstr>Sidang KP</vt:lpstr>
      <vt:lpstr>Revisi Laporan KP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Survive KP</dc:title>
  <dc:creator>Eriska Yunisha</dc:creator>
  <cp:lastModifiedBy>Eriska Yunisha</cp:lastModifiedBy>
  <cp:revision>11</cp:revision>
  <dcterms:created xsi:type="dcterms:W3CDTF">2017-10-26T13:11:01Z</dcterms:created>
  <dcterms:modified xsi:type="dcterms:W3CDTF">2017-10-29T17:05:09Z</dcterms:modified>
</cp:coreProperties>
</file>