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4B09-E178-460F-B46D-023FA9745608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Survive KP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Athaya</a:t>
            </a:r>
            <a:r>
              <a:rPr lang="en-US" dirty="0" smtClean="0"/>
              <a:t> </a:t>
            </a:r>
            <a:r>
              <a:rPr lang="en-US" dirty="0" err="1" smtClean="0"/>
              <a:t>Dwinda</a:t>
            </a:r>
            <a:r>
              <a:rPr lang="en-US" dirty="0" smtClean="0"/>
              <a:t> </a:t>
            </a:r>
          </a:p>
          <a:p>
            <a:r>
              <a:rPr lang="en-US" dirty="0" smtClean="0"/>
              <a:t>2014031020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2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melaksankan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yang di </a:t>
            </a:r>
            <a:r>
              <a:rPr lang="en-US" dirty="0" err="1" smtClean="0"/>
              <a:t>inginkan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nantinya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  </a:t>
            </a:r>
          </a:p>
          <a:p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orang </a:t>
            </a:r>
            <a:r>
              <a:rPr lang="en-US" dirty="0" err="1" smtClean="0"/>
              <a:t>terdekat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CV </a:t>
            </a:r>
            <a:r>
              <a:rPr lang="en-US" dirty="0" err="1" smtClean="0"/>
              <a:t>semenarik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rapih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1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Yakin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endParaRPr lang="en-US" dirty="0"/>
          </a:p>
          <a:p>
            <a:r>
              <a:rPr lang="en-US" dirty="0" err="1" smtClean="0"/>
              <a:t>Berkomitmen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berjanji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endParaRPr lang="en-US" dirty="0" smtClean="0"/>
          </a:p>
          <a:p>
            <a:r>
              <a:rPr lang="en-US" dirty="0" err="1" smtClean="0"/>
              <a:t>Lengkapi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(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,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UPJ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042" y="4334256"/>
            <a:ext cx="2925470" cy="243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2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125233"/>
            <a:ext cx="9692640" cy="1428929"/>
          </a:xfrm>
        </p:spPr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36" y="1627632"/>
            <a:ext cx="8595360" cy="4351337"/>
          </a:xfrm>
        </p:spPr>
        <p:txBody>
          <a:bodyPr/>
          <a:lstStyle/>
          <a:p>
            <a:r>
              <a:rPr lang="en-US" dirty="0" err="1" smtClean="0"/>
              <a:t>Bersosialisasi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Sopan</a:t>
            </a:r>
            <a:r>
              <a:rPr lang="en-US" dirty="0" smtClean="0"/>
              <a:t>, </a:t>
            </a:r>
            <a:r>
              <a:rPr lang="en-US" dirty="0" err="1" smtClean="0"/>
              <a:t>taat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makeup yang </a:t>
            </a:r>
            <a:r>
              <a:rPr lang="en-US" dirty="0" err="1" smtClean="0"/>
              <a:t>mencolok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kanotor</a:t>
            </a:r>
            <a:r>
              <a:rPr lang="en-US" dirty="0" smtClean="0"/>
              <a:t>/</a:t>
            </a:r>
            <a:r>
              <a:rPr lang="en-US" dirty="0" err="1" smtClean="0"/>
              <a:t>divisi</a:t>
            </a:r>
            <a:r>
              <a:rPr lang="en-US" dirty="0" smtClean="0"/>
              <a:t>/</a:t>
            </a:r>
            <a:r>
              <a:rPr lang="en-US" dirty="0" err="1" smtClean="0"/>
              <a:t>bidang</a:t>
            </a:r>
            <a:r>
              <a:rPr lang="en-US" dirty="0" smtClean="0"/>
              <a:t>/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Mau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Nikmatin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kerjaan</a:t>
            </a:r>
            <a:r>
              <a:rPr lang="en-US" dirty="0" smtClean="0"/>
              <a:t> yang </a:t>
            </a:r>
            <a:r>
              <a:rPr lang="en-US" dirty="0" err="1" smtClean="0"/>
              <a:t>dikasih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luang</a:t>
            </a:r>
            <a:r>
              <a:rPr lang="en-US" dirty="0" smtClean="0"/>
              <a:t>, </a:t>
            </a:r>
            <a:r>
              <a:rPr lang="en-US" dirty="0" err="1" smtClean="0"/>
              <a:t>isilah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bermanfaat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" b="18608"/>
          <a:stretch/>
        </p:blipFill>
        <p:spPr>
          <a:xfrm>
            <a:off x="7363968" y="4059936"/>
            <a:ext cx="3810000" cy="2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3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yang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tergantikan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berani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76" y="3867912"/>
            <a:ext cx="4169664" cy="26791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608" y="3867912"/>
            <a:ext cx="4242816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9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KP </a:t>
            </a:r>
          </a:p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selangkap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Mengkonsultasikan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dipiliih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kegitan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Menyicil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melakalukan</a:t>
            </a:r>
            <a:r>
              <a:rPr lang="en-US" dirty="0" smtClean="0"/>
              <a:t> KP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paling </a:t>
            </a:r>
            <a:r>
              <a:rPr lang="en-US" dirty="0" err="1" smtClean="0"/>
              <a:t>sederhana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KP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PPT </a:t>
            </a:r>
            <a:r>
              <a:rPr lang="en-US" dirty="0" err="1" smtClean="0"/>
              <a:t>semudah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bertele</a:t>
            </a:r>
            <a:r>
              <a:rPr lang="en-US" dirty="0" smtClean="0"/>
              <a:t>-tele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PPT yang </a:t>
            </a:r>
            <a:r>
              <a:rPr lang="en-US" dirty="0" err="1" smtClean="0"/>
              <a:t>menarik</a:t>
            </a:r>
            <a:endParaRPr lang="en-US" dirty="0" smtClean="0"/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menunda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bosen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capek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mengejar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buang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257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59</TotalTime>
  <Words>290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 2</vt:lpstr>
      <vt:lpstr>View</vt:lpstr>
      <vt:lpstr>How to Survive KP </vt:lpstr>
      <vt:lpstr>Sebelum melaksankan KP </vt:lpstr>
      <vt:lpstr>Persiapan diri sebelum KP </vt:lpstr>
      <vt:lpstr>Selama melakukan KP </vt:lpstr>
      <vt:lpstr>Pelajaran yang didapat dari KP </vt:lpstr>
      <vt:lpstr>Cara menyusun laporan KP </vt:lpstr>
      <vt:lpstr>Cara menyiapkan sidang KP </vt:lpstr>
      <vt:lpstr>Revisi laporan KP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KEMENHUB</dc:creator>
  <cp:lastModifiedBy>KEMENHUB</cp:lastModifiedBy>
  <cp:revision>6</cp:revision>
  <dcterms:created xsi:type="dcterms:W3CDTF">2017-10-30T16:16:27Z</dcterms:created>
  <dcterms:modified xsi:type="dcterms:W3CDTF">2017-10-30T17:15:58Z</dcterms:modified>
</cp:coreProperties>
</file>