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448" autoAdjust="0"/>
  </p:normalViewPr>
  <p:slideViewPr>
    <p:cSldViewPr snapToGrid="0" snapToObjects="1">
      <p:cViewPr varScale="1">
        <p:scale>
          <a:sx n="93" d="100"/>
          <a:sy n="93" d="100"/>
        </p:scale>
        <p:origin x="-1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67730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5851" y="1411615"/>
            <a:ext cx="69723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851910" y="1267730"/>
            <a:ext cx="144018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937635" y="1267731"/>
            <a:ext cx="126873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3"/>
            <a:ext cx="680313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89070" y="1341256"/>
            <a:ext cx="116586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ACA6842-101A-334E-BE90-7CE9E0B5CF91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5211060"/>
            <a:ext cx="442912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651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0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2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67730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5850" y="1411615"/>
            <a:ext cx="69723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851910" y="1267730"/>
            <a:ext cx="144018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937635" y="1267731"/>
            <a:ext cx="126873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91356" y="1344502"/>
            <a:ext cx="116586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ACA6842-101A-334E-BE90-7CE9E0B5CF91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165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550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03120"/>
            <a:ext cx="356616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7740" y="2103120"/>
            <a:ext cx="356616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52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2074334"/>
            <a:ext cx="356616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755898"/>
            <a:ext cx="356616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0026" y="2074334"/>
            <a:ext cx="356616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0026" y="2756581"/>
            <a:ext cx="356616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6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5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237744"/>
            <a:ext cx="6398514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237744"/>
            <a:ext cx="219456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609600"/>
            <a:ext cx="58293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6842-101A-334E-BE90-7CE9E0B5CF91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223002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68160" y="374904"/>
            <a:ext cx="198882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125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237744"/>
            <a:ext cx="219456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237744"/>
            <a:ext cx="6398514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ACA6842-101A-334E-BE90-7CE9E0B5CF91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227064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68160" y="374904"/>
            <a:ext cx="198882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209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237744"/>
            <a:ext cx="8791956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642594"/>
            <a:ext cx="7543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103120"/>
            <a:ext cx="75438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740" y="6307672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ACA6842-101A-334E-BE90-7CE9E0B5CF91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17470" y="6307672"/>
            <a:ext cx="390906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2410" y="6307672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010C081-1336-D644-A443-56453EB91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9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3841" y="2526092"/>
            <a:ext cx="5970495" cy="1829710"/>
          </a:xfrm>
        </p:spPr>
        <p:txBody>
          <a:bodyPr/>
          <a:lstStyle/>
          <a:p>
            <a:r>
              <a:rPr lang="en-US" dirty="0" smtClean="0"/>
              <a:t>HOW TO SURVIVE KP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453462"/>
            <a:ext cx="6803136" cy="45720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THALIA MILILANI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73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INFORMASI LOWONGAN KP</a:t>
            </a:r>
            <a:endParaRPr lang="en-US" u="sng" dirty="0"/>
          </a:p>
        </p:txBody>
      </p:sp>
      <p:pic>
        <p:nvPicPr>
          <p:cNvPr id="4" name="Picture 3" descr="jobstre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2457820"/>
            <a:ext cx="2898193" cy="1771118"/>
          </a:xfrm>
          <a:prstGeom prst="rect">
            <a:avLst/>
          </a:prstGeom>
        </p:spPr>
      </p:pic>
      <p:pic>
        <p:nvPicPr>
          <p:cNvPr id="5" name="Picture 4" descr="Karir_Blue_Squa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293" y="4425510"/>
            <a:ext cx="2339119" cy="1823472"/>
          </a:xfrm>
          <a:prstGeom prst="rect">
            <a:avLst/>
          </a:prstGeom>
        </p:spPr>
      </p:pic>
      <p:pic>
        <p:nvPicPr>
          <p:cNvPr id="6" name="Picture 5" descr="Screen Shot 2017-10-29 at 11.02.4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200" y="2855423"/>
            <a:ext cx="42037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6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355848"/>
            <a:ext cx="75438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PERSIAPAN CV DAN WAWANCARA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194" y="1884646"/>
            <a:ext cx="4689373" cy="4423757"/>
          </a:xfrm>
        </p:spPr>
        <p:txBody>
          <a:bodyPr>
            <a:normAutofit/>
          </a:bodyPr>
          <a:lstStyle/>
          <a:p>
            <a:r>
              <a:rPr lang="en-US" u="sng" dirty="0" smtClean="0"/>
              <a:t>CV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Buat</a:t>
            </a:r>
            <a:r>
              <a:rPr lang="en-US" dirty="0" smtClean="0"/>
              <a:t> CV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mudah</a:t>
            </a:r>
            <a:r>
              <a:rPr lang="en-US" dirty="0" smtClean="0"/>
              <a:t> di </a:t>
            </a:r>
            <a:r>
              <a:rPr lang="en-US" dirty="0" err="1" smtClean="0"/>
              <a:t>mengerti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terbaru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Usahakan</a:t>
            </a:r>
            <a:r>
              <a:rPr lang="en-US" dirty="0" smtClean="0"/>
              <a:t> CV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 </a:t>
            </a:r>
            <a:r>
              <a:rPr lang="en-US" dirty="0" err="1" smtClean="0"/>
              <a:t>halaman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WAWANCARA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, </a:t>
            </a:r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yang di </a:t>
            </a:r>
            <a:r>
              <a:rPr lang="en-US" dirty="0" err="1" smtClean="0"/>
              <a:t>tuju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GettyImages-580746883-5682ed455f9b586a9ef9a26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567" y="2894766"/>
            <a:ext cx="4019139" cy="267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829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PERSIAPAN SEBELUM KP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Microsoft Excel, Microsoft Word, </a:t>
            </a:r>
            <a:r>
              <a:rPr lang="en-US" dirty="0" err="1" smtClean="0"/>
              <a:t>dan</a:t>
            </a:r>
            <a:r>
              <a:rPr lang="en-US" dirty="0" smtClean="0"/>
              <a:t> PowerPoint.</a:t>
            </a:r>
          </a:p>
          <a:p>
            <a:endParaRPr lang="en-US" dirty="0" smtClean="0"/>
          </a:p>
          <a:p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resmi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Pelajari</a:t>
            </a:r>
            <a:r>
              <a:rPr lang="en-US" dirty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yang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dalama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mengadministrasikan</a:t>
            </a:r>
            <a:r>
              <a:rPr lang="en-US" dirty="0" smtClean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psikologis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KP </a:t>
            </a:r>
            <a:r>
              <a:rPr lang="en-US" dirty="0" err="1" smtClean="0"/>
              <a:t>memiliki</a:t>
            </a:r>
            <a:r>
              <a:rPr lang="en-US" dirty="0" smtClean="0"/>
              <a:t> website, </a:t>
            </a:r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490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351" y="642594"/>
            <a:ext cx="8261519" cy="13716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DUNIA KAMPUS </a:t>
            </a:r>
            <a:r>
              <a:rPr lang="mr-IN" u="sng" dirty="0" smtClean="0"/>
              <a:t>–</a:t>
            </a:r>
            <a:r>
              <a:rPr lang="en-US" u="sng" dirty="0" smtClean="0"/>
              <a:t> DUNIA KERJA</a:t>
            </a:r>
            <a:endParaRPr lang="en-US" u="sng" dirty="0"/>
          </a:p>
        </p:txBody>
      </p:sp>
      <p:pic>
        <p:nvPicPr>
          <p:cNvPr id="5" name="Picture 4" descr="wireless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830" y="4014440"/>
            <a:ext cx="4605069" cy="2469472"/>
          </a:xfrm>
          <a:prstGeom prst="rect">
            <a:avLst/>
          </a:prstGeom>
        </p:spPr>
      </p:pic>
      <p:pic>
        <p:nvPicPr>
          <p:cNvPr id="6" name="Picture 5" descr="atrealfakecollegemain_LargeWid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2" y="2014194"/>
            <a:ext cx="4233176" cy="250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PEMBELAJARAN SELAMA KP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Pelajaran</a:t>
            </a:r>
            <a:r>
              <a:rPr lang="en-US" dirty="0" smtClean="0"/>
              <a:t> yang </a:t>
            </a: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KP: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-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menghargai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Mengerti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0032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MENYUSUN LAPORAN KP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Buatlah</a:t>
            </a:r>
            <a:r>
              <a:rPr lang="en-US" dirty="0" smtClean="0"/>
              <a:t> format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di </a:t>
            </a:r>
            <a:r>
              <a:rPr lang="en-US" dirty="0" err="1" smtClean="0"/>
              <a:t>awal</a:t>
            </a:r>
            <a:r>
              <a:rPr lang="en-US" dirty="0" smtClean="0"/>
              <a:t> /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KP</a:t>
            </a:r>
          </a:p>
          <a:p>
            <a:endParaRPr lang="en-US" dirty="0"/>
          </a:p>
          <a:p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detail </a:t>
            </a:r>
            <a:r>
              <a:rPr lang="en-US" dirty="0" err="1" smtClean="0"/>
              <a:t>kegiatan</a:t>
            </a:r>
            <a:r>
              <a:rPr lang="en-US" dirty="0" smtClean="0"/>
              <a:t> di note agar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915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SIDANG KP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Datang</a:t>
            </a:r>
            <a:r>
              <a:rPr lang="en-US" dirty="0" smtClean="0"/>
              <a:t> 30 </a:t>
            </a:r>
            <a:r>
              <a:rPr lang="en-US" dirty="0" err="1" smtClean="0"/>
              <a:t>menit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jam </a:t>
            </a:r>
            <a:r>
              <a:rPr lang="en-US" dirty="0" err="1" smtClean="0"/>
              <a:t>sidang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Siapkan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, agar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428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REVISI LAPORAN KP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3 </a:t>
            </a:r>
            <a:r>
              <a:rPr lang="en-US" dirty="0" err="1" smtClean="0"/>
              <a:t>dosen</a:t>
            </a:r>
            <a:r>
              <a:rPr lang="en-US" dirty="0" smtClean="0"/>
              <a:t> ( 1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2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penguji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Perbaiki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3 </a:t>
            </a:r>
            <a:r>
              <a:rPr lang="en-US" dirty="0" err="1" smtClean="0"/>
              <a:t>dosen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Konsultasi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3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318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9-4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9-4.thmx</Template>
  <TotalTime>38</TotalTime>
  <Words>230</Words>
  <Application>Microsoft Macintosh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Presentation 9-4</vt:lpstr>
      <vt:lpstr>HOW TO SURVIVE KP</vt:lpstr>
      <vt:lpstr>INFORMASI LOWONGAN KP</vt:lpstr>
      <vt:lpstr>PERSIAPAN CV DAN WAWANCARA</vt:lpstr>
      <vt:lpstr>PERSIAPAN SEBELUM KP</vt:lpstr>
      <vt:lpstr>DUNIA KAMPUS – DUNIA KERJA</vt:lpstr>
      <vt:lpstr>PEMBELAJARAN SELAMA KP</vt:lpstr>
      <vt:lpstr>MENYUSUN LAPORAN KP</vt:lpstr>
      <vt:lpstr>SIDANG KP</vt:lpstr>
      <vt:lpstr>REVISI LAPORAN KP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KP</dc:title>
  <dc:creator>Christine Maria Setyawati</dc:creator>
  <cp:lastModifiedBy>Christine Maria Setyawati</cp:lastModifiedBy>
  <cp:revision>3</cp:revision>
  <dcterms:created xsi:type="dcterms:W3CDTF">2017-10-29T15:31:32Z</dcterms:created>
  <dcterms:modified xsi:type="dcterms:W3CDTF">2017-10-29T16:10:28Z</dcterms:modified>
</cp:coreProperties>
</file>