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56" r:id="rId2"/>
    <p:sldId id="268" r:id="rId3"/>
    <p:sldId id="257" r:id="rId4"/>
    <p:sldId id="270" r:id="rId5"/>
    <p:sldId id="258" r:id="rId6"/>
    <p:sldId id="260" r:id="rId7"/>
    <p:sldId id="269" r:id="rId8"/>
    <p:sldId id="267" r:id="rId9"/>
    <p:sldId id="261" r:id="rId10"/>
    <p:sldId id="262" r:id="rId11"/>
    <p:sldId id="263" r:id="rId12"/>
    <p:sldId id="264" r:id="rId13"/>
    <p:sldId id="271" r:id="rId14"/>
    <p:sldId id="273" r:id="rId15"/>
    <p:sldId id="279" r:id="rId16"/>
    <p:sldId id="274" r:id="rId17"/>
    <p:sldId id="278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71" autoAdjust="0"/>
  </p:normalViewPr>
  <p:slideViewPr>
    <p:cSldViewPr>
      <p:cViewPr>
        <p:scale>
          <a:sx n="77" d="100"/>
          <a:sy n="77" d="100"/>
        </p:scale>
        <p:origin x="-119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D2585-D30D-496C-9FDB-EC8E71A608EA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1525B52-C512-40A4-9676-235E5C2A6A87}">
      <dgm:prSet phldrT="[Text]"/>
      <dgm:spPr/>
      <dgm:t>
        <a:bodyPr/>
        <a:lstStyle/>
        <a:p>
          <a:r>
            <a:rPr lang="en-US" dirty="0" smtClean="0"/>
            <a:t>Methods For Collecting Job Analysis Information</a:t>
          </a:r>
          <a:endParaRPr lang="en-US" dirty="0"/>
        </a:p>
      </dgm:t>
    </dgm:pt>
    <dgm:pt modelId="{505D6413-D180-479F-85F0-6E5D65599D5B}" type="parTrans" cxnId="{513DCB99-53F0-4815-8B07-AF6E0AA9FE0A}">
      <dgm:prSet/>
      <dgm:spPr/>
      <dgm:t>
        <a:bodyPr/>
        <a:lstStyle/>
        <a:p>
          <a:endParaRPr lang="en-US"/>
        </a:p>
      </dgm:t>
    </dgm:pt>
    <dgm:pt modelId="{AAB5C61B-14B6-47AC-A79D-3E0B4138B9C1}" type="sibTrans" cxnId="{513DCB99-53F0-4815-8B07-AF6E0AA9FE0A}">
      <dgm:prSet/>
      <dgm:spPr/>
      <dgm:t>
        <a:bodyPr/>
        <a:lstStyle/>
        <a:p>
          <a:endParaRPr lang="en-US"/>
        </a:p>
      </dgm:t>
    </dgm:pt>
    <dgm:pt modelId="{B387A764-CDC7-48F1-B272-1628AFA5A1AB}">
      <dgm:prSet phldrT="[Text]"/>
      <dgm:spPr/>
      <dgm:t>
        <a:bodyPr/>
        <a:lstStyle/>
        <a:p>
          <a:r>
            <a:rPr lang="en-US" dirty="0" smtClean="0"/>
            <a:t>Diary/Logs</a:t>
          </a:r>
          <a:endParaRPr lang="en-US" dirty="0"/>
        </a:p>
      </dgm:t>
    </dgm:pt>
    <dgm:pt modelId="{35C76079-1B64-4F2B-A6A4-09A5C9953E83}" type="parTrans" cxnId="{A73EAD3B-CCCB-4523-84B7-F8E2B98DBB16}">
      <dgm:prSet/>
      <dgm:spPr/>
      <dgm:t>
        <a:bodyPr/>
        <a:lstStyle/>
        <a:p>
          <a:endParaRPr lang="en-US"/>
        </a:p>
      </dgm:t>
    </dgm:pt>
    <dgm:pt modelId="{4E2CD65B-AAA4-424A-A9F8-8265FB1709A1}" type="sibTrans" cxnId="{A73EAD3B-CCCB-4523-84B7-F8E2B98DBB16}">
      <dgm:prSet/>
      <dgm:spPr/>
      <dgm:t>
        <a:bodyPr/>
        <a:lstStyle/>
        <a:p>
          <a:endParaRPr lang="en-US"/>
        </a:p>
      </dgm:t>
    </dgm:pt>
    <dgm:pt modelId="{7315560F-84B5-41EE-88C5-D181AA4A9ABF}">
      <dgm:prSet phldrT="[Text]"/>
      <dgm:spPr/>
      <dgm:t>
        <a:bodyPr/>
        <a:lstStyle/>
        <a:p>
          <a:r>
            <a:rPr lang="en-US" dirty="0" smtClean="0"/>
            <a:t>Internet-Based</a:t>
          </a:r>
          <a:endParaRPr lang="en-US" dirty="0"/>
        </a:p>
      </dgm:t>
    </dgm:pt>
    <dgm:pt modelId="{6FDF7B81-4161-408F-B17E-69DF417E74FD}" type="parTrans" cxnId="{874604A0-87D4-4DAC-BC9C-5982765509FB}">
      <dgm:prSet/>
      <dgm:spPr/>
      <dgm:t>
        <a:bodyPr/>
        <a:lstStyle/>
        <a:p>
          <a:endParaRPr lang="en-US"/>
        </a:p>
      </dgm:t>
    </dgm:pt>
    <dgm:pt modelId="{E7083971-1081-49BE-84DA-DC0DD2932F17}" type="sibTrans" cxnId="{874604A0-87D4-4DAC-BC9C-5982765509FB}">
      <dgm:prSet/>
      <dgm:spPr/>
      <dgm:t>
        <a:bodyPr/>
        <a:lstStyle/>
        <a:p>
          <a:endParaRPr lang="en-US"/>
        </a:p>
      </dgm:t>
    </dgm:pt>
    <dgm:pt modelId="{0BCEC560-B9EA-44BE-A4F8-05B6CDA196E0}">
      <dgm:prSet phldrT="[Text]"/>
      <dgm:spPr/>
      <dgm:t>
        <a:bodyPr/>
        <a:lstStyle/>
        <a:p>
          <a:r>
            <a:rPr lang="en-US" dirty="0" smtClean="0"/>
            <a:t>Quantitative Techniques</a:t>
          </a:r>
          <a:endParaRPr lang="en-US" dirty="0"/>
        </a:p>
      </dgm:t>
    </dgm:pt>
    <dgm:pt modelId="{CD9BF80C-B7BC-440D-8617-67621FCC294E}" type="parTrans" cxnId="{52D114BE-C263-48A4-B693-4EC80FE89B15}">
      <dgm:prSet/>
      <dgm:spPr/>
      <dgm:t>
        <a:bodyPr/>
        <a:lstStyle/>
        <a:p>
          <a:endParaRPr lang="en-US"/>
        </a:p>
      </dgm:t>
    </dgm:pt>
    <dgm:pt modelId="{C2A75725-1F18-4DC3-9CC9-BCE9442C7190}" type="sibTrans" cxnId="{52D114BE-C263-48A4-B693-4EC80FE89B15}">
      <dgm:prSet/>
      <dgm:spPr/>
      <dgm:t>
        <a:bodyPr/>
        <a:lstStyle/>
        <a:p>
          <a:endParaRPr lang="en-US"/>
        </a:p>
      </dgm:t>
    </dgm:pt>
    <dgm:pt modelId="{BD795839-A7EF-4BD2-84D0-63D2A04B0F96}">
      <dgm:prSet phldrT="[Text]"/>
      <dgm:spPr/>
      <dgm:t>
        <a:bodyPr/>
        <a:lstStyle/>
        <a:p>
          <a:r>
            <a:rPr lang="en-US" dirty="0" err="1" smtClean="0"/>
            <a:t>Questionnares</a:t>
          </a:r>
          <a:endParaRPr lang="en-US" dirty="0"/>
        </a:p>
      </dgm:t>
    </dgm:pt>
    <dgm:pt modelId="{055F85E3-F2A8-4073-A58A-48A6D690F943}" type="parTrans" cxnId="{58871FCC-68A6-43BD-9D76-8768F4234450}">
      <dgm:prSet/>
      <dgm:spPr/>
      <dgm:t>
        <a:bodyPr/>
        <a:lstStyle/>
        <a:p>
          <a:endParaRPr lang="en-US"/>
        </a:p>
      </dgm:t>
    </dgm:pt>
    <dgm:pt modelId="{F9A99716-2EBB-4DC4-9807-28067C5EC32F}" type="sibTrans" cxnId="{58871FCC-68A6-43BD-9D76-8768F4234450}">
      <dgm:prSet/>
      <dgm:spPr/>
      <dgm:t>
        <a:bodyPr/>
        <a:lstStyle/>
        <a:p>
          <a:endParaRPr lang="en-US"/>
        </a:p>
      </dgm:t>
    </dgm:pt>
    <dgm:pt modelId="{CA62E61F-86AE-4701-A3CE-BF42C181D2BC}">
      <dgm:prSet phldrT="[Text]" phldr="1" custRadScaleRad="104812" custRadScaleInc="-273015"/>
      <dgm:spPr/>
      <dgm:t>
        <a:bodyPr/>
        <a:lstStyle/>
        <a:p>
          <a:endParaRPr lang="en-US"/>
        </a:p>
      </dgm:t>
    </dgm:pt>
    <dgm:pt modelId="{D3099D2F-0ABB-4DEF-A71E-AE199527C698}" type="parTrans" cxnId="{5B2AD49D-EC3B-4F2F-AB99-4A83B01D44B5}">
      <dgm:prSet/>
      <dgm:spPr/>
      <dgm:t>
        <a:bodyPr/>
        <a:lstStyle/>
        <a:p>
          <a:endParaRPr lang="en-US"/>
        </a:p>
      </dgm:t>
    </dgm:pt>
    <dgm:pt modelId="{10717D2E-374F-4932-9816-013D32A764AD}" type="sibTrans" cxnId="{5B2AD49D-EC3B-4F2F-AB99-4A83B01D44B5}">
      <dgm:prSet/>
      <dgm:spPr/>
      <dgm:t>
        <a:bodyPr/>
        <a:lstStyle/>
        <a:p>
          <a:endParaRPr lang="en-US"/>
        </a:p>
      </dgm:t>
    </dgm:pt>
    <dgm:pt modelId="{F5CB9023-D2E4-46A2-A80B-8FAA98A1288C}">
      <dgm:prSet phldrT="[Text]" phldr="1" custRadScaleRad="104812" custRadScaleInc="-273015"/>
      <dgm:spPr/>
      <dgm:t>
        <a:bodyPr/>
        <a:lstStyle/>
        <a:p>
          <a:endParaRPr lang="en-US"/>
        </a:p>
      </dgm:t>
    </dgm:pt>
    <dgm:pt modelId="{55CBB4F2-613E-48BB-A3E2-2251AD6225F4}" type="parTrans" cxnId="{A7BE7659-7ADD-4840-8EEA-D6DBB729B360}">
      <dgm:prSet/>
      <dgm:spPr/>
      <dgm:t>
        <a:bodyPr/>
        <a:lstStyle/>
        <a:p>
          <a:endParaRPr lang="en-US"/>
        </a:p>
      </dgm:t>
    </dgm:pt>
    <dgm:pt modelId="{EF5F453F-BE9F-43CA-BF74-6F3E59C942B3}" type="sibTrans" cxnId="{A7BE7659-7ADD-4840-8EEA-D6DBB729B360}">
      <dgm:prSet/>
      <dgm:spPr/>
      <dgm:t>
        <a:bodyPr/>
        <a:lstStyle/>
        <a:p>
          <a:endParaRPr lang="en-US"/>
        </a:p>
      </dgm:t>
    </dgm:pt>
    <dgm:pt modelId="{05518B6D-7A9F-4015-8AEC-6D03107719CE}">
      <dgm:prSet phldrT="[Text]" phldr="1" custRadScaleRad="104812" custRadScaleInc="-273015"/>
      <dgm:spPr/>
      <dgm:t>
        <a:bodyPr/>
        <a:lstStyle/>
        <a:p>
          <a:endParaRPr lang="en-US"/>
        </a:p>
      </dgm:t>
    </dgm:pt>
    <dgm:pt modelId="{633FCA8E-67DD-4A8D-8832-432D092B19CD}" type="parTrans" cxnId="{0F05F35D-302C-416F-BD76-DBD446C0AA75}">
      <dgm:prSet/>
      <dgm:spPr/>
      <dgm:t>
        <a:bodyPr/>
        <a:lstStyle/>
        <a:p>
          <a:endParaRPr lang="en-US"/>
        </a:p>
      </dgm:t>
    </dgm:pt>
    <dgm:pt modelId="{BBA48E39-EE70-43D9-9F60-FE4E205CD9CF}" type="sibTrans" cxnId="{0F05F35D-302C-416F-BD76-DBD446C0AA75}">
      <dgm:prSet/>
      <dgm:spPr/>
      <dgm:t>
        <a:bodyPr/>
        <a:lstStyle/>
        <a:p>
          <a:endParaRPr lang="en-US"/>
        </a:p>
      </dgm:t>
    </dgm:pt>
    <dgm:pt modelId="{C04F403A-A5D8-4710-9F03-86CA77B19E4F}">
      <dgm:prSet phldrT="[Text]"/>
      <dgm:spPr/>
      <dgm:t>
        <a:bodyPr/>
        <a:lstStyle/>
        <a:p>
          <a:r>
            <a:rPr lang="en-US" dirty="0" smtClean="0"/>
            <a:t>Observation</a:t>
          </a:r>
          <a:endParaRPr lang="en-US" dirty="0"/>
        </a:p>
      </dgm:t>
    </dgm:pt>
    <dgm:pt modelId="{6866BC4E-CF1C-442A-A221-318903558131}" type="parTrans" cxnId="{EF1D21E1-E9AB-4FE1-AFDA-1DD7F8A0D723}">
      <dgm:prSet/>
      <dgm:spPr/>
      <dgm:t>
        <a:bodyPr/>
        <a:lstStyle/>
        <a:p>
          <a:endParaRPr lang="en-US"/>
        </a:p>
      </dgm:t>
    </dgm:pt>
    <dgm:pt modelId="{5599CB2C-20EA-4D34-BC19-A030F1F69BAF}" type="sibTrans" cxnId="{EF1D21E1-E9AB-4FE1-AFDA-1DD7F8A0D723}">
      <dgm:prSet/>
      <dgm:spPr/>
      <dgm:t>
        <a:bodyPr/>
        <a:lstStyle/>
        <a:p>
          <a:endParaRPr lang="en-US"/>
        </a:p>
      </dgm:t>
    </dgm:pt>
    <dgm:pt modelId="{10A40A7B-5424-405C-854E-17EF2CAB2E82}">
      <dgm:prSet phldrT="[Text]"/>
      <dgm:spPr/>
      <dgm:t>
        <a:bodyPr/>
        <a:lstStyle/>
        <a:p>
          <a:r>
            <a:rPr lang="en-US" dirty="0" smtClean="0"/>
            <a:t>The Interview</a:t>
          </a:r>
          <a:endParaRPr lang="en-US" dirty="0"/>
        </a:p>
      </dgm:t>
    </dgm:pt>
    <dgm:pt modelId="{8DA3662C-27ED-4486-A45E-3AE33B5A129B}" type="parTrans" cxnId="{84F44327-9703-4E05-85CA-45847C6734F7}">
      <dgm:prSet/>
      <dgm:spPr/>
      <dgm:t>
        <a:bodyPr/>
        <a:lstStyle/>
        <a:p>
          <a:endParaRPr lang="en-US"/>
        </a:p>
      </dgm:t>
    </dgm:pt>
    <dgm:pt modelId="{5B8A1C66-015D-4606-A02C-5521B725FA98}" type="sibTrans" cxnId="{84F44327-9703-4E05-85CA-45847C6734F7}">
      <dgm:prSet/>
      <dgm:spPr/>
      <dgm:t>
        <a:bodyPr/>
        <a:lstStyle/>
        <a:p>
          <a:endParaRPr lang="en-US"/>
        </a:p>
      </dgm:t>
    </dgm:pt>
    <dgm:pt modelId="{8E99ABF8-9562-42FF-9E3F-01E6F67D6A63}" type="pres">
      <dgm:prSet presAssocID="{6D6D2585-D30D-496C-9FDB-EC8E71A608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4A11D92-00C3-4908-8B8C-AA0DA3F9F981}" type="pres">
      <dgm:prSet presAssocID="{A1525B52-C512-40A4-9676-235E5C2A6A87}" presName="centerShape" presStyleLbl="node0" presStyleIdx="0" presStyleCnt="1" custScaleX="209833" custLinFactNeighborX="43527" custLinFactNeighborY="-45532"/>
      <dgm:spPr/>
      <dgm:t>
        <a:bodyPr/>
        <a:lstStyle/>
        <a:p>
          <a:endParaRPr lang="en-US"/>
        </a:p>
      </dgm:t>
    </dgm:pt>
    <dgm:pt modelId="{0B57359F-0316-42CA-9AB0-4DC9A3396406}" type="pres">
      <dgm:prSet presAssocID="{35C76079-1B64-4F2B-A6A4-09A5C9953E83}" presName="parTrans" presStyleLbl="sibTrans2D1" presStyleIdx="0" presStyleCnt="6"/>
      <dgm:spPr/>
      <dgm:t>
        <a:bodyPr/>
        <a:lstStyle/>
        <a:p>
          <a:endParaRPr lang="id-ID"/>
        </a:p>
      </dgm:t>
    </dgm:pt>
    <dgm:pt modelId="{D1D03903-399C-4A81-8CE7-3AB3EDD0B9A0}" type="pres">
      <dgm:prSet presAssocID="{35C76079-1B64-4F2B-A6A4-09A5C9953E83}" presName="connectorText" presStyleLbl="sibTrans2D1" presStyleIdx="0" presStyleCnt="6"/>
      <dgm:spPr/>
      <dgm:t>
        <a:bodyPr/>
        <a:lstStyle/>
        <a:p>
          <a:endParaRPr lang="id-ID"/>
        </a:p>
      </dgm:t>
    </dgm:pt>
    <dgm:pt modelId="{148C7E43-4EEF-41E1-AF6D-B3614EE824DF}" type="pres">
      <dgm:prSet presAssocID="{B387A764-CDC7-48F1-B272-1628AFA5A1AB}" presName="node" presStyleLbl="node1" presStyleIdx="0" presStyleCnt="6" custRadScaleRad="85828" custRadScaleInc="5029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5090D9-30F7-4CBA-A00A-CE1D6D0BC3BA}" type="pres">
      <dgm:prSet presAssocID="{6866BC4E-CF1C-442A-A221-318903558131}" presName="parTrans" presStyleLbl="sibTrans2D1" presStyleIdx="1" presStyleCnt="6"/>
      <dgm:spPr/>
      <dgm:t>
        <a:bodyPr/>
        <a:lstStyle/>
        <a:p>
          <a:endParaRPr lang="id-ID"/>
        </a:p>
      </dgm:t>
    </dgm:pt>
    <dgm:pt modelId="{0C735B9C-19BB-4A0B-86EC-9B687E8AA6A2}" type="pres">
      <dgm:prSet presAssocID="{6866BC4E-CF1C-442A-A221-318903558131}" presName="connectorText" presStyleLbl="sibTrans2D1" presStyleIdx="1" presStyleCnt="6"/>
      <dgm:spPr/>
      <dgm:t>
        <a:bodyPr/>
        <a:lstStyle/>
        <a:p>
          <a:endParaRPr lang="id-ID"/>
        </a:p>
      </dgm:t>
    </dgm:pt>
    <dgm:pt modelId="{DC2BD89C-257E-488D-89F4-F6AE9E5ABE1F}" type="pres">
      <dgm:prSet presAssocID="{C04F403A-A5D8-4710-9F03-86CA77B19E4F}" presName="node" presStyleLbl="node1" presStyleIdx="1" presStyleCnt="6" custRadScaleRad="86210" custRadScaleInc="48404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AC2649-5668-4451-B1D8-4439C521E81E}" type="pres">
      <dgm:prSet presAssocID="{6FDF7B81-4161-408F-B17E-69DF417E74FD}" presName="parTrans" presStyleLbl="sibTrans2D1" presStyleIdx="2" presStyleCnt="6"/>
      <dgm:spPr/>
      <dgm:t>
        <a:bodyPr/>
        <a:lstStyle/>
        <a:p>
          <a:endParaRPr lang="id-ID"/>
        </a:p>
      </dgm:t>
    </dgm:pt>
    <dgm:pt modelId="{D0AD7896-B77C-4F1E-919B-4129BDC76508}" type="pres">
      <dgm:prSet presAssocID="{6FDF7B81-4161-408F-B17E-69DF417E74FD}" presName="connectorText" presStyleLbl="sibTrans2D1" presStyleIdx="2" presStyleCnt="6"/>
      <dgm:spPr/>
      <dgm:t>
        <a:bodyPr/>
        <a:lstStyle/>
        <a:p>
          <a:endParaRPr lang="id-ID"/>
        </a:p>
      </dgm:t>
    </dgm:pt>
    <dgm:pt modelId="{BD4EF9EC-0854-48C4-BF21-8AC098FED19C}" type="pres">
      <dgm:prSet presAssocID="{7315560F-84B5-41EE-88C5-D181AA4A9ABF}" presName="node" presStyleLbl="node1" presStyleIdx="2" presStyleCnt="6" custRadScaleRad="147832" custRadScaleInc="-65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F0EF7-083C-4D90-8AB5-AA3E883F574D}" type="pres">
      <dgm:prSet presAssocID="{CD9BF80C-B7BC-440D-8617-67621FCC294E}" presName="parTrans" presStyleLbl="sibTrans2D1" presStyleIdx="3" presStyleCnt="6"/>
      <dgm:spPr/>
      <dgm:t>
        <a:bodyPr/>
        <a:lstStyle/>
        <a:p>
          <a:endParaRPr lang="id-ID"/>
        </a:p>
      </dgm:t>
    </dgm:pt>
    <dgm:pt modelId="{D344A300-1B27-4152-8768-D947B0D9BDA6}" type="pres">
      <dgm:prSet presAssocID="{CD9BF80C-B7BC-440D-8617-67621FCC294E}" presName="connectorText" presStyleLbl="sibTrans2D1" presStyleIdx="3" presStyleCnt="6"/>
      <dgm:spPr/>
      <dgm:t>
        <a:bodyPr/>
        <a:lstStyle/>
        <a:p>
          <a:endParaRPr lang="id-ID"/>
        </a:p>
      </dgm:t>
    </dgm:pt>
    <dgm:pt modelId="{184AFD71-8FF9-4E38-BDB8-040BBEC1CA76}" type="pres">
      <dgm:prSet presAssocID="{0BCEC560-B9EA-44BE-A4F8-05B6CDA196E0}" presName="node" presStyleLbl="node1" presStyleIdx="3" presStyleCnt="6" custRadScaleRad="143108" custRadScaleInc="-1699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3BCBCE-DAA0-43D1-A1C0-A2C4C3C9E727}" type="pres">
      <dgm:prSet presAssocID="{055F85E3-F2A8-4073-A58A-48A6D690F943}" presName="parTrans" presStyleLbl="sibTrans2D1" presStyleIdx="4" presStyleCnt="6"/>
      <dgm:spPr/>
      <dgm:t>
        <a:bodyPr/>
        <a:lstStyle/>
        <a:p>
          <a:endParaRPr lang="id-ID"/>
        </a:p>
      </dgm:t>
    </dgm:pt>
    <dgm:pt modelId="{9940A591-AC80-4FA0-96D1-A1695583365E}" type="pres">
      <dgm:prSet presAssocID="{055F85E3-F2A8-4073-A58A-48A6D690F943}" presName="connectorText" presStyleLbl="sibTrans2D1" presStyleIdx="4" presStyleCnt="6"/>
      <dgm:spPr/>
      <dgm:t>
        <a:bodyPr/>
        <a:lstStyle/>
        <a:p>
          <a:endParaRPr lang="id-ID"/>
        </a:p>
      </dgm:t>
    </dgm:pt>
    <dgm:pt modelId="{CAA94EE3-C855-4E52-BD7F-9C7D66B40869}" type="pres">
      <dgm:prSet presAssocID="{BD795839-A7EF-4BD2-84D0-63D2A04B0F96}" presName="node" presStyleLbl="node1" presStyleIdx="4" presStyleCnt="6" custRadScaleRad="135954" custRadScaleInc="-219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7889D4-8EAD-4703-B0D9-F2A584FB8C55}" type="pres">
      <dgm:prSet presAssocID="{8DA3662C-27ED-4486-A45E-3AE33B5A129B}" presName="parTrans" presStyleLbl="sibTrans2D1" presStyleIdx="5" presStyleCnt="6"/>
      <dgm:spPr/>
      <dgm:t>
        <a:bodyPr/>
        <a:lstStyle/>
        <a:p>
          <a:endParaRPr lang="id-ID"/>
        </a:p>
      </dgm:t>
    </dgm:pt>
    <dgm:pt modelId="{F443C107-8F42-42B2-B93C-12287D5FC287}" type="pres">
      <dgm:prSet presAssocID="{8DA3662C-27ED-4486-A45E-3AE33B5A129B}" presName="connectorText" presStyleLbl="sibTrans2D1" presStyleIdx="5" presStyleCnt="6"/>
      <dgm:spPr/>
      <dgm:t>
        <a:bodyPr/>
        <a:lstStyle/>
        <a:p>
          <a:endParaRPr lang="id-ID"/>
        </a:p>
      </dgm:t>
    </dgm:pt>
    <dgm:pt modelId="{34BA2C24-6A6A-411C-B035-7CDF7E6B9DEF}" type="pres">
      <dgm:prSet presAssocID="{10A40A7B-5424-405C-854E-17EF2CAB2E82}" presName="node" presStyleLbl="node1" presStyleIdx="5" presStyleCnt="6" custRadScaleRad="134126" custRadScaleInc="-12083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24CCD90-54D7-4C11-9699-CD138A8C346F}" type="presOf" srcId="{8DA3662C-27ED-4486-A45E-3AE33B5A129B}" destId="{F443C107-8F42-42B2-B93C-12287D5FC287}" srcOrd="1" destOrd="0" presId="urn:microsoft.com/office/officeart/2005/8/layout/radial5"/>
    <dgm:cxn modelId="{F83898D9-C3D6-4B40-BF99-9A5DF606D717}" type="presOf" srcId="{6866BC4E-CF1C-442A-A221-318903558131}" destId="{D35090D9-30F7-4CBA-A00A-CE1D6D0BC3BA}" srcOrd="0" destOrd="0" presId="urn:microsoft.com/office/officeart/2005/8/layout/radial5"/>
    <dgm:cxn modelId="{60D07A8C-4348-4EA9-8585-7516851077C4}" type="presOf" srcId="{10A40A7B-5424-405C-854E-17EF2CAB2E82}" destId="{34BA2C24-6A6A-411C-B035-7CDF7E6B9DEF}" srcOrd="0" destOrd="0" presId="urn:microsoft.com/office/officeart/2005/8/layout/radial5"/>
    <dgm:cxn modelId="{9A1FD6F0-F937-4C34-BC28-D6837EAA517A}" type="presOf" srcId="{055F85E3-F2A8-4073-A58A-48A6D690F943}" destId="{463BCBCE-DAA0-43D1-A1C0-A2C4C3C9E727}" srcOrd="0" destOrd="0" presId="urn:microsoft.com/office/officeart/2005/8/layout/radial5"/>
    <dgm:cxn modelId="{816657C2-2326-4780-ACD9-1C31CC965866}" type="presOf" srcId="{0BCEC560-B9EA-44BE-A4F8-05B6CDA196E0}" destId="{184AFD71-8FF9-4E38-BDB8-040BBEC1CA76}" srcOrd="0" destOrd="0" presId="urn:microsoft.com/office/officeart/2005/8/layout/radial5"/>
    <dgm:cxn modelId="{009E96B9-C528-4CE1-BF95-C2C243D9A12D}" type="presOf" srcId="{A1525B52-C512-40A4-9676-235E5C2A6A87}" destId="{44A11D92-00C3-4908-8B8C-AA0DA3F9F981}" srcOrd="0" destOrd="0" presId="urn:microsoft.com/office/officeart/2005/8/layout/radial5"/>
    <dgm:cxn modelId="{A7BE7659-7ADD-4840-8EEA-D6DBB729B360}" srcId="{6D6D2585-D30D-496C-9FDB-EC8E71A608EA}" destId="{F5CB9023-D2E4-46A2-A80B-8FAA98A1288C}" srcOrd="2" destOrd="0" parTransId="{55CBB4F2-613E-48BB-A3E2-2251AD6225F4}" sibTransId="{EF5F453F-BE9F-43CA-BF74-6F3E59C942B3}"/>
    <dgm:cxn modelId="{2300DB8C-E883-4448-8895-C19409067F38}" type="presOf" srcId="{6FDF7B81-4161-408F-B17E-69DF417E74FD}" destId="{48AC2649-5668-4451-B1D8-4439C521E81E}" srcOrd="0" destOrd="0" presId="urn:microsoft.com/office/officeart/2005/8/layout/radial5"/>
    <dgm:cxn modelId="{2B64645D-1BCA-4300-B185-9F0D1CEA2A7D}" type="presOf" srcId="{B387A764-CDC7-48F1-B272-1628AFA5A1AB}" destId="{148C7E43-4EEF-41E1-AF6D-B3614EE824DF}" srcOrd="0" destOrd="0" presId="urn:microsoft.com/office/officeart/2005/8/layout/radial5"/>
    <dgm:cxn modelId="{58871FCC-68A6-43BD-9D76-8768F4234450}" srcId="{A1525B52-C512-40A4-9676-235E5C2A6A87}" destId="{BD795839-A7EF-4BD2-84D0-63D2A04B0F96}" srcOrd="4" destOrd="0" parTransId="{055F85E3-F2A8-4073-A58A-48A6D690F943}" sibTransId="{F9A99716-2EBB-4DC4-9807-28067C5EC32F}"/>
    <dgm:cxn modelId="{84F44327-9703-4E05-85CA-45847C6734F7}" srcId="{A1525B52-C512-40A4-9676-235E5C2A6A87}" destId="{10A40A7B-5424-405C-854E-17EF2CAB2E82}" srcOrd="5" destOrd="0" parTransId="{8DA3662C-27ED-4486-A45E-3AE33B5A129B}" sibTransId="{5B8A1C66-015D-4606-A02C-5521B725FA98}"/>
    <dgm:cxn modelId="{F4CCFB1B-2337-463A-A5FA-87EFE545E84F}" type="presOf" srcId="{6D6D2585-D30D-496C-9FDB-EC8E71A608EA}" destId="{8E99ABF8-9562-42FF-9E3F-01E6F67D6A63}" srcOrd="0" destOrd="0" presId="urn:microsoft.com/office/officeart/2005/8/layout/radial5"/>
    <dgm:cxn modelId="{C66CED6C-EF8B-483E-B27E-399853537794}" type="presOf" srcId="{8DA3662C-27ED-4486-A45E-3AE33B5A129B}" destId="{CD7889D4-8EAD-4703-B0D9-F2A584FB8C55}" srcOrd="0" destOrd="0" presId="urn:microsoft.com/office/officeart/2005/8/layout/radial5"/>
    <dgm:cxn modelId="{1CE1A3A6-F6CD-4F8A-A2D9-15CBEC23DC4B}" type="presOf" srcId="{6866BC4E-CF1C-442A-A221-318903558131}" destId="{0C735B9C-19BB-4A0B-86EC-9B687E8AA6A2}" srcOrd="1" destOrd="0" presId="urn:microsoft.com/office/officeart/2005/8/layout/radial5"/>
    <dgm:cxn modelId="{B5543C37-B7B4-42A1-B641-0697E41A6796}" type="presOf" srcId="{35C76079-1B64-4F2B-A6A4-09A5C9953E83}" destId="{0B57359F-0316-42CA-9AB0-4DC9A3396406}" srcOrd="0" destOrd="0" presId="urn:microsoft.com/office/officeart/2005/8/layout/radial5"/>
    <dgm:cxn modelId="{52D114BE-C263-48A4-B693-4EC80FE89B15}" srcId="{A1525B52-C512-40A4-9676-235E5C2A6A87}" destId="{0BCEC560-B9EA-44BE-A4F8-05B6CDA196E0}" srcOrd="3" destOrd="0" parTransId="{CD9BF80C-B7BC-440D-8617-67621FCC294E}" sibTransId="{C2A75725-1F18-4DC3-9CC9-BCE9442C7190}"/>
    <dgm:cxn modelId="{EF1D21E1-E9AB-4FE1-AFDA-1DD7F8A0D723}" srcId="{A1525B52-C512-40A4-9676-235E5C2A6A87}" destId="{C04F403A-A5D8-4710-9F03-86CA77B19E4F}" srcOrd="1" destOrd="0" parTransId="{6866BC4E-CF1C-442A-A221-318903558131}" sibTransId="{5599CB2C-20EA-4D34-BC19-A030F1F69BAF}"/>
    <dgm:cxn modelId="{FFE8ABD2-A2BF-4210-BA81-D8A2A58485FC}" type="presOf" srcId="{055F85E3-F2A8-4073-A58A-48A6D690F943}" destId="{9940A591-AC80-4FA0-96D1-A1695583365E}" srcOrd="1" destOrd="0" presId="urn:microsoft.com/office/officeart/2005/8/layout/radial5"/>
    <dgm:cxn modelId="{01991192-1D26-4554-A489-7850A4CD4940}" type="presOf" srcId="{BD795839-A7EF-4BD2-84D0-63D2A04B0F96}" destId="{CAA94EE3-C855-4E52-BD7F-9C7D66B40869}" srcOrd="0" destOrd="0" presId="urn:microsoft.com/office/officeart/2005/8/layout/radial5"/>
    <dgm:cxn modelId="{3114286D-C882-473E-BAD4-DE23DD065DFB}" type="presOf" srcId="{6FDF7B81-4161-408F-B17E-69DF417E74FD}" destId="{D0AD7896-B77C-4F1E-919B-4129BDC76508}" srcOrd="1" destOrd="0" presId="urn:microsoft.com/office/officeart/2005/8/layout/radial5"/>
    <dgm:cxn modelId="{A73EAD3B-CCCB-4523-84B7-F8E2B98DBB16}" srcId="{A1525B52-C512-40A4-9676-235E5C2A6A87}" destId="{B387A764-CDC7-48F1-B272-1628AFA5A1AB}" srcOrd="0" destOrd="0" parTransId="{35C76079-1B64-4F2B-A6A4-09A5C9953E83}" sibTransId="{4E2CD65B-AAA4-424A-A9F8-8265FB1709A1}"/>
    <dgm:cxn modelId="{9A8296B6-426D-4BD3-804C-B03A2F272F11}" type="presOf" srcId="{CD9BF80C-B7BC-440D-8617-67621FCC294E}" destId="{D344A300-1B27-4152-8768-D947B0D9BDA6}" srcOrd="1" destOrd="0" presId="urn:microsoft.com/office/officeart/2005/8/layout/radial5"/>
    <dgm:cxn modelId="{5B2AD49D-EC3B-4F2F-AB99-4A83B01D44B5}" srcId="{6D6D2585-D30D-496C-9FDB-EC8E71A608EA}" destId="{CA62E61F-86AE-4701-A3CE-BF42C181D2BC}" srcOrd="1" destOrd="0" parTransId="{D3099D2F-0ABB-4DEF-A71E-AE199527C698}" sibTransId="{10717D2E-374F-4932-9816-013D32A764AD}"/>
    <dgm:cxn modelId="{1BEFCC03-99A8-44EC-AC50-6E5980054207}" type="presOf" srcId="{35C76079-1B64-4F2B-A6A4-09A5C9953E83}" destId="{D1D03903-399C-4A81-8CE7-3AB3EDD0B9A0}" srcOrd="1" destOrd="0" presId="urn:microsoft.com/office/officeart/2005/8/layout/radial5"/>
    <dgm:cxn modelId="{BDE8F62A-56A3-474D-ABB9-19376F6A456B}" type="presOf" srcId="{7315560F-84B5-41EE-88C5-D181AA4A9ABF}" destId="{BD4EF9EC-0854-48C4-BF21-8AC098FED19C}" srcOrd="0" destOrd="0" presId="urn:microsoft.com/office/officeart/2005/8/layout/radial5"/>
    <dgm:cxn modelId="{DFF2DDFF-AB1A-4C56-B198-9BFCE3C7EF90}" type="presOf" srcId="{CD9BF80C-B7BC-440D-8617-67621FCC294E}" destId="{738F0EF7-083C-4D90-8AB5-AA3E883F574D}" srcOrd="0" destOrd="0" presId="urn:microsoft.com/office/officeart/2005/8/layout/radial5"/>
    <dgm:cxn modelId="{3D093EDB-13AD-4511-BF50-442055EA7B89}" type="presOf" srcId="{C04F403A-A5D8-4710-9F03-86CA77B19E4F}" destId="{DC2BD89C-257E-488D-89F4-F6AE9E5ABE1F}" srcOrd="0" destOrd="0" presId="urn:microsoft.com/office/officeart/2005/8/layout/radial5"/>
    <dgm:cxn modelId="{513DCB99-53F0-4815-8B07-AF6E0AA9FE0A}" srcId="{6D6D2585-D30D-496C-9FDB-EC8E71A608EA}" destId="{A1525B52-C512-40A4-9676-235E5C2A6A87}" srcOrd="0" destOrd="0" parTransId="{505D6413-D180-479F-85F0-6E5D65599D5B}" sibTransId="{AAB5C61B-14B6-47AC-A79D-3E0B4138B9C1}"/>
    <dgm:cxn modelId="{874604A0-87D4-4DAC-BC9C-5982765509FB}" srcId="{A1525B52-C512-40A4-9676-235E5C2A6A87}" destId="{7315560F-84B5-41EE-88C5-D181AA4A9ABF}" srcOrd="2" destOrd="0" parTransId="{6FDF7B81-4161-408F-B17E-69DF417E74FD}" sibTransId="{E7083971-1081-49BE-84DA-DC0DD2932F17}"/>
    <dgm:cxn modelId="{0F05F35D-302C-416F-BD76-DBD446C0AA75}" srcId="{6D6D2585-D30D-496C-9FDB-EC8E71A608EA}" destId="{05518B6D-7A9F-4015-8AEC-6D03107719CE}" srcOrd="3" destOrd="0" parTransId="{633FCA8E-67DD-4A8D-8832-432D092B19CD}" sibTransId="{BBA48E39-EE70-43D9-9F60-FE4E205CD9CF}"/>
    <dgm:cxn modelId="{4AF9191F-1565-4F5E-9A69-25E20F5FBF7C}" type="presParOf" srcId="{8E99ABF8-9562-42FF-9E3F-01E6F67D6A63}" destId="{44A11D92-00C3-4908-8B8C-AA0DA3F9F981}" srcOrd="0" destOrd="0" presId="urn:microsoft.com/office/officeart/2005/8/layout/radial5"/>
    <dgm:cxn modelId="{11BE90F4-CB05-4227-BEF2-1CBBC6B57EA0}" type="presParOf" srcId="{8E99ABF8-9562-42FF-9E3F-01E6F67D6A63}" destId="{0B57359F-0316-42CA-9AB0-4DC9A3396406}" srcOrd="1" destOrd="0" presId="urn:microsoft.com/office/officeart/2005/8/layout/radial5"/>
    <dgm:cxn modelId="{C68BE271-573A-4F6F-AA55-54D95EF83752}" type="presParOf" srcId="{0B57359F-0316-42CA-9AB0-4DC9A3396406}" destId="{D1D03903-399C-4A81-8CE7-3AB3EDD0B9A0}" srcOrd="0" destOrd="0" presId="urn:microsoft.com/office/officeart/2005/8/layout/radial5"/>
    <dgm:cxn modelId="{11B45401-77A5-4D8B-B199-E8F6FD15C54E}" type="presParOf" srcId="{8E99ABF8-9562-42FF-9E3F-01E6F67D6A63}" destId="{148C7E43-4EEF-41E1-AF6D-B3614EE824DF}" srcOrd="2" destOrd="0" presId="urn:microsoft.com/office/officeart/2005/8/layout/radial5"/>
    <dgm:cxn modelId="{2CCBD331-7782-4113-9C89-F70EBDBFA3AF}" type="presParOf" srcId="{8E99ABF8-9562-42FF-9E3F-01E6F67D6A63}" destId="{D35090D9-30F7-4CBA-A00A-CE1D6D0BC3BA}" srcOrd="3" destOrd="0" presId="urn:microsoft.com/office/officeart/2005/8/layout/radial5"/>
    <dgm:cxn modelId="{37B6D6D0-1033-41EB-834B-33E26881EF68}" type="presParOf" srcId="{D35090D9-30F7-4CBA-A00A-CE1D6D0BC3BA}" destId="{0C735B9C-19BB-4A0B-86EC-9B687E8AA6A2}" srcOrd="0" destOrd="0" presId="urn:microsoft.com/office/officeart/2005/8/layout/radial5"/>
    <dgm:cxn modelId="{C920F562-34EA-488F-AFE3-6A283199322C}" type="presParOf" srcId="{8E99ABF8-9562-42FF-9E3F-01E6F67D6A63}" destId="{DC2BD89C-257E-488D-89F4-F6AE9E5ABE1F}" srcOrd="4" destOrd="0" presId="urn:microsoft.com/office/officeart/2005/8/layout/radial5"/>
    <dgm:cxn modelId="{D3C1959C-0BD6-43B8-AC00-0941393FE2BA}" type="presParOf" srcId="{8E99ABF8-9562-42FF-9E3F-01E6F67D6A63}" destId="{48AC2649-5668-4451-B1D8-4439C521E81E}" srcOrd="5" destOrd="0" presId="urn:microsoft.com/office/officeart/2005/8/layout/radial5"/>
    <dgm:cxn modelId="{73AA3E46-E614-4EF7-9BFB-D5903E0CD060}" type="presParOf" srcId="{48AC2649-5668-4451-B1D8-4439C521E81E}" destId="{D0AD7896-B77C-4F1E-919B-4129BDC76508}" srcOrd="0" destOrd="0" presId="urn:microsoft.com/office/officeart/2005/8/layout/radial5"/>
    <dgm:cxn modelId="{AAD2A3EC-FC4C-48D4-86BB-7CD78651AC2A}" type="presParOf" srcId="{8E99ABF8-9562-42FF-9E3F-01E6F67D6A63}" destId="{BD4EF9EC-0854-48C4-BF21-8AC098FED19C}" srcOrd="6" destOrd="0" presId="urn:microsoft.com/office/officeart/2005/8/layout/radial5"/>
    <dgm:cxn modelId="{C9E69186-038E-4CDA-B6C7-649EABACE62F}" type="presParOf" srcId="{8E99ABF8-9562-42FF-9E3F-01E6F67D6A63}" destId="{738F0EF7-083C-4D90-8AB5-AA3E883F574D}" srcOrd="7" destOrd="0" presId="urn:microsoft.com/office/officeart/2005/8/layout/radial5"/>
    <dgm:cxn modelId="{6402D3DD-83DD-4A6C-927F-F47FC092BB48}" type="presParOf" srcId="{738F0EF7-083C-4D90-8AB5-AA3E883F574D}" destId="{D344A300-1B27-4152-8768-D947B0D9BDA6}" srcOrd="0" destOrd="0" presId="urn:microsoft.com/office/officeart/2005/8/layout/radial5"/>
    <dgm:cxn modelId="{D7C3FA0D-1C88-42A0-93ED-046773B8B6BD}" type="presParOf" srcId="{8E99ABF8-9562-42FF-9E3F-01E6F67D6A63}" destId="{184AFD71-8FF9-4E38-BDB8-040BBEC1CA76}" srcOrd="8" destOrd="0" presId="urn:microsoft.com/office/officeart/2005/8/layout/radial5"/>
    <dgm:cxn modelId="{146E4637-5AD9-4CD8-B039-68310FB4B942}" type="presParOf" srcId="{8E99ABF8-9562-42FF-9E3F-01E6F67D6A63}" destId="{463BCBCE-DAA0-43D1-A1C0-A2C4C3C9E727}" srcOrd="9" destOrd="0" presId="urn:microsoft.com/office/officeart/2005/8/layout/radial5"/>
    <dgm:cxn modelId="{E4997A82-3B6E-40C9-A9E6-7A7EC159D7CA}" type="presParOf" srcId="{463BCBCE-DAA0-43D1-A1C0-A2C4C3C9E727}" destId="{9940A591-AC80-4FA0-96D1-A1695583365E}" srcOrd="0" destOrd="0" presId="urn:microsoft.com/office/officeart/2005/8/layout/radial5"/>
    <dgm:cxn modelId="{18513A53-6972-4169-B601-507D379614F9}" type="presParOf" srcId="{8E99ABF8-9562-42FF-9E3F-01E6F67D6A63}" destId="{CAA94EE3-C855-4E52-BD7F-9C7D66B40869}" srcOrd="10" destOrd="0" presId="urn:microsoft.com/office/officeart/2005/8/layout/radial5"/>
    <dgm:cxn modelId="{7F0ED71E-671B-4D2D-AF22-C523FFA1D675}" type="presParOf" srcId="{8E99ABF8-9562-42FF-9E3F-01E6F67D6A63}" destId="{CD7889D4-8EAD-4703-B0D9-F2A584FB8C55}" srcOrd="11" destOrd="0" presId="urn:microsoft.com/office/officeart/2005/8/layout/radial5"/>
    <dgm:cxn modelId="{6753A845-14D2-41F1-809F-86F8CC4876E2}" type="presParOf" srcId="{CD7889D4-8EAD-4703-B0D9-F2A584FB8C55}" destId="{F443C107-8F42-42B2-B93C-12287D5FC287}" srcOrd="0" destOrd="0" presId="urn:microsoft.com/office/officeart/2005/8/layout/radial5"/>
    <dgm:cxn modelId="{3ABAF611-99FC-47AD-A63A-5702E50FE363}" type="presParOf" srcId="{8E99ABF8-9562-42FF-9E3F-01E6F67D6A63}" destId="{34BA2C24-6A6A-411C-B035-7CDF7E6B9DE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F7E9E-468B-4E45-9365-B1157FE08267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3837085-8CB1-4E1C-9DCF-D3AB8223B0D9}">
      <dgm:prSet phldrT="[Text]"/>
      <dgm:spPr/>
      <dgm:t>
        <a:bodyPr/>
        <a:lstStyle/>
        <a:p>
          <a:r>
            <a:rPr lang="en-US" dirty="0" smtClean="0"/>
            <a:t>The interview</a:t>
          </a:r>
          <a:endParaRPr lang="en-US" dirty="0"/>
        </a:p>
      </dgm:t>
    </dgm:pt>
    <dgm:pt modelId="{D98290C2-46F2-4D22-8331-C75072784E50}" type="parTrans" cxnId="{ECAE422D-22B2-45C1-86C1-4B12C8E4CB09}">
      <dgm:prSet/>
      <dgm:spPr/>
      <dgm:t>
        <a:bodyPr/>
        <a:lstStyle/>
        <a:p>
          <a:endParaRPr lang="en-US"/>
        </a:p>
      </dgm:t>
    </dgm:pt>
    <dgm:pt modelId="{011B5779-F7D9-4641-B0AE-3068B124A125}" type="sibTrans" cxnId="{ECAE422D-22B2-45C1-86C1-4B12C8E4CB09}">
      <dgm:prSet/>
      <dgm:spPr/>
      <dgm:t>
        <a:bodyPr/>
        <a:lstStyle/>
        <a:p>
          <a:endParaRPr lang="en-US"/>
        </a:p>
      </dgm:t>
    </dgm:pt>
    <dgm:pt modelId="{DDD1D0C6-341F-426E-AE4C-59021F2DCAC6}">
      <dgm:prSet phldrT="[Text]"/>
      <dgm:spPr/>
      <dgm:t>
        <a:bodyPr/>
        <a:lstStyle/>
        <a:p>
          <a:r>
            <a:rPr lang="en-US" dirty="0" smtClean="0"/>
            <a:t>Structured Interviews</a:t>
          </a:r>
          <a:endParaRPr lang="en-US" dirty="0"/>
        </a:p>
      </dgm:t>
    </dgm:pt>
    <dgm:pt modelId="{9D8F325B-BC18-49C7-9767-B93FFD3E1D1B}" type="parTrans" cxnId="{43D374C5-11D1-4698-A39C-0BDF174729DC}">
      <dgm:prSet/>
      <dgm:spPr/>
      <dgm:t>
        <a:bodyPr/>
        <a:lstStyle/>
        <a:p>
          <a:endParaRPr lang="en-US"/>
        </a:p>
      </dgm:t>
    </dgm:pt>
    <dgm:pt modelId="{E826792A-D0D7-4A7C-A54A-FDD271DDF887}" type="sibTrans" cxnId="{43D374C5-11D1-4698-A39C-0BDF174729DC}">
      <dgm:prSet/>
      <dgm:spPr/>
      <dgm:t>
        <a:bodyPr/>
        <a:lstStyle/>
        <a:p>
          <a:endParaRPr lang="en-US"/>
        </a:p>
      </dgm:t>
    </dgm:pt>
    <dgm:pt modelId="{4FB74533-1C73-43FE-BA26-E865A9B26514}">
      <dgm:prSet phldrT="[Text]"/>
      <dgm:spPr/>
      <dgm:t>
        <a:bodyPr/>
        <a:lstStyle/>
        <a:p>
          <a:r>
            <a:rPr lang="en-US" dirty="0" smtClean="0"/>
            <a:t>Pros and Cons</a:t>
          </a:r>
          <a:endParaRPr lang="en-US" dirty="0"/>
        </a:p>
      </dgm:t>
    </dgm:pt>
    <dgm:pt modelId="{91CB10F6-72EB-409D-9EDB-08A406CE5257}" type="parTrans" cxnId="{64FACB7A-4226-451B-ADE0-7100B7C2D097}">
      <dgm:prSet/>
      <dgm:spPr/>
      <dgm:t>
        <a:bodyPr/>
        <a:lstStyle/>
        <a:p>
          <a:endParaRPr lang="en-US"/>
        </a:p>
      </dgm:t>
    </dgm:pt>
    <dgm:pt modelId="{9A3CE91E-0AB4-458F-92A2-7A05D23673F5}" type="sibTrans" cxnId="{64FACB7A-4226-451B-ADE0-7100B7C2D097}">
      <dgm:prSet/>
      <dgm:spPr/>
      <dgm:t>
        <a:bodyPr/>
        <a:lstStyle/>
        <a:p>
          <a:endParaRPr lang="en-US"/>
        </a:p>
      </dgm:t>
    </dgm:pt>
    <dgm:pt modelId="{D792B98F-E5B8-4F50-B175-A271A1B5CF56}">
      <dgm:prSet phldrT="[Text]"/>
      <dgm:spPr/>
      <dgm:t>
        <a:bodyPr/>
        <a:lstStyle/>
        <a:p>
          <a:r>
            <a:rPr lang="en-US" dirty="0" smtClean="0"/>
            <a:t>Typical Questions</a:t>
          </a:r>
          <a:endParaRPr lang="en-US" dirty="0"/>
        </a:p>
      </dgm:t>
    </dgm:pt>
    <dgm:pt modelId="{5C0D1DD5-F922-4912-BFB3-06D4A6D07A83}" type="parTrans" cxnId="{B0AE3BCF-3571-46CD-A42D-F6B83BE4AAB7}">
      <dgm:prSet/>
      <dgm:spPr/>
      <dgm:t>
        <a:bodyPr/>
        <a:lstStyle/>
        <a:p>
          <a:endParaRPr lang="en-US"/>
        </a:p>
      </dgm:t>
    </dgm:pt>
    <dgm:pt modelId="{926BF64B-5287-4675-B4C9-8FAB4510F858}" type="sibTrans" cxnId="{B0AE3BCF-3571-46CD-A42D-F6B83BE4AAB7}">
      <dgm:prSet/>
      <dgm:spPr/>
      <dgm:t>
        <a:bodyPr/>
        <a:lstStyle/>
        <a:p>
          <a:endParaRPr lang="en-US"/>
        </a:p>
      </dgm:t>
    </dgm:pt>
    <dgm:pt modelId="{5995436E-143F-4CFD-89CF-E5D6A4CDEC6A}">
      <dgm:prSet phldrT="[Text]"/>
      <dgm:spPr/>
      <dgm:t>
        <a:bodyPr/>
        <a:lstStyle/>
        <a:p>
          <a:r>
            <a:rPr lang="en-US" dirty="0" smtClean="0"/>
            <a:t>Interviewing Guidelines</a:t>
          </a:r>
          <a:endParaRPr lang="en-US" dirty="0"/>
        </a:p>
      </dgm:t>
    </dgm:pt>
    <dgm:pt modelId="{FCB7EA52-AC25-4C26-B930-6815614C34A0}" type="parTrans" cxnId="{780074A4-E53C-4332-AB4D-6FE60B68CEEE}">
      <dgm:prSet/>
      <dgm:spPr/>
      <dgm:t>
        <a:bodyPr/>
        <a:lstStyle/>
        <a:p>
          <a:endParaRPr lang="en-US"/>
        </a:p>
      </dgm:t>
    </dgm:pt>
    <dgm:pt modelId="{DF9DACAD-D052-4D57-B9B1-81C0B05AAA40}" type="sibTrans" cxnId="{780074A4-E53C-4332-AB4D-6FE60B68CEEE}">
      <dgm:prSet/>
      <dgm:spPr/>
      <dgm:t>
        <a:bodyPr/>
        <a:lstStyle/>
        <a:p>
          <a:endParaRPr lang="en-US"/>
        </a:p>
      </dgm:t>
    </dgm:pt>
    <dgm:pt modelId="{7A07CABB-DBE0-48B3-9537-30CED19C9B89}" type="pres">
      <dgm:prSet presAssocID="{37EF7E9E-468B-4E45-9365-B1157FE082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6C03C9-23B3-475C-9A5B-F0E7680EE4FB}" type="pres">
      <dgm:prSet presAssocID="{B3837085-8CB1-4E1C-9DCF-D3AB8223B0D9}" presName="centerShape" presStyleLbl="node0" presStyleIdx="0" presStyleCnt="1" custScaleX="83096" custScaleY="83096" custLinFactNeighborX="32178" custLinFactNeighborY="-4393"/>
      <dgm:spPr/>
      <dgm:t>
        <a:bodyPr/>
        <a:lstStyle/>
        <a:p>
          <a:endParaRPr lang="id-ID"/>
        </a:p>
      </dgm:t>
    </dgm:pt>
    <dgm:pt modelId="{A209DA4D-4FE6-4F76-A47C-C229F81F789E}" type="pres">
      <dgm:prSet presAssocID="{DDD1D0C6-341F-426E-AE4C-59021F2DCAC6}" presName="node" presStyleLbl="node1" presStyleIdx="0" presStyleCnt="4" custRadScaleRad="153932" custRadScaleInc="2123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A28DAB-5482-490A-8A99-D12A035DE785}" type="pres">
      <dgm:prSet presAssocID="{DDD1D0C6-341F-426E-AE4C-59021F2DCAC6}" presName="dummy" presStyleCnt="0"/>
      <dgm:spPr/>
    </dgm:pt>
    <dgm:pt modelId="{CAD11819-6E23-4379-86B9-14798F6A37B7}" type="pres">
      <dgm:prSet presAssocID="{E826792A-D0D7-4A7C-A54A-FDD271DDF887}" presName="sibTrans" presStyleLbl="sibTrans2D1" presStyleIdx="0" presStyleCnt="4"/>
      <dgm:spPr/>
      <dgm:t>
        <a:bodyPr/>
        <a:lstStyle/>
        <a:p>
          <a:endParaRPr lang="id-ID"/>
        </a:p>
      </dgm:t>
    </dgm:pt>
    <dgm:pt modelId="{1A577213-2F01-4F83-9915-A005D0730E73}" type="pres">
      <dgm:prSet presAssocID="{4FB74533-1C73-43FE-BA26-E865A9B26514}" presName="node" presStyleLbl="node1" presStyleIdx="1" presStyleCnt="4" custScaleX="109388" custScaleY="100724" custRadScaleRad="150103" custRadScaleInc="94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35FE1-2B13-47DB-96B6-BB130656C3EF}" type="pres">
      <dgm:prSet presAssocID="{4FB74533-1C73-43FE-BA26-E865A9B26514}" presName="dummy" presStyleCnt="0"/>
      <dgm:spPr/>
    </dgm:pt>
    <dgm:pt modelId="{C7CABB97-84DB-4405-92D3-430AAD71FE4B}" type="pres">
      <dgm:prSet presAssocID="{9A3CE91E-0AB4-458F-92A2-7A05D23673F5}" presName="sibTrans" presStyleLbl="sibTrans2D1" presStyleIdx="1" presStyleCnt="4" custLinFactNeighborX="514" custLinFactNeighborY="1270"/>
      <dgm:spPr/>
      <dgm:t>
        <a:bodyPr/>
        <a:lstStyle/>
        <a:p>
          <a:endParaRPr lang="id-ID"/>
        </a:p>
      </dgm:t>
    </dgm:pt>
    <dgm:pt modelId="{44BAD807-1475-4675-A3A7-12812CDBE104}" type="pres">
      <dgm:prSet presAssocID="{5995436E-143F-4CFD-89CF-E5D6A4CDEC6A}" presName="node" presStyleLbl="node1" presStyleIdx="2" presStyleCnt="4" custScaleX="108408" custScaleY="96140" custRadScaleRad="72623" custRadScaleInc="-1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AD276-9302-4F43-8279-0CE790E26F7F}" type="pres">
      <dgm:prSet presAssocID="{5995436E-143F-4CFD-89CF-E5D6A4CDEC6A}" presName="dummy" presStyleCnt="0"/>
      <dgm:spPr/>
    </dgm:pt>
    <dgm:pt modelId="{6C79E140-BC81-40EF-992E-AA5077D7898A}" type="pres">
      <dgm:prSet presAssocID="{DF9DACAD-D052-4D57-B9B1-81C0B05AAA40}" presName="sibTrans" presStyleLbl="sibTrans2D1" presStyleIdx="2" presStyleCnt="4" custAng="20995426" custFlipVert="1" custFlipHor="1" custScaleX="10731" custScaleY="1903" custLinFactNeighborX="-9949" custLinFactNeighborY="-3564"/>
      <dgm:spPr/>
      <dgm:t>
        <a:bodyPr/>
        <a:lstStyle/>
        <a:p>
          <a:endParaRPr lang="id-ID"/>
        </a:p>
      </dgm:t>
    </dgm:pt>
    <dgm:pt modelId="{A27BC951-8051-43DA-A2BC-4730AFE773A2}" type="pres">
      <dgm:prSet presAssocID="{D792B98F-E5B8-4F50-B175-A271A1B5CF56}" presName="node" presStyleLbl="node1" presStyleIdx="3" presStyleCnt="4" custRadScaleRad="74511" custRadScaleInc="320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FFC32-819D-45D4-A31C-D2C4F3884675}" type="pres">
      <dgm:prSet presAssocID="{D792B98F-E5B8-4F50-B175-A271A1B5CF56}" presName="dummy" presStyleCnt="0"/>
      <dgm:spPr/>
    </dgm:pt>
    <dgm:pt modelId="{94A633C6-4444-4BF1-9C60-D39444590096}" type="pres">
      <dgm:prSet presAssocID="{926BF64B-5287-4675-B4C9-8FAB4510F858}" presName="sibTrans" presStyleLbl="sibTrans2D1" presStyleIdx="3" presStyleCnt="4" custAng="0" custScaleX="83417" custScaleY="79471" custLinFactNeighborX="4091" custLinFactNeighborY="-20706"/>
      <dgm:spPr/>
      <dgm:t>
        <a:bodyPr/>
        <a:lstStyle/>
        <a:p>
          <a:endParaRPr lang="id-ID"/>
        </a:p>
      </dgm:t>
    </dgm:pt>
  </dgm:ptLst>
  <dgm:cxnLst>
    <dgm:cxn modelId="{64FACB7A-4226-451B-ADE0-7100B7C2D097}" srcId="{B3837085-8CB1-4E1C-9DCF-D3AB8223B0D9}" destId="{4FB74533-1C73-43FE-BA26-E865A9B26514}" srcOrd="1" destOrd="0" parTransId="{91CB10F6-72EB-409D-9EDB-08A406CE5257}" sibTransId="{9A3CE91E-0AB4-458F-92A2-7A05D23673F5}"/>
    <dgm:cxn modelId="{780074A4-E53C-4332-AB4D-6FE60B68CEEE}" srcId="{B3837085-8CB1-4E1C-9DCF-D3AB8223B0D9}" destId="{5995436E-143F-4CFD-89CF-E5D6A4CDEC6A}" srcOrd="2" destOrd="0" parTransId="{FCB7EA52-AC25-4C26-B930-6815614C34A0}" sibTransId="{DF9DACAD-D052-4D57-B9B1-81C0B05AAA40}"/>
    <dgm:cxn modelId="{D75B6133-7708-456A-A15B-9F1C127B3346}" type="presOf" srcId="{37EF7E9E-468B-4E45-9365-B1157FE08267}" destId="{7A07CABB-DBE0-48B3-9537-30CED19C9B89}" srcOrd="0" destOrd="0" presId="urn:microsoft.com/office/officeart/2005/8/layout/radial6"/>
    <dgm:cxn modelId="{21F1A8CB-FE88-429B-8EAE-5F8F28DF429F}" type="presOf" srcId="{926BF64B-5287-4675-B4C9-8FAB4510F858}" destId="{94A633C6-4444-4BF1-9C60-D39444590096}" srcOrd="0" destOrd="0" presId="urn:microsoft.com/office/officeart/2005/8/layout/radial6"/>
    <dgm:cxn modelId="{ECAE422D-22B2-45C1-86C1-4B12C8E4CB09}" srcId="{37EF7E9E-468B-4E45-9365-B1157FE08267}" destId="{B3837085-8CB1-4E1C-9DCF-D3AB8223B0D9}" srcOrd="0" destOrd="0" parTransId="{D98290C2-46F2-4D22-8331-C75072784E50}" sibTransId="{011B5779-F7D9-4641-B0AE-3068B124A125}"/>
    <dgm:cxn modelId="{43D374C5-11D1-4698-A39C-0BDF174729DC}" srcId="{B3837085-8CB1-4E1C-9DCF-D3AB8223B0D9}" destId="{DDD1D0C6-341F-426E-AE4C-59021F2DCAC6}" srcOrd="0" destOrd="0" parTransId="{9D8F325B-BC18-49C7-9767-B93FFD3E1D1B}" sibTransId="{E826792A-D0D7-4A7C-A54A-FDD271DDF887}"/>
    <dgm:cxn modelId="{C6F670EF-7C3A-41FA-A244-193D65F7C0BC}" type="presOf" srcId="{4FB74533-1C73-43FE-BA26-E865A9B26514}" destId="{1A577213-2F01-4F83-9915-A005D0730E73}" srcOrd="0" destOrd="0" presId="urn:microsoft.com/office/officeart/2005/8/layout/radial6"/>
    <dgm:cxn modelId="{99C2600F-523D-4304-8318-222E1EA9E752}" type="presOf" srcId="{D792B98F-E5B8-4F50-B175-A271A1B5CF56}" destId="{A27BC951-8051-43DA-A2BC-4730AFE773A2}" srcOrd="0" destOrd="0" presId="urn:microsoft.com/office/officeart/2005/8/layout/radial6"/>
    <dgm:cxn modelId="{B0AE3BCF-3571-46CD-A42D-F6B83BE4AAB7}" srcId="{B3837085-8CB1-4E1C-9DCF-D3AB8223B0D9}" destId="{D792B98F-E5B8-4F50-B175-A271A1B5CF56}" srcOrd="3" destOrd="0" parTransId="{5C0D1DD5-F922-4912-BFB3-06D4A6D07A83}" sibTransId="{926BF64B-5287-4675-B4C9-8FAB4510F858}"/>
    <dgm:cxn modelId="{E7E8A7A0-779C-4F4E-925E-ACDDE2C2C9BF}" type="presOf" srcId="{DF9DACAD-D052-4D57-B9B1-81C0B05AAA40}" destId="{6C79E140-BC81-40EF-992E-AA5077D7898A}" srcOrd="0" destOrd="0" presId="urn:microsoft.com/office/officeart/2005/8/layout/radial6"/>
    <dgm:cxn modelId="{23C4C051-171C-4C75-9EEF-6A3307D45977}" type="presOf" srcId="{5995436E-143F-4CFD-89CF-E5D6A4CDEC6A}" destId="{44BAD807-1475-4675-A3A7-12812CDBE104}" srcOrd="0" destOrd="0" presId="urn:microsoft.com/office/officeart/2005/8/layout/radial6"/>
    <dgm:cxn modelId="{16C9F66E-FC9F-466F-800C-4A198C5C14F7}" type="presOf" srcId="{E826792A-D0D7-4A7C-A54A-FDD271DDF887}" destId="{CAD11819-6E23-4379-86B9-14798F6A37B7}" srcOrd="0" destOrd="0" presId="urn:microsoft.com/office/officeart/2005/8/layout/radial6"/>
    <dgm:cxn modelId="{CBB9CB4C-5567-467C-B3AC-5A73F71447B4}" type="presOf" srcId="{DDD1D0C6-341F-426E-AE4C-59021F2DCAC6}" destId="{A209DA4D-4FE6-4F76-A47C-C229F81F789E}" srcOrd="0" destOrd="0" presId="urn:microsoft.com/office/officeart/2005/8/layout/radial6"/>
    <dgm:cxn modelId="{AA3F71F9-C4B7-4057-A35A-8EC8292777DD}" type="presOf" srcId="{9A3CE91E-0AB4-458F-92A2-7A05D23673F5}" destId="{C7CABB97-84DB-4405-92D3-430AAD71FE4B}" srcOrd="0" destOrd="0" presId="urn:microsoft.com/office/officeart/2005/8/layout/radial6"/>
    <dgm:cxn modelId="{691BE1BF-1892-409F-81CC-E4E39632B339}" type="presOf" srcId="{B3837085-8CB1-4E1C-9DCF-D3AB8223B0D9}" destId="{6A6C03C9-23B3-475C-9A5B-F0E7680EE4FB}" srcOrd="0" destOrd="0" presId="urn:microsoft.com/office/officeart/2005/8/layout/radial6"/>
    <dgm:cxn modelId="{DAAF47C1-7AA1-44A7-BDBC-50EAD30B9BFA}" type="presParOf" srcId="{7A07CABB-DBE0-48B3-9537-30CED19C9B89}" destId="{6A6C03C9-23B3-475C-9A5B-F0E7680EE4FB}" srcOrd="0" destOrd="0" presId="urn:microsoft.com/office/officeart/2005/8/layout/radial6"/>
    <dgm:cxn modelId="{4271D7B8-936F-4F80-9385-C4AF3FCFCBD0}" type="presParOf" srcId="{7A07CABB-DBE0-48B3-9537-30CED19C9B89}" destId="{A209DA4D-4FE6-4F76-A47C-C229F81F789E}" srcOrd="1" destOrd="0" presId="urn:microsoft.com/office/officeart/2005/8/layout/radial6"/>
    <dgm:cxn modelId="{C0F96181-CF34-46C1-8716-D9467958FF00}" type="presParOf" srcId="{7A07CABB-DBE0-48B3-9537-30CED19C9B89}" destId="{6AA28DAB-5482-490A-8A99-D12A035DE785}" srcOrd="2" destOrd="0" presId="urn:microsoft.com/office/officeart/2005/8/layout/radial6"/>
    <dgm:cxn modelId="{3253C286-2C1A-46E2-9AC1-55A2390F51B3}" type="presParOf" srcId="{7A07CABB-DBE0-48B3-9537-30CED19C9B89}" destId="{CAD11819-6E23-4379-86B9-14798F6A37B7}" srcOrd="3" destOrd="0" presId="urn:microsoft.com/office/officeart/2005/8/layout/radial6"/>
    <dgm:cxn modelId="{CDC64C68-0B54-4E0C-A64F-79B97FED6468}" type="presParOf" srcId="{7A07CABB-DBE0-48B3-9537-30CED19C9B89}" destId="{1A577213-2F01-4F83-9915-A005D0730E73}" srcOrd="4" destOrd="0" presId="urn:microsoft.com/office/officeart/2005/8/layout/radial6"/>
    <dgm:cxn modelId="{ABA62068-DDFB-4ACD-BDCF-F96E0748E683}" type="presParOf" srcId="{7A07CABB-DBE0-48B3-9537-30CED19C9B89}" destId="{AFA35FE1-2B13-47DB-96B6-BB130656C3EF}" srcOrd="5" destOrd="0" presId="urn:microsoft.com/office/officeart/2005/8/layout/radial6"/>
    <dgm:cxn modelId="{7BEC5F66-C447-4E54-AE76-E43F3E8BE5B1}" type="presParOf" srcId="{7A07CABB-DBE0-48B3-9537-30CED19C9B89}" destId="{C7CABB97-84DB-4405-92D3-430AAD71FE4B}" srcOrd="6" destOrd="0" presId="urn:microsoft.com/office/officeart/2005/8/layout/radial6"/>
    <dgm:cxn modelId="{D2DBD85E-2056-473C-9886-D1B6251559C8}" type="presParOf" srcId="{7A07CABB-DBE0-48B3-9537-30CED19C9B89}" destId="{44BAD807-1475-4675-A3A7-12812CDBE104}" srcOrd="7" destOrd="0" presId="urn:microsoft.com/office/officeart/2005/8/layout/radial6"/>
    <dgm:cxn modelId="{50F809C6-C4B6-484F-AC6A-D6BE912F6029}" type="presParOf" srcId="{7A07CABB-DBE0-48B3-9537-30CED19C9B89}" destId="{FAFAD276-9302-4F43-8279-0CE790E26F7F}" srcOrd="8" destOrd="0" presId="urn:microsoft.com/office/officeart/2005/8/layout/radial6"/>
    <dgm:cxn modelId="{9028966F-3802-4847-9B77-BF353EF10B7A}" type="presParOf" srcId="{7A07CABB-DBE0-48B3-9537-30CED19C9B89}" destId="{6C79E140-BC81-40EF-992E-AA5077D7898A}" srcOrd="9" destOrd="0" presId="urn:microsoft.com/office/officeart/2005/8/layout/radial6"/>
    <dgm:cxn modelId="{EA74E2F1-6D46-4D8C-854A-9BBBF8EED672}" type="presParOf" srcId="{7A07CABB-DBE0-48B3-9537-30CED19C9B89}" destId="{A27BC951-8051-43DA-A2BC-4730AFE773A2}" srcOrd="10" destOrd="0" presId="urn:microsoft.com/office/officeart/2005/8/layout/radial6"/>
    <dgm:cxn modelId="{E33A8AC8-6915-4D85-B472-98D7B26EDE2E}" type="presParOf" srcId="{7A07CABB-DBE0-48B3-9537-30CED19C9B89}" destId="{F4AFFC32-819D-45D4-A31C-D2C4F3884675}" srcOrd="11" destOrd="0" presId="urn:microsoft.com/office/officeart/2005/8/layout/radial6"/>
    <dgm:cxn modelId="{AC8C2B05-FD4D-419F-AE2D-BB7AD1148342}" type="presParOf" srcId="{7A07CABB-DBE0-48B3-9537-30CED19C9B89}" destId="{94A633C6-4444-4BF1-9C60-D3944459009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18755B-A6ED-49B7-95F0-99408E0EC60F}" type="doc">
      <dgm:prSet loTypeId="urn:microsoft.com/office/officeart/2005/8/layout/matrix3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7AA41A6-7D15-45AC-AD21-B3E6ADDFBD37}">
      <dgm:prSet phldrT="[Text]"/>
      <dgm:spPr/>
      <dgm:t>
        <a:bodyPr/>
        <a:lstStyle/>
        <a:p>
          <a:r>
            <a:rPr lang="en-US" dirty="0" smtClean="0"/>
            <a:t>Questionnaires</a:t>
          </a:r>
          <a:endParaRPr lang="en-US" dirty="0"/>
        </a:p>
      </dgm:t>
    </dgm:pt>
    <dgm:pt modelId="{B0F047AA-5B83-45A5-8840-8E5E76BA3F2B}" type="parTrans" cxnId="{6CFCA8C1-4582-4285-8816-E021DD1D00B5}">
      <dgm:prSet/>
      <dgm:spPr/>
      <dgm:t>
        <a:bodyPr/>
        <a:lstStyle/>
        <a:p>
          <a:endParaRPr lang="en-US"/>
        </a:p>
      </dgm:t>
    </dgm:pt>
    <dgm:pt modelId="{D3C8E5C4-FA04-4C1F-A79E-ADAC062BC2A6}" type="sibTrans" cxnId="{6CFCA8C1-4582-4285-8816-E021DD1D00B5}">
      <dgm:prSet/>
      <dgm:spPr/>
      <dgm:t>
        <a:bodyPr/>
        <a:lstStyle/>
        <a:p>
          <a:endParaRPr lang="en-US"/>
        </a:p>
      </dgm:t>
    </dgm:pt>
    <dgm:pt modelId="{C13AC32B-897E-483A-8F8C-D1BB6A07EDFA}">
      <dgm:prSet phldrT="[Text]"/>
      <dgm:spPr/>
      <dgm:t>
        <a:bodyPr/>
        <a:lstStyle/>
        <a:p>
          <a:r>
            <a:rPr lang="en-US" dirty="0" smtClean="0"/>
            <a:t>Observation</a:t>
          </a:r>
          <a:endParaRPr lang="en-US" dirty="0"/>
        </a:p>
      </dgm:t>
    </dgm:pt>
    <dgm:pt modelId="{97D3C636-BA5F-4540-975C-21FFEA9E9685}" type="parTrans" cxnId="{7DDDC0D8-E0F7-4F42-A49E-261E6FF9B1AE}">
      <dgm:prSet/>
      <dgm:spPr/>
      <dgm:t>
        <a:bodyPr/>
        <a:lstStyle/>
        <a:p>
          <a:endParaRPr lang="en-US"/>
        </a:p>
      </dgm:t>
    </dgm:pt>
    <dgm:pt modelId="{22475347-B6DB-453A-A8EE-DE4C3E2B728A}" type="sibTrans" cxnId="{7DDDC0D8-E0F7-4F42-A49E-261E6FF9B1AE}">
      <dgm:prSet/>
      <dgm:spPr/>
      <dgm:t>
        <a:bodyPr/>
        <a:lstStyle/>
        <a:p>
          <a:endParaRPr lang="en-US"/>
        </a:p>
      </dgm:t>
    </dgm:pt>
    <dgm:pt modelId="{001CECE2-AE73-422F-9CCF-39A0A95679A7}">
      <dgm:prSet phldrT="[Text]"/>
      <dgm:spPr/>
      <dgm:t>
        <a:bodyPr/>
        <a:lstStyle/>
        <a:p>
          <a:r>
            <a:rPr lang="en-US" dirty="0" smtClean="0"/>
            <a:t>Participant Diary/Logs</a:t>
          </a:r>
          <a:endParaRPr lang="en-US" dirty="0"/>
        </a:p>
      </dgm:t>
    </dgm:pt>
    <dgm:pt modelId="{EE99E3B1-A05F-4C16-92FB-3A53216200BE}" type="parTrans" cxnId="{27A4788E-FB88-437D-8546-E1A95F86D565}">
      <dgm:prSet/>
      <dgm:spPr/>
      <dgm:t>
        <a:bodyPr/>
        <a:lstStyle/>
        <a:p>
          <a:endParaRPr lang="en-US"/>
        </a:p>
      </dgm:t>
    </dgm:pt>
    <dgm:pt modelId="{C451EA6E-58F9-4979-B3CF-6B38AA5F75E6}" type="sibTrans" cxnId="{27A4788E-FB88-437D-8546-E1A95F86D565}">
      <dgm:prSet/>
      <dgm:spPr/>
      <dgm:t>
        <a:bodyPr/>
        <a:lstStyle/>
        <a:p>
          <a:endParaRPr lang="en-US"/>
        </a:p>
      </dgm:t>
    </dgm:pt>
    <dgm:pt modelId="{37E9ADC9-8BD3-4536-B202-E0DE4A1B4C02}">
      <dgm:prSet phldrT="[Text]"/>
      <dgm:spPr/>
      <dgm:t>
        <a:bodyPr/>
        <a:lstStyle/>
        <a:p>
          <a:r>
            <a:rPr lang="en-US" dirty="0" smtClean="0"/>
            <a:t>Internet-Based Job Analysis</a:t>
          </a:r>
          <a:endParaRPr lang="en-US" dirty="0"/>
        </a:p>
      </dgm:t>
    </dgm:pt>
    <dgm:pt modelId="{1E0A5690-6D45-4C4A-AEAC-7E56E2870F77}" type="parTrans" cxnId="{DAB1F2D4-43D7-4BE8-A778-03B5B3B4C215}">
      <dgm:prSet/>
      <dgm:spPr/>
      <dgm:t>
        <a:bodyPr/>
        <a:lstStyle/>
        <a:p>
          <a:endParaRPr lang="en-US"/>
        </a:p>
      </dgm:t>
    </dgm:pt>
    <dgm:pt modelId="{D6E17E4A-AD35-4EAF-A0EA-ADAEB832B492}" type="sibTrans" cxnId="{DAB1F2D4-43D7-4BE8-A778-03B5B3B4C215}">
      <dgm:prSet/>
      <dgm:spPr/>
      <dgm:t>
        <a:bodyPr/>
        <a:lstStyle/>
        <a:p>
          <a:endParaRPr lang="en-US"/>
        </a:p>
      </dgm:t>
    </dgm:pt>
    <dgm:pt modelId="{3C51B58D-746E-4492-86F2-EDF22ABBE5F0}" type="pres">
      <dgm:prSet presAssocID="{5118755B-A6ED-49B7-95F0-99408E0EC60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1D9DF9A-E40F-4104-9C86-20D45ACE3A3F}" type="pres">
      <dgm:prSet presAssocID="{5118755B-A6ED-49B7-95F0-99408E0EC60F}" presName="diamond" presStyleLbl="bgShp" presStyleIdx="0" presStyleCnt="1"/>
      <dgm:spPr/>
    </dgm:pt>
    <dgm:pt modelId="{DD53BDDB-921C-402D-AF56-A222A4A1E38B}" type="pres">
      <dgm:prSet presAssocID="{5118755B-A6ED-49B7-95F0-99408E0EC60F}" presName="quad1" presStyleLbl="node1" presStyleIdx="0" presStyleCnt="4" custScaleX="68946" custScaleY="67806" custLinFactNeighborX="14245" custLinFactNeighborY="19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4734C-88CB-4A22-89E1-7905344349F7}" type="pres">
      <dgm:prSet presAssocID="{5118755B-A6ED-49B7-95F0-99408E0EC60F}" presName="quad2" presStyleLbl="node1" presStyleIdx="1" presStyleCnt="4" custScaleX="67806" custScaleY="67806" custLinFactNeighborX="42735" custLinFactNeighborY="59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E420D9-B923-4DA3-A037-7016A92C712C}" type="pres">
      <dgm:prSet presAssocID="{5118755B-A6ED-49B7-95F0-99408E0EC60F}" presName="quad3" presStyleLbl="node1" presStyleIdx="2" presStyleCnt="4" custScaleX="68946" custScaleY="68946" custLinFactNeighborX="82621" custLinFactNeighborY="-19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B4795-FBA9-41EB-8652-5928A25AE151}" type="pres">
      <dgm:prSet presAssocID="{5118755B-A6ED-49B7-95F0-99408E0EC60F}" presName="quad4" presStyleLbl="node1" presStyleIdx="3" presStyleCnt="4" custScaleX="73504" custScaleY="68946" custLinFactNeighborX="-22792" custLinFactNeighborY="-87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29939-6C90-4F7A-BF46-808DC8BAD266}" type="presOf" srcId="{001CECE2-AE73-422F-9CCF-39A0A95679A7}" destId="{88E420D9-B923-4DA3-A037-7016A92C712C}" srcOrd="0" destOrd="0" presId="urn:microsoft.com/office/officeart/2005/8/layout/matrix3"/>
    <dgm:cxn modelId="{7DDDC0D8-E0F7-4F42-A49E-261E6FF9B1AE}" srcId="{5118755B-A6ED-49B7-95F0-99408E0EC60F}" destId="{C13AC32B-897E-483A-8F8C-D1BB6A07EDFA}" srcOrd="1" destOrd="0" parTransId="{97D3C636-BA5F-4540-975C-21FFEA9E9685}" sibTransId="{22475347-B6DB-453A-A8EE-DE4C3E2B728A}"/>
    <dgm:cxn modelId="{33A83E1D-90B6-4168-BC44-36D1FB0652A4}" type="presOf" srcId="{5118755B-A6ED-49B7-95F0-99408E0EC60F}" destId="{3C51B58D-746E-4492-86F2-EDF22ABBE5F0}" srcOrd="0" destOrd="0" presId="urn:microsoft.com/office/officeart/2005/8/layout/matrix3"/>
    <dgm:cxn modelId="{AE7441DB-0A45-4986-8329-B086D240D92C}" type="presOf" srcId="{07AA41A6-7D15-45AC-AD21-B3E6ADDFBD37}" destId="{DD53BDDB-921C-402D-AF56-A222A4A1E38B}" srcOrd="0" destOrd="0" presId="urn:microsoft.com/office/officeart/2005/8/layout/matrix3"/>
    <dgm:cxn modelId="{6CFCA8C1-4582-4285-8816-E021DD1D00B5}" srcId="{5118755B-A6ED-49B7-95F0-99408E0EC60F}" destId="{07AA41A6-7D15-45AC-AD21-B3E6ADDFBD37}" srcOrd="0" destOrd="0" parTransId="{B0F047AA-5B83-45A5-8840-8E5E76BA3F2B}" sibTransId="{D3C8E5C4-FA04-4C1F-A79E-ADAC062BC2A6}"/>
    <dgm:cxn modelId="{27A4788E-FB88-437D-8546-E1A95F86D565}" srcId="{5118755B-A6ED-49B7-95F0-99408E0EC60F}" destId="{001CECE2-AE73-422F-9CCF-39A0A95679A7}" srcOrd="2" destOrd="0" parTransId="{EE99E3B1-A05F-4C16-92FB-3A53216200BE}" sibTransId="{C451EA6E-58F9-4979-B3CF-6B38AA5F75E6}"/>
    <dgm:cxn modelId="{DAB1F2D4-43D7-4BE8-A778-03B5B3B4C215}" srcId="{5118755B-A6ED-49B7-95F0-99408E0EC60F}" destId="{37E9ADC9-8BD3-4536-B202-E0DE4A1B4C02}" srcOrd="3" destOrd="0" parTransId="{1E0A5690-6D45-4C4A-AEAC-7E56E2870F77}" sibTransId="{D6E17E4A-AD35-4EAF-A0EA-ADAEB832B492}"/>
    <dgm:cxn modelId="{A5827AC6-E9F5-4A39-BD8C-AAEB8E8C1394}" type="presOf" srcId="{37E9ADC9-8BD3-4536-B202-E0DE4A1B4C02}" destId="{E26B4795-FBA9-41EB-8652-5928A25AE151}" srcOrd="0" destOrd="0" presId="urn:microsoft.com/office/officeart/2005/8/layout/matrix3"/>
    <dgm:cxn modelId="{3B7F8171-8B14-43ED-99F0-739AD61D10D9}" type="presOf" srcId="{C13AC32B-897E-483A-8F8C-D1BB6A07EDFA}" destId="{99D4734C-88CB-4A22-89E1-7905344349F7}" srcOrd="0" destOrd="0" presId="urn:microsoft.com/office/officeart/2005/8/layout/matrix3"/>
    <dgm:cxn modelId="{70183E79-CD7A-4875-84D3-7C11FBD5184F}" type="presParOf" srcId="{3C51B58D-746E-4492-86F2-EDF22ABBE5F0}" destId="{31D9DF9A-E40F-4104-9C86-20D45ACE3A3F}" srcOrd="0" destOrd="0" presId="urn:microsoft.com/office/officeart/2005/8/layout/matrix3"/>
    <dgm:cxn modelId="{5FCD13E1-808D-4E54-8870-52B3B652D7AD}" type="presParOf" srcId="{3C51B58D-746E-4492-86F2-EDF22ABBE5F0}" destId="{DD53BDDB-921C-402D-AF56-A222A4A1E38B}" srcOrd="1" destOrd="0" presId="urn:microsoft.com/office/officeart/2005/8/layout/matrix3"/>
    <dgm:cxn modelId="{1DAFAC65-B0B5-4A85-AAAD-F0B7BD81EDD7}" type="presParOf" srcId="{3C51B58D-746E-4492-86F2-EDF22ABBE5F0}" destId="{99D4734C-88CB-4A22-89E1-7905344349F7}" srcOrd="2" destOrd="0" presId="urn:microsoft.com/office/officeart/2005/8/layout/matrix3"/>
    <dgm:cxn modelId="{8D1AD22B-57EB-490E-9FAA-77BE498BBDB1}" type="presParOf" srcId="{3C51B58D-746E-4492-86F2-EDF22ABBE5F0}" destId="{88E420D9-B923-4DA3-A037-7016A92C712C}" srcOrd="3" destOrd="0" presId="urn:microsoft.com/office/officeart/2005/8/layout/matrix3"/>
    <dgm:cxn modelId="{85007F2A-FCE2-428C-AF96-CCD114B743E3}" type="presParOf" srcId="{3C51B58D-746E-4492-86F2-EDF22ABBE5F0}" destId="{E26B4795-FBA9-41EB-8652-5928A25AE1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9CD01F-F620-411D-BEA6-83692D8C668E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56BC0A-96F7-412C-92D2-9C6EAF616C8C}">
      <dgm:prSet phldrT="[Text]"/>
      <dgm:spPr/>
      <dgm:t>
        <a:bodyPr/>
        <a:lstStyle/>
        <a:p>
          <a:r>
            <a:rPr lang="en-US" dirty="0" smtClean="0"/>
            <a:t>Writing Job Description</a:t>
          </a:r>
          <a:endParaRPr lang="en-US" dirty="0"/>
        </a:p>
      </dgm:t>
    </dgm:pt>
    <dgm:pt modelId="{27A20F96-0773-484D-967D-738CB7458ED6}" type="parTrans" cxnId="{2D856493-8F06-420B-9F81-C63BEA1566CC}">
      <dgm:prSet/>
      <dgm:spPr/>
      <dgm:t>
        <a:bodyPr/>
        <a:lstStyle/>
        <a:p>
          <a:endParaRPr lang="en-US"/>
        </a:p>
      </dgm:t>
    </dgm:pt>
    <dgm:pt modelId="{2716DC64-16CE-4D37-B65E-2187E9B20628}" type="sibTrans" cxnId="{2D856493-8F06-420B-9F81-C63BEA1566CC}">
      <dgm:prSet/>
      <dgm:spPr/>
      <dgm:t>
        <a:bodyPr/>
        <a:lstStyle/>
        <a:p>
          <a:endParaRPr lang="en-US"/>
        </a:p>
      </dgm:t>
    </dgm:pt>
    <dgm:pt modelId="{98B62E59-D4D3-4538-94DB-49646CE5E993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63DFCF3A-1DA7-4246-82A7-321DEA0E0FED}" type="parTrans" cxnId="{30A48F6B-469A-481A-B027-C6ADC5279992}">
      <dgm:prSet/>
      <dgm:spPr/>
      <dgm:t>
        <a:bodyPr/>
        <a:lstStyle/>
        <a:p>
          <a:endParaRPr lang="en-US"/>
        </a:p>
      </dgm:t>
    </dgm:pt>
    <dgm:pt modelId="{A757BB72-3BC7-47B7-A779-06FACB45FFB0}" type="sibTrans" cxnId="{30A48F6B-469A-481A-B027-C6ADC5279992}">
      <dgm:prSet/>
      <dgm:spPr/>
      <dgm:t>
        <a:bodyPr/>
        <a:lstStyle/>
        <a:p>
          <a:endParaRPr lang="en-US"/>
        </a:p>
      </dgm:t>
    </dgm:pt>
    <dgm:pt modelId="{EB46A297-C10E-45AF-8B60-C0DB2A1B434C}">
      <dgm:prSet phldrT="[Text]"/>
      <dgm:spPr/>
      <dgm:t>
        <a:bodyPr/>
        <a:lstStyle/>
        <a:p>
          <a:r>
            <a:rPr lang="en-US" dirty="0" smtClean="0"/>
            <a:t>Duty: Accurately Posting Accounts Payable</a:t>
          </a:r>
          <a:endParaRPr lang="en-US" dirty="0"/>
        </a:p>
      </dgm:t>
    </dgm:pt>
    <dgm:pt modelId="{0503EE8C-0863-4DBB-BBF0-479946D71402}" type="parTrans" cxnId="{9A38D04D-75FF-46EE-B45B-D0C6A1CFF800}">
      <dgm:prSet/>
      <dgm:spPr/>
      <dgm:t>
        <a:bodyPr/>
        <a:lstStyle/>
        <a:p>
          <a:endParaRPr lang="en-US"/>
        </a:p>
      </dgm:t>
    </dgm:pt>
    <dgm:pt modelId="{BAEAA3F7-E35F-4A04-94A1-007369D816FC}" type="sibTrans" cxnId="{9A38D04D-75FF-46EE-B45B-D0C6A1CFF800}">
      <dgm:prSet/>
      <dgm:spPr/>
      <dgm:t>
        <a:bodyPr/>
        <a:lstStyle/>
        <a:p>
          <a:endParaRPr lang="en-US"/>
        </a:p>
      </dgm:t>
    </dgm:pt>
    <dgm:pt modelId="{AB401AEE-0654-489D-9DF2-BADE27131462}">
      <dgm:prSet phldrT="[Text]"/>
      <dgm:spPr/>
      <dgm:t>
        <a:bodyPr/>
        <a:lstStyle/>
        <a:p>
          <a:r>
            <a:rPr lang="en-US" dirty="0" err="1" smtClean="0"/>
            <a:t>Responbilities</a:t>
          </a:r>
          <a:r>
            <a:rPr lang="en-US" dirty="0" smtClean="0"/>
            <a:t> and Duties</a:t>
          </a:r>
          <a:endParaRPr lang="en-US" dirty="0"/>
        </a:p>
      </dgm:t>
    </dgm:pt>
    <dgm:pt modelId="{6E94EAC6-F25D-4AB8-A6E6-CABA38BBC64A}" type="parTrans" cxnId="{76209A07-A633-46D4-897B-A8096102A744}">
      <dgm:prSet/>
      <dgm:spPr/>
      <dgm:t>
        <a:bodyPr/>
        <a:lstStyle/>
        <a:p>
          <a:endParaRPr lang="en-US"/>
        </a:p>
      </dgm:t>
    </dgm:pt>
    <dgm:pt modelId="{EC67918E-BE91-406C-9734-A517115E3654}" type="sibTrans" cxnId="{76209A07-A633-46D4-897B-A8096102A744}">
      <dgm:prSet/>
      <dgm:spPr/>
      <dgm:t>
        <a:bodyPr/>
        <a:lstStyle/>
        <a:p>
          <a:endParaRPr lang="en-US"/>
        </a:p>
      </dgm:t>
    </dgm:pt>
    <dgm:pt modelId="{CDBED527-E6DA-4090-A6B0-86DD4554F3A8}">
      <dgm:prSet phldrT="[Text]"/>
      <dgm:spPr/>
      <dgm:t>
        <a:bodyPr/>
        <a:lstStyle/>
        <a:p>
          <a:r>
            <a:rPr lang="en-US" dirty="0" smtClean="0"/>
            <a:t>Job Summary</a:t>
          </a:r>
          <a:endParaRPr lang="en-US" dirty="0"/>
        </a:p>
      </dgm:t>
    </dgm:pt>
    <dgm:pt modelId="{E5EED279-06B4-43F7-86DF-55066663F5B9}" type="parTrans" cxnId="{EB31DF54-7463-4C22-9D32-EC0BD94D2753}">
      <dgm:prSet/>
      <dgm:spPr/>
      <dgm:t>
        <a:bodyPr/>
        <a:lstStyle/>
        <a:p>
          <a:endParaRPr lang="en-US"/>
        </a:p>
      </dgm:t>
    </dgm:pt>
    <dgm:pt modelId="{48D2E7BD-BCD5-4DC8-BFDE-2614AEFE770D}" type="sibTrans" cxnId="{EB31DF54-7463-4C22-9D32-EC0BD94D2753}">
      <dgm:prSet/>
      <dgm:spPr/>
      <dgm:t>
        <a:bodyPr/>
        <a:lstStyle/>
        <a:p>
          <a:endParaRPr lang="en-US"/>
        </a:p>
      </dgm:t>
    </dgm:pt>
    <dgm:pt modelId="{2ABD032A-347A-4EFC-8164-3CC35567B11D}">
      <dgm:prSet phldrT="[Text]"/>
      <dgm:spPr/>
      <dgm:t>
        <a:bodyPr/>
        <a:lstStyle/>
        <a:p>
          <a:r>
            <a:rPr lang="en-US" dirty="0" smtClean="0"/>
            <a:t>Job Identification</a:t>
          </a:r>
          <a:endParaRPr lang="en-US" dirty="0"/>
        </a:p>
      </dgm:t>
    </dgm:pt>
    <dgm:pt modelId="{D90F98AC-C1A0-42FC-B70B-BF552B386A9D}" type="parTrans" cxnId="{1D79E28C-A074-4CEA-80BB-A98380E231B8}">
      <dgm:prSet/>
      <dgm:spPr/>
      <dgm:t>
        <a:bodyPr/>
        <a:lstStyle/>
        <a:p>
          <a:endParaRPr lang="en-US"/>
        </a:p>
      </dgm:t>
    </dgm:pt>
    <dgm:pt modelId="{E1BCBFDA-D7B6-46CB-B504-90F658473ABD}" type="sibTrans" cxnId="{1D79E28C-A074-4CEA-80BB-A98380E231B8}">
      <dgm:prSet/>
      <dgm:spPr/>
      <dgm:t>
        <a:bodyPr/>
        <a:lstStyle/>
        <a:p>
          <a:endParaRPr lang="en-US"/>
        </a:p>
      </dgm:t>
    </dgm:pt>
    <dgm:pt modelId="{0013F6DF-3236-421D-A550-B50FA7016A03}">
      <dgm:prSet phldrT="[Text]"/>
      <dgm:spPr/>
      <dgm:t>
        <a:bodyPr/>
        <a:lstStyle/>
        <a:p>
          <a:r>
            <a:rPr lang="en-US" dirty="0" smtClean="0"/>
            <a:t>Standards of Performance and Working Conditions</a:t>
          </a:r>
          <a:endParaRPr lang="en-US" dirty="0"/>
        </a:p>
      </dgm:t>
    </dgm:pt>
    <dgm:pt modelId="{13D29D2A-90E0-478D-AC8F-0E4C617E0B6F}" type="parTrans" cxnId="{F187C452-5CE7-47B5-81DA-C376D4AD05A0}">
      <dgm:prSet/>
      <dgm:spPr/>
      <dgm:t>
        <a:bodyPr/>
        <a:lstStyle/>
        <a:p>
          <a:endParaRPr lang="en-US"/>
        </a:p>
      </dgm:t>
    </dgm:pt>
    <dgm:pt modelId="{EDA01BA3-82C6-48A7-9F46-49A55B477104}" type="sibTrans" cxnId="{F187C452-5CE7-47B5-81DA-C376D4AD05A0}">
      <dgm:prSet/>
      <dgm:spPr/>
      <dgm:t>
        <a:bodyPr/>
        <a:lstStyle/>
        <a:p>
          <a:endParaRPr lang="en-US"/>
        </a:p>
      </dgm:t>
    </dgm:pt>
    <dgm:pt modelId="{FD1FF590-4327-42CF-8A2A-67C95299E303}">
      <dgm:prSet phldrT="[Text]"/>
      <dgm:spPr/>
      <dgm:t>
        <a:bodyPr/>
        <a:lstStyle/>
        <a:p>
          <a:r>
            <a:rPr lang="en-US" dirty="0" smtClean="0"/>
            <a:t>Using The Internet for Writing Job Descriptions</a:t>
          </a:r>
          <a:endParaRPr lang="en-US" dirty="0"/>
        </a:p>
      </dgm:t>
    </dgm:pt>
    <dgm:pt modelId="{C5B44573-F594-4616-9A0C-510A528DA488}" type="parTrans" cxnId="{1CE013DD-3DFE-494E-B420-7CBA40828C6B}">
      <dgm:prSet/>
      <dgm:spPr/>
      <dgm:t>
        <a:bodyPr/>
        <a:lstStyle/>
        <a:p>
          <a:endParaRPr lang="en-US"/>
        </a:p>
      </dgm:t>
    </dgm:pt>
    <dgm:pt modelId="{D55C6DB7-B97B-416E-8B82-D0C420BA919B}" type="sibTrans" cxnId="{1CE013DD-3DFE-494E-B420-7CBA40828C6B}">
      <dgm:prSet/>
      <dgm:spPr/>
      <dgm:t>
        <a:bodyPr/>
        <a:lstStyle/>
        <a:p>
          <a:endParaRPr lang="en-US"/>
        </a:p>
      </dgm:t>
    </dgm:pt>
    <dgm:pt modelId="{2ACAF48B-187F-4B4A-9388-9E41592C9DF0}" type="pres">
      <dgm:prSet presAssocID="{D89CD01F-F620-411D-BEA6-83692D8C66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8456CA0-AD20-4575-9FC9-6D684D830958}" type="pres">
      <dgm:prSet presAssocID="{4F56BC0A-96F7-412C-92D2-9C6EAF616C8C}" presName="centerShape" presStyleLbl="node0" presStyleIdx="0" presStyleCnt="1" custScaleX="151202" custScaleY="137276" custLinFactNeighborX="-698" custLinFactNeighborY="-44319"/>
      <dgm:spPr/>
      <dgm:t>
        <a:bodyPr/>
        <a:lstStyle/>
        <a:p>
          <a:endParaRPr lang="en-US"/>
        </a:p>
      </dgm:t>
    </dgm:pt>
    <dgm:pt modelId="{ACFCF464-A916-4895-B21D-B563FD79A60B}" type="pres">
      <dgm:prSet presAssocID="{63DFCF3A-1DA7-4246-82A7-321DEA0E0FED}" presName="Name9" presStyleLbl="parChTrans1D2" presStyleIdx="0" presStyleCnt="7"/>
      <dgm:spPr/>
      <dgm:t>
        <a:bodyPr/>
        <a:lstStyle/>
        <a:p>
          <a:endParaRPr lang="id-ID"/>
        </a:p>
      </dgm:t>
    </dgm:pt>
    <dgm:pt modelId="{EF01E1C1-AB3A-4690-AACA-D15E305A9665}" type="pres">
      <dgm:prSet presAssocID="{63DFCF3A-1DA7-4246-82A7-321DEA0E0FED}" presName="connTx" presStyleLbl="parChTrans1D2" presStyleIdx="0" presStyleCnt="7"/>
      <dgm:spPr/>
      <dgm:t>
        <a:bodyPr/>
        <a:lstStyle/>
        <a:p>
          <a:endParaRPr lang="id-ID"/>
        </a:p>
      </dgm:t>
    </dgm:pt>
    <dgm:pt modelId="{178C2F2B-A78B-4DC6-95E4-17EAA8E67410}" type="pres">
      <dgm:prSet presAssocID="{98B62E59-D4D3-4538-94DB-49646CE5E993}" presName="node" presStyleLbl="node1" presStyleIdx="0" presStyleCnt="7" custRadScaleRad="97036" custRadScaleInc="-555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58999-A157-411F-8151-39A07EDB92E4}" type="pres">
      <dgm:prSet presAssocID="{D90F98AC-C1A0-42FC-B70B-BF552B386A9D}" presName="Name9" presStyleLbl="parChTrans1D2" presStyleIdx="1" presStyleCnt="7"/>
      <dgm:spPr/>
      <dgm:t>
        <a:bodyPr/>
        <a:lstStyle/>
        <a:p>
          <a:endParaRPr lang="id-ID"/>
        </a:p>
      </dgm:t>
    </dgm:pt>
    <dgm:pt modelId="{BD9384B6-C948-4156-9A53-FEB9B32F8677}" type="pres">
      <dgm:prSet presAssocID="{D90F98AC-C1A0-42FC-B70B-BF552B386A9D}" presName="connTx" presStyleLbl="parChTrans1D2" presStyleIdx="1" presStyleCnt="7"/>
      <dgm:spPr/>
      <dgm:t>
        <a:bodyPr/>
        <a:lstStyle/>
        <a:p>
          <a:endParaRPr lang="id-ID"/>
        </a:p>
      </dgm:t>
    </dgm:pt>
    <dgm:pt modelId="{910F3D9E-FF7E-4D0A-8705-457394397082}" type="pres">
      <dgm:prSet presAssocID="{2ABD032A-347A-4EFC-8164-3CC35567B11D}" presName="node" presStyleLbl="node1" presStyleIdx="1" presStyleCnt="7" custRadScaleRad="143554" custRadScaleInc="-495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DA281-4BD3-44EC-8A35-6AEC5CBB6B71}" type="pres">
      <dgm:prSet presAssocID="{13D29D2A-90E0-478D-AC8F-0E4C617E0B6F}" presName="Name9" presStyleLbl="parChTrans1D2" presStyleIdx="2" presStyleCnt="7"/>
      <dgm:spPr/>
      <dgm:t>
        <a:bodyPr/>
        <a:lstStyle/>
        <a:p>
          <a:endParaRPr lang="id-ID"/>
        </a:p>
      </dgm:t>
    </dgm:pt>
    <dgm:pt modelId="{91E45430-4E4E-42EE-81C5-74D280E3D2D8}" type="pres">
      <dgm:prSet presAssocID="{13D29D2A-90E0-478D-AC8F-0E4C617E0B6F}" presName="connTx" presStyleLbl="parChTrans1D2" presStyleIdx="2" presStyleCnt="7"/>
      <dgm:spPr/>
      <dgm:t>
        <a:bodyPr/>
        <a:lstStyle/>
        <a:p>
          <a:endParaRPr lang="id-ID"/>
        </a:p>
      </dgm:t>
    </dgm:pt>
    <dgm:pt modelId="{11D2E238-4CAE-4A94-B2C2-755C242AD344}" type="pres">
      <dgm:prSet presAssocID="{0013F6DF-3236-421D-A550-B50FA7016A03}" presName="node" presStyleLbl="node1" presStyleIdx="2" presStyleCnt="7" custRadScaleRad="119640" custRadScaleInc="99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E9140-1DC2-47DE-A487-44701C911B46}" type="pres">
      <dgm:prSet presAssocID="{C5B44573-F594-4616-9A0C-510A528DA488}" presName="Name9" presStyleLbl="parChTrans1D2" presStyleIdx="3" presStyleCnt="7"/>
      <dgm:spPr/>
      <dgm:t>
        <a:bodyPr/>
        <a:lstStyle/>
        <a:p>
          <a:endParaRPr lang="id-ID"/>
        </a:p>
      </dgm:t>
    </dgm:pt>
    <dgm:pt modelId="{61CB07E4-AA9A-45CF-BE7D-4B0710E361E1}" type="pres">
      <dgm:prSet presAssocID="{C5B44573-F594-4616-9A0C-510A528DA488}" presName="connTx" presStyleLbl="parChTrans1D2" presStyleIdx="3" presStyleCnt="7"/>
      <dgm:spPr/>
      <dgm:t>
        <a:bodyPr/>
        <a:lstStyle/>
        <a:p>
          <a:endParaRPr lang="id-ID"/>
        </a:p>
      </dgm:t>
    </dgm:pt>
    <dgm:pt modelId="{7E993279-E514-4668-AA4C-590537118674}" type="pres">
      <dgm:prSet presAssocID="{FD1FF590-4327-42CF-8A2A-67C95299E303}" presName="node" presStyleLbl="node1" presStyleIdx="3" presStyleCnt="7" custRadScaleRad="150809" custRadScaleInc="-337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2DFA1-E8A3-45BD-980F-69BD04F8BA30}" type="pres">
      <dgm:prSet presAssocID="{0503EE8C-0863-4DBB-BBF0-479946D71402}" presName="Name9" presStyleLbl="parChTrans1D2" presStyleIdx="4" presStyleCnt="7"/>
      <dgm:spPr/>
      <dgm:t>
        <a:bodyPr/>
        <a:lstStyle/>
        <a:p>
          <a:endParaRPr lang="id-ID"/>
        </a:p>
      </dgm:t>
    </dgm:pt>
    <dgm:pt modelId="{34FC7CC9-50C7-4F5D-B466-44B17F237C0A}" type="pres">
      <dgm:prSet presAssocID="{0503EE8C-0863-4DBB-BBF0-479946D71402}" presName="connTx" presStyleLbl="parChTrans1D2" presStyleIdx="4" presStyleCnt="7"/>
      <dgm:spPr/>
      <dgm:t>
        <a:bodyPr/>
        <a:lstStyle/>
        <a:p>
          <a:endParaRPr lang="id-ID"/>
        </a:p>
      </dgm:t>
    </dgm:pt>
    <dgm:pt modelId="{6491C72C-AC64-4360-84E9-2D05D746C5D6}" type="pres">
      <dgm:prSet presAssocID="{EB46A297-C10E-45AF-8B60-C0DB2A1B434C}" presName="node" presStyleLbl="node1" presStyleIdx="4" presStyleCnt="7" custRadScaleRad="140636" custRadScaleInc="-418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EEE96-55C0-4AA8-885D-63743F3D0E02}" type="pres">
      <dgm:prSet presAssocID="{6E94EAC6-F25D-4AB8-A6E6-CABA38BBC64A}" presName="Name9" presStyleLbl="parChTrans1D2" presStyleIdx="5" presStyleCnt="7"/>
      <dgm:spPr/>
      <dgm:t>
        <a:bodyPr/>
        <a:lstStyle/>
        <a:p>
          <a:endParaRPr lang="id-ID"/>
        </a:p>
      </dgm:t>
    </dgm:pt>
    <dgm:pt modelId="{6BB3531C-65C3-4821-B69D-C475D9B50E41}" type="pres">
      <dgm:prSet presAssocID="{6E94EAC6-F25D-4AB8-A6E6-CABA38BBC64A}" presName="connTx" presStyleLbl="parChTrans1D2" presStyleIdx="5" presStyleCnt="7"/>
      <dgm:spPr/>
      <dgm:t>
        <a:bodyPr/>
        <a:lstStyle/>
        <a:p>
          <a:endParaRPr lang="id-ID"/>
        </a:p>
      </dgm:t>
    </dgm:pt>
    <dgm:pt modelId="{D59897DC-C11F-47CB-89EC-658AF0B3CBB4}" type="pres">
      <dgm:prSet presAssocID="{AB401AEE-0654-489D-9DF2-BADE27131462}" presName="node" presStyleLbl="node1" presStyleIdx="5" presStyleCnt="7" custRadScaleRad="85824" custRadScaleInc="-3572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BDDB8A-26DF-4D1B-917B-5016299CBF15}" type="pres">
      <dgm:prSet presAssocID="{E5EED279-06B4-43F7-86DF-55066663F5B9}" presName="Name9" presStyleLbl="parChTrans1D2" presStyleIdx="6" presStyleCnt="7"/>
      <dgm:spPr/>
      <dgm:t>
        <a:bodyPr/>
        <a:lstStyle/>
        <a:p>
          <a:endParaRPr lang="id-ID"/>
        </a:p>
      </dgm:t>
    </dgm:pt>
    <dgm:pt modelId="{CDFC7229-55D9-45F9-938F-0C3DE9017B08}" type="pres">
      <dgm:prSet presAssocID="{E5EED279-06B4-43F7-86DF-55066663F5B9}" presName="connTx" presStyleLbl="parChTrans1D2" presStyleIdx="6" presStyleCnt="7"/>
      <dgm:spPr/>
      <dgm:t>
        <a:bodyPr/>
        <a:lstStyle/>
        <a:p>
          <a:endParaRPr lang="id-ID"/>
        </a:p>
      </dgm:t>
    </dgm:pt>
    <dgm:pt modelId="{2858C92F-1CBF-4B00-8798-BBD97C0760F0}" type="pres">
      <dgm:prSet presAssocID="{CDBED527-E6DA-4090-A6B0-86DD4554F3A8}" presName="node" presStyleLbl="node1" presStyleIdx="6" presStyleCnt="7" custRadScaleRad="133817" custRadScaleInc="-21740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CE013DD-3DFE-494E-B420-7CBA40828C6B}" srcId="{4F56BC0A-96F7-412C-92D2-9C6EAF616C8C}" destId="{FD1FF590-4327-42CF-8A2A-67C95299E303}" srcOrd="3" destOrd="0" parTransId="{C5B44573-F594-4616-9A0C-510A528DA488}" sibTransId="{D55C6DB7-B97B-416E-8B82-D0C420BA919B}"/>
    <dgm:cxn modelId="{987B7B17-FA19-433C-B650-5B0EE4D9DF00}" type="presOf" srcId="{AB401AEE-0654-489D-9DF2-BADE27131462}" destId="{D59897DC-C11F-47CB-89EC-658AF0B3CBB4}" srcOrd="0" destOrd="0" presId="urn:microsoft.com/office/officeart/2005/8/layout/radial1"/>
    <dgm:cxn modelId="{2B0F98CB-356C-4E63-9130-18CA63C39898}" type="presOf" srcId="{EB46A297-C10E-45AF-8B60-C0DB2A1B434C}" destId="{6491C72C-AC64-4360-84E9-2D05D746C5D6}" srcOrd="0" destOrd="0" presId="urn:microsoft.com/office/officeart/2005/8/layout/radial1"/>
    <dgm:cxn modelId="{725C3B37-90B5-4FCE-8D44-7494826C0ACF}" type="presOf" srcId="{98B62E59-D4D3-4538-94DB-49646CE5E993}" destId="{178C2F2B-A78B-4DC6-95E4-17EAA8E67410}" srcOrd="0" destOrd="0" presId="urn:microsoft.com/office/officeart/2005/8/layout/radial1"/>
    <dgm:cxn modelId="{039F49C8-9335-4B32-A77A-C732BBCADC58}" type="presOf" srcId="{6E94EAC6-F25D-4AB8-A6E6-CABA38BBC64A}" destId="{6ECEEE96-55C0-4AA8-885D-63743F3D0E02}" srcOrd="0" destOrd="0" presId="urn:microsoft.com/office/officeart/2005/8/layout/radial1"/>
    <dgm:cxn modelId="{E0C28255-0D7C-4CF4-9FE9-A12392F43B8F}" type="presOf" srcId="{0503EE8C-0863-4DBB-BBF0-479946D71402}" destId="{34FC7CC9-50C7-4F5D-B466-44B17F237C0A}" srcOrd="1" destOrd="0" presId="urn:microsoft.com/office/officeart/2005/8/layout/radial1"/>
    <dgm:cxn modelId="{76ABC42D-8AD9-4D61-B5BC-B91599995B6B}" type="presOf" srcId="{CDBED527-E6DA-4090-A6B0-86DD4554F3A8}" destId="{2858C92F-1CBF-4B00-8798-BBD97C0760F0}" srcOrd="0" destOrd="0" presId="urn:microsoft.com/office/officeart/2005/8/layout/radial1"/>
    <dgm:cxn modelId="{8A77F4FE-7A34-4E9E-8329-A993553E4F98}" type="presOf" srcId="{C5B44573-F594-4616-9A0C-510A528DA488}" destId="{6FCE9140-1DC2-47DE-A487-44701C911B46}" srcOrd="0" destOrd="0" presId="urn:microsoft.com/office/officeart/2005/8/layout/radial1"/>
    <dgm:cxn modelId="{17D77C03-D586-463E-A69D-E0E867317139}" type="presOf" srcId="{13D29D2A-90E0-478D-AC8F-0E4C617E0B6F}" destId="{F05DA281-4BD3-44EC-8A35-6AEC5CBB6B71}" srcOrd="0" destOrd="0" presId="urn:microsoft.com/office/officeart/2005/8/layout/radial1"/>
    <dgm:cxn modelId="{9CC2F6B5-31A0-42E3-852A-F7BFADAB85A7}" type="presOf" srcId="{0013F6DF-3236-421D-A550-B50FA7016A03}" destId="{11D2E238-4CAE-4A94-B2C2-755C242AD344}" srcOrd="0" destOrd="0" presId="urn:microsoft.com/office/officeart/2005/8/layout/radial1"/>
    <dgm:cxn modelId="{F187C452-5CE7-47B5-81DA-C376D4AD05A0}" srcId="{4F56BC0A-96F7-412C-92D2-9C6EAF616C8C}" destId="{0013F6DF-3236-421D-A550-B50FA7016A03}" srcOrd="2" destOrd="0" parTransId="{13D29D2A-90E0-478D-AC8F-0E4C617E0B6F}" sibTransId="{EDA01BA3-82C6-48A7-9F46-49A55B477104}"/>
    <dgm:cxn modelId="{69805449-A9E4-4604-BD98-1232788286EE}" type="presOf" srcId="{63DFCF3A-1DA7-4246-82A7-321DEA0E0FED}" destId="{EF01E1C1-AB3A-4690-AACA-D15E305A9665}" srcOrd="1" destOrd="0" presId="urn:microsoft.com/office/officeart/2005/8/layout/radial1"/>
    <dgm:cxn modelId="{76209A07-A633-46D4-897B-A8096102A744}" srcId="{4F56BC0A-96F7-412C-92D2-9C6EAF616C8C}" destId="{AB401AEE-0654-489D-9DF2-BADE27131462}" srcOrd="5" destOrd="0" parTransId="{6E94EAC6-F25D-4AB8-A6E6-CABA38BBC64A}" sibTransId="{EC67918E-BE91-406C-9734-A517115E3654}"/>
    <dgm:cxn modelId="{039B1401-C6F9-407E-99B0-C45DD57B230B}" type="presOf" srcId="{E5EED279-06B4-43F7-86DF-55066663F5B9}" destId="{CDFC7229-55D9-45F9-938F-0C3DE9017B08}" srcOrd="1" destOrd="0" presId="urn:microsoft.com/office/officeart/2005/8/layout/radial1"/>
    <dgm:cxn modelId="{006C4EB7-3149-4D70-B4FE-94871569C018}" type="presOf" srcId="{D90F98AC-C1A0-42FC-B70B-BF552B386A9D}" destId="{91C58999-A157-411F-8151-39A07EDB92E4}" srcOrd="0" destOrd="0" presId="urn:microsoft.com/office/officeart/2005/8/layout/radial1"/>
    <dgm:cxn modelId="{B1C06A57-FA02-4A0A-B46B-A5ED8B9C96BE}" type="presOf" srcId="{FD1FF590-4327-42CF-8A2A-67C95299E303}" destId="{7E993279-E514-4668-AA4C-590537118674}" srcOrd="0" destOrd="0" presId="urn:microsoft.com/office/officeart/2005/8/layout/radial1"/>
    <dgm:cxn modelId="{9A38D04D-75FF-46EE-B45B-D0C6A1CFF800}" srcId="{4F56BC0A-96F7-412C-92D2-9C6EAF616C8C}" destId="{EB46A297-C10E-45AF-8B60-C0DB2A1B434C}" srcOrd="4" destOrd="0" parTransId="{0503EE8C-0863-4DBB-BBF0-479946D71402}" sibTransId="{BAEAA3F7-E35F-4A04-94A1-007369D816FC}"/>
    <dgm:cxn modelId="{3B2786D2-6616-46D1-B80E-CFC85BCFABC8}" type="presOf" srcId="{E5EED279-06B4-43F7-86DF-55066663F5B9}" destId="{F0BDDB8A-26DF-4D1B-917B-5016299CBF15}" srcOrd="0" destOrd="0" presId="urn:microsoft.com/office/officeart/2005/8/layout/radial1"/>
    <dgm:cxn modelId="{30A48F6B-469A-481A-B027-C6ADC5279992}" srcId="{4F56BC0A-96F7-412C-92D2-9C6EAF616C8C}" destId="{98B62E59-D4D3-4538-94DB-49646CE5E993}" srcOrd="0" destOrd="0" parTransId="{63DFCF3A-1DA7-4246-82A7-321DEA0E0FED}" sibTransId="{A757BB72-3BC7-47B7-A779-06FACB45FFB0}"/>
    <dgm:cxn modelId="{4C93F92A-565D-4D06-91EB-991BD9DF5ECF}" type="presOf" srcId="{13D29D2A-90E0-478D-AC8F-0E4C617E0B6F}" destId="{91E45430-4E4E-42EE-81C5-74D280E3D2D8}" srcOrd="1" destOrd="0" presId="urn:microsoft.com/office/officeart/2005/8/layout/radial1"/>
    <dgm:cxn modelId="{2D856493-8F06-420B-9F81-C63BEA1566CC}" srcId="{D89CD01F-F620-411D-BEA6-83692D8C668E}" destId="{4F56BC0A-96F7-412C-92D2-9C6EAF616C8C}" srcOrd="0" destOrd="0" parTransId="{27A20F96-0773-484D-967D-738CB7458ED6}" sibTransId="{2716DC64-16CE-4D37-B65E-2187E9B20628}"/>
    <dgm:cxn modelId="{D1E7A7A0-2673-42C8-BC45-5E503A15761F}" type="presOf" srcId="{D90F98AC-C1A0-42FC-B70B-BF552B386A9D}" destId="{BD9384B6-C948-4156-9A53-FEB9B32F8677}" srcOrd="1" destOrd="0" presId="urn:microsoft.com/office/officeart/2005/8/layout/radial1"/>
    <dgm:cxn modelId="{501C8E90-4C6B-4B0C-AED7-F8FB8F53ACF2}" type="presOf" srcId="{63DFCF3A-1DA7-4246-82A7-321DEA0E0FED}" destId="{ACFCF464-A916-4895-B21D-B563FD79A60B}" srcOrd="0" destOrd="0" presId="urn:microsoft.com/office/officeart/2005/8/layout/radial1"/>
    <dgm:cxn modelId="{30B5A211-02E1-4B86-9976-40EE676B05E8}" type="presOf" srcId="{0503EE8C-0863-4DBB-BBF0-479946D71402}" destId="{DA82DFA1-E8A3-45BD-980F-69BD04F8BA30}" srcOrd="0" destOrd="0" presId="urn:microsoft.com/office/officeart/2005/8/layout/radial1"/>
    <dgm:cxn modelId="{D4450D98-4241-4373-ACF0-2D718521623F}" type="presOf" srcId="{C5B44573-F594-4616-9A0C-510A528DA488}" destId="{61CB07E4-AA9A-45CF-BE7D-4B0710E361E1}" srcOrd="1" destOrd="0" presId="urn:microsoft.com/office/officeart/2005/8/layout/radial1"/>
    <dgm:cxn modelId="{58589396-BCA3-4C9A-9C27-6D2CA1751E0E}" type="presOf" srcId="{2ABD032A-347A-4EFC-8164-3CC35567B11D}" destId="{910F3D9E-FF7E-4D0A-8705-457394397082}" srcOrd="0" destOrd="0" presId="urn:microsoft.com/office/officeart/2005/8/layout/radial1"/>
    <dgm:cxn modelId="{B1979DBF-7439-49F9-B434-3DC140851CFA}" type="presOf" srcId="{6E94EAC6-F25D-4AB8-A6E6-CABA38BBC64A}" destId="{6BB3531C-65C3-4821-B69D-C475D9B50E41}" srcOrd="1" destOrd="0" presId="urn:microsoft.com/office/officeart/2005/8/layout/radial1"/>
    <dgm:cxn modelId="{437B52EB-77E0-42CB-9F74-E9B25B63848D}" type="presOf" srcId="{4F56BC0A-96F7-412C-92D2-9C6EAF616C8C}" destId="{48456CA0-AD20-4575-9FC9-6D684D830958}" srcOrd="0" destOrd="0" presId="urn:microsoft.com/office/officeart/2005/8/layout/radial1"/>
    <dgm:cxn modelId="{D4135CC7-DF6C-4772-A825-04A1CD8314E9}" type="presOf" srcId="{D89CD01F-F620-411D-BEA6-83692D8C668E}" destId="{2ACAF48B-187F-4B4A-9388-9E41592C9DF0}" srcOrd="0" destOrd="0" presId="urn:microsoft.com/office/officeart/2005/8/layout/radial1"/>
    <dgm:cxn modelId="{1D79E28C-A074-4CEA-80BB-A98380E231B8}" srcId="{4F56BC0A-96F7-412C-92D2-9C6EAF616C8C}" destId="{2ABD032A-347A-4EFC-8164-3CC35567B11D}" srcOrd="1" destOrd="0" parTransId="{D90F98AC-C1A0-42FC-B70B-BF552B386A9D}" sibTransId="{E1BCBFDA-D7B6-46CB-B504-90F658473ABD}"/>
    <dgm:cxn modelId="{EB31DF54-7463-4C22-9D32-EC0BD94D2753}" srcId="{4F56BC0A-96F7-412C-92D2-9C6EAF616C8C}" destId="{CDBED527-E6DA-4090-A6B0-86DD4554F3A8}" srcOrd="6" destOrd="0" parTransId="{E5EED279-06B4-43F7-86DF-55066663F5B9}" sibTransId="{48D2E7BD-BCD5-4DC8-BFDE-2614AEFE770D}"/>
    <dgm:cxn modelId="{48723117-570D-4DC7-8354-95F1EC75D470}" type="presParOf" srcId="{2ACAF48B-187F-4B4A-9388-9E41592C9DF0}" destId="{48456CA0-AD20-4575-9FC9-6D684D830958}" srcOrd="0" destOrd="0" presId="urn:microsoft.com/office/officeart/2005/8/layout/radial1"/>
    <dgm:cxn modelId="{E16C1A7E-C8CE-4910-8049-1A8BC19AB6F9}" type="presParOf" srcId="{2ACAF48B-187F-4B4A-9388-9E41592C9DF0}" destId="{ACFCF464-A916-4895-B21D-B563FD79A60B}" srcOrd="1" destOrd="0" presId="urn:microsoft.com/office/officeart/2005/8/layout/radial1"/>
    <dgm:cxn modelId="{A26719FD-26C0-4025-AB06-59850E4B5E66}" type="presParOf" srcId="{ACFCF464-A916-4895-B21D-B563FD79A60B}" destId="{EF01E1C1-AB3A-4690-AACA-D15E305A9665}" srcOrd="0" destOrd="0" presId="urn:microsoft.com/office/officeart/2005/8/layout/radial1"/>
    <dgm:cxn modelId="{E7007776-D144-4038-8D14-3FA3DF89147A}" type="presParOf" srcId="{2ACAF48B-187F-4B4A-9388-9E41592C9DF0}" destId="{178C2F2B-A78B-4DC6-95E4-17EAA8E67410}" srcOrd="2" destOrd="0" presId="urn:microsoft.com/office/officeart/2005/8/layout/radial1"/>
    <dgm:cxn modelId="{D79133D8-9F98-48AD-B953-156035531699}" type="presParOf" srcId="{2ACAF48B-187F-4B4A-9388-9E41592C9DF0}" destId="{91C58999-A157-411F-8151-39A07EDB92E4}" srcOrd="3" destOrd="0" presId="urn:microsoft.com/office/officeart/2005/8/layout/radial1"/>
    <dgm:cxn modelId="{8E0A29D3-6DBE-4599-8B28-AB7A2F38CD52}" type="presParOf" srcId="{91C58999-A157-411F-8151-39A07EDB92E4}" destId="{BD9384B6-C948-4156-9A53-FEB9B32F8677}" srcOrd="0" destOrd="0" presId="urn:microsoft.com/office/officeart/2005/8/layout/radial1"/>
    <dgm:cxn modelId="{8F4230A7-3BFC-4F98-BB33-9F3AA5C505B9}" type="presParOf" srcId="{2ACAF48B-187F-4B4A-9388-9E41592C9DF0}" destId="{910F3D9E-FF7E-4D0A-8705-457394397082}" srcOrd="4" destOrd="0" presId="urn:microsoft.com/office/officeart/2005/8/layout/radial1"/>
    <dgm:cxn modelId="{0CE92F6F-82EC-49C3-8357-70A239560ECD}" type="presParOf" srcId="{2ACAF48B-187F-4B4A-9388-9E41592C9DF0}" destId="{F05DA281-4BD3-44EC-8A35-6AEC5CBB6B71}" srcOrd="5" destOrd="0" presId="urn:microsoft.com/office/officeart/2005/8/layout/radial1"/>
    <dgm:cxn modelId="{96521879-65BC-4E34-A337-A1EBD2205A97}" type="presParOf" srcId="{F05DA281-4BD3-44EC-8A35-6AEC5CBB6B71}" destId="{91E45430-4E4E-42EE-81C5-74D280E3D2D8}" srcOrd="0" destOrd="0" presId="urn:microsoft.com/office/officeart/2005/8/layout/radial1"/>
    <dgm:cxn modelId="{8057F3DA-3C56-48CD-AF7A-6AE89AD68FBE}" type="presParOf" srcId="{2ACAF48B-187F-4B4A-9388-9E41592C9DF0}" destId="{11D2E238-4CAE-4A94-B2C2-755C242AD344}" srcOrd="6" destOrd="0" presId="urn:microsoft.com/office/officeart/2005/8/layout/radial1"/>
    <dgm:cxn modelId="{63D1F7E4-9DA8-4B1A-B7A1-3B635F241110}" type="presParOf" srcId="{2ACAF48B-187F-4B4A-9388-9E41592C9DF0}" destId="{6FCE9140-1DC2-47DE-A487-44701C911B46}" srcOrd="7" destOrd="0" presId="urn:microsoft.com/office/officeart/2005/8/layout/radial1"/>
    <dgm:cxn modelId="{A2C7AA89-6839-40B2-8837-DAF9907A0AB7}" type="presParOf" srcId="{6FCE9140-1DC2-47DE-A487-44701C911B46}" destId="{61CB07E4-AA9A-45CF-BE7D-4B0710E361E1}" srcOrd="0" destOrd="0" presId="urn:microsoft.com/office/officeart/2005/8/layout/radial1"/>
    <dgm:cxn modelId="{394B684D-1185-493A-ABC6-A59A8DABAA56}" type="presParOf" srcId="{2ACAF48B-187F-4B4A-9388-9E41592C9DF0}" destId="{7E993279-E514-4668-AA4C-590537118674}" srcOrd="8" destOrd="0" presId="urn:microsoft.com/office/officeart/2005/8/layout/radial1"/>
    <dgm:cxn modelId="{1B2CB3E7-B21D-4BA0-84BB-37290E8A5947}" type="presParOf" srcId="{2ACAF48B-187F-4B4A-9388-9E41592C9DF0}" destId="{DA82DFA1-E8A3-45BD-980F-69BD04F8BA30}" srcOrd="9" destOrd="0" presId="urn:microsoft.com/office/officeart/2005/8/layout/radial1"/>
    <dgm:cxn modelId="{523E31F8-583F-4853-80D7-EC619307ABF9}" type="presParOf" srcId="{DA82DFA1-E8A3-45BD-980F-69BD04F8BA30}" destId="{34FC7CC9-50C7-4F5D-B466-44B17F237C0A}" srcOrd="0" destOrd="0" presId="urn:microsoft.com/office/officeart/2005/8/layout/radial1"/>
    <dgm:cxn modelId="{EF1CF1EE-0FF4-47F7-A0AA-4E45867B9EEB}" type="presParOf" srcId="{2ACAF48B-187F-4B4A-9388-9E41592C9DF0}" destId="{6491C72C-AC64-4360-84E9-2D05D746C5D6}" srcOrd="10" destOrd="0" presId="urn:microsoft.com/office/officeart/2005/8/layout/radial1"/>
    <dgm:cxn modelId="{F0C5FAF8-1289-4510-8E1C-5892A6AE4811}" type="presParOf" srcId="{2ACAF48B-187F-4B4A-9388-9E41592C9DF0}" destId="{6ECEEE96-55C0-4AA8-885D-63743F3D0E02}" srcOrd="11" destOrd="0" presId="urn:microsoft.com/office/officeart/2005/8/layout/radial1"/>
    <dgm:cxn modelId="{EDE416C3-3035-4043-B22B-7E6A53C9D8BB}" type="presParOf" srcId="{6ECEEE96-55C0-4AA8-885D-63743F3D0E02}" destId="{6BB3531C-65C3-4821-B69D-C475D9B50E41}" srcOrd="0" destOrd="0" presId="urn:microsoft.com/office/officeart/2005/8/layout/radial1"/>
    <dgm:cxn modelId="{D256DD72-CA32-4B91-9E3A-9A4E2358AE2F}" type="presParOf" srcId="{2ACAF48B-187F-4B4A-9388-9E41592C9DF0}" destId="{D59897DC-C11F-47CB-89EC-658AF0B3CBB4}" srcOrd="12" destOrd="0" presId="urn:microsoft.com/office/officeart/2005/8/layout/radial1"/>
    <dgm:cxn modelId="{4CA66D59-8807-4FB4-A641-E658EAE44BD0}" type="presParOf" srcId="{2ACAF48B-187F-4B4A-9388-9E41592C9DF0}" destId="{F0BDDB8A-26DF-4D1B-917B-5016299CBF15}" srcOrd="13" destOrd="0" presId="urn:microsoft.com/office/officeart/2005/8/layout/radial1"/>
    <dgm:cxn modelId="{6EFEB4C9-B38B-4F6E-BA57-4FF087991BAB}" type="presParOf" srcId="{F0BDDB8A-26DF-4D1B-917B-5016299CBF15}" destId="{CDFC7229-55D9-45F9-938F-0C3DE9017B08}" srcOrd="0" destOrd="0" presId="urn:microsoft.com/office/officeart/2005/8/layout/radial1"/>
    <dgm:cxn modelId="{A1A88B7F-8696-4930-ACAD-6798ED5009EE}" type="presParOf" srcId="{2ACAF48B-187F-4B4A-9388-9E41592C9DF0}" destId="{2858C92F-1CBF-4B00-8798-BBD97C0760F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FAE0-6961-4887-9C1E-8FDD9A2874A0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D10BC-39F9-4913-80BB-15B58ECF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7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1994-446C-49AB-94E2-8F95392D72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C5C585-15D1-4ED1-A73A-C904C805B732}" type="datetimeFigureOut">
              <a:rPr lang="id-ID" smtClean="0"/>
              <a:pPr/>
              <a:t>19/02/2016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35C78F-9099-456B-82A6-CB2DBD187CD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4221088"/>
            <a:ext cx="5328592" cy="2016224"/>
          </a:xfrm>
        </p:spPr>
        <p:txBody>
          <a:bodyPr>
            <a:normAutofit/>
          </a:bodyPr>
          <a:lstStyle/>
          <a:p>
            <a:pPr algn="l"/>
            <a:r>
              <a:rPr lang="id-ID" dirty="0" smtClean="0"/>
              <a:t>Bias Sukma Putra (2014021010)</a:t>
            </a:r>
          </a:p>
          <a:p>
            <a:pPr algn="l"/>
            <a:r>
              <a:rPr lang="id-ID" dirty="0" smtClean="0"/>
              <a:t>Gloria Audrey F (2014021004)</a:t>
            </a:r>
          </a:p>
          <a:p>
            <a:pPr algn="l"/>
            <a:r>
              <a:rPr lang="id-ID" dirty="0" smtClean="0"/>
              <a:t>Manuel </a:t>
            </a:r>
            <a:r>
              <a:rPr lang="id-ID" smtClean="0"/>
              <a:t>Bias </a:t>
            </a:r>
            <a:r>
              <a:rPr lang="id-ID" smtClean="0"/>
              <a:t>(2014021015)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Job analysis and the Talent Management Process</a:t>
            </a:r>
            <a:endParaRPr lang="id-ID" dirty="0"/>
          </a:p>
        </p:txBody>
      </p:sp>
      <p:pic>
        <p:nvPicPr>
          <p:cNvPr id="1026" name="Picture 2" descr="Image result for talent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2403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pertanyaan-wawancara-kerj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133600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572000"/>
            <a:ext cx="2466310" cy="1447800"/>
          </a:xfrm>
          <a:prstGeom prst="rect">
            <a:avLst/>
          </a:prstGeom>
        </p:spPr>
      </p:pic>
      <p:pic>
        <p:nvPicPr>
          <p:cNvPr id="6" name="Picture 5" descr="download 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52400"/>
            <a:ext cx="2647950" cy="1464264"/>
          </a:xfrm>
          <a:prstGeom prst="rect">
            <a:avLst/>
          </a:prstGeom>
        </p:spPr>
      </p:pic>
      <p:pic>
        <p:nvPicPr>
          <p:cNvPr id="7" name="Picture 6" descr="teknik-analisis-data-penelitian-kualitatif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4419600"/>
            <a:ext cx="2171700" cy="2171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38400" y="3429000"/>
            <a:ext cx="19812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Quantitative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413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Menuliskan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295400"/>
            <a:ext cx="7010400" cy="53340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28206" y="1219200"/>
            <a:ext cx="2286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“</a:t>
            </a:r>
            <a:r>
              <a:rPr lang="en-US" sz="1200" dirty="0" err="1" smtClean="0">
                <a:solidFill>
                  <a:schemeClr val="tx1"/>
                </a:solidFill>
                <a:latin typeface="Arial Black" pitchFamily="34" charset="0"/>
              </a:rPr>
              <a:t>Apa</a:t>
            </a:r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 yang </a:t>
            </a:r>
            <a:r>
              <a:rPr lang="en-US" sz="1200" dirty="0" err="1" smtClean="0">
                <a:solidFill>
                  <a:schemeClr val="tx1"/>
                </a:solidFill>
                <a:latin typeface="Arial Black" pitchFamily="34" charset="0"/>
              </a:rPr>
              <a:t>dibutuhkan</a:t>
            </a:r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itchFamily="34" charset="0"/>
              </a:rPr>
              <a:t>seseorang</a:t>
            </a:r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itchFamily="34" charset="0"/>
              </a:rPr>
              <a:t>untuk</a:t>
            </a:r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itchFamily="34" charset="0"/>
              </a:rPr>
              <a:t>melakukan</a:t>
            </a:r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en-US" sz="1200" dirty="0" err="1" smtClean="0">
                <a:solidFill>
                  <a:schemeClr val="tx1"/>
                </a:solidFill>
                <a:latin typeface="Arial Black" pitchFamily="34" charset="0"/>
              </a:rPr>
              <a:t>pekerjaan</a:t>
            </a:r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itchFamily="34" charset="0"/>
              </a:rPr>
              <a:t>ini</a:t>
            </a:r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en-US" sz="1200" dirty="0" err="1" smtClean="0">
                <a:solidFill>
                  <a:schemeClr val="tx1"/>
                </a:solidFill>
                <a:latin typeface="Arial Black" pitchFamily="34" charset="0"/>
              </a:rPr>
              <a:t>dengan</a:t>
            </a:r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itchFamily="34" charset="0"/>
              </a:rPr>
              <a:t>baik</a:t>
            </a:r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?”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296562" y="2324100"/>
            <a:ext cx="1832919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 Black" pitchFamily="34" charset="0"/>
              </a:rPr>
              <a:t>Spesifikasi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untuk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Personel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Terlatih</a:t>
            </a:r>
            <a:r>
              <a:rPr lang="en-US" sz="1400" dirty="0" smtClean="0">
                <a:latin typeface="Arial Black" pitchFamily="34" charset="0"/>
              </a:rPr>
              <a:t> VS </a:t>
            </a:r>
            <a:r>
              <a:rPr lang="en-US" sz="1400" dirty="0" err="1" smtClean="0">
                <a:latin typeface="Arial Black" pitchFamily="34" charset="0"/>
              </a:rPr>
              <a:t>Tidak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Terlatih</a:t>
            </a:r>
            <a:endParaRPr lang="en-US" sz="1400" dirty="0" smtClean="0">
              <a:latin typeface="Arial Black" pitchFamily="34" charset="0"/>
            </a:endParaRPr>
          </a:p>
          <a:p>
            <a:pPr algn="ctr"/>
            <a:endParaRPr lang="en-US" sz="1400" dirty="0">
              <a:latin typeface="Arial 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47800" y="40386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Spesifikasi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Pekerjaan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Berdasarkan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Penilaian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19600" y="4038600"/>
            <a:ext cx="2743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Spesifikasi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Berdasarkan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pada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analisis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Statistik</a:t>
            </a:r>
            <a:endParaRPr lang="en-US" dirty="0">
              <a:latin typeface="Arial Black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33600" y="2514600"/>
            <a:ext cx="9144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00400" y="2806013"/>
            <a:ext cx="990600" cy="1003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6800" y="2746288"/>
            <a:ext cx="342900" cy="1139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58000" y="2549611"/>
            <a:ext cx="1960606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Black" pitchFamily="34" charset="0"/>
              </a:rPr>
              <a:t>Menggunakan laporan kerja</a:t>
            </a:r>
            <a:endParaRPr lang="id-ID" dirty="0">
              <a:latin typeface="Arial Black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14206" y="2324100"/>
            <a:ext cx="991394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kompetensi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,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</a:t>
            </a:r>
            <a:r>
              <a:rPr lang="en-US" sz="2800" dirty="0" err="1" smtClean="0"/>
              <a:t>pengertiannya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praktek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0392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13670" y="4419600"/>
            <a:ext cx="2438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Apa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itu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kopetensi</a:t>
            </a:r>
            <a:r>
              <a:rPr lang="en-US" dirty="0" smtClean="0">
                <a:latin typeface="Arial Black" pitchFamily="34" charset="0"/>
              </a:rPr>
              <a:t> 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1752600"/>
            <a:ext cx="2438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latin typeface="Arial Black" pitchFamily="34" charset="0"/>
              </a:rPr>
              <a:t>Apa yang dimaksud dengan talent majajemen ?</a:t>
            </a:r>
            <a:endParaRPr lang="id-ID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7" name="Picture 3" descr="C:\Users\Asus\Desktop\IMG_03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" t="42792" r="1998" b="1652"/>
          <a:stretch/>
        </p:blipFill>
        <p:spPr bwMode="auto">
          <a:xfrm>
            <a:off x="2286000" y="1752600"/>
            <a:ext cx="5057004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 smtClean="0"/>
              <a:t>kopetensi</a:t>
            </a:r>
            <a:r>
              <a:rPr lang="id-ID" sz="2400" dirty="0" smtClean="0"/>
              <a:t> teknis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umum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685800" y="2362200"/>
            <a:ext cx="2895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Systems Enginer</a:t>
            </a:r>
          </a:p>
          <a:p>
            <a:pPr algn="ctr"/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5420497" y="2286000"/>
            <a:ext cx="29718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bendarahara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7" name="Picture 3" descr="C:\Users\Asus\Desktop\Untitl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7175"/>
            <a:ext cx="6248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Menulis</a:t>
            </a:r>
            <a:r>
              <a:rPr lang="en-US" sz="3200" dirty="0" smtClean="0"/>
              <a:t> </a:t>
            </a:r>
            <a:r>
              <a:rPr lang="en-US" sz="3200" dirty="0" err="1" smtClean="0"/>
              <a:t>Kompetensi</a:t>
            </a:r>
            <a:r>
              <a:rPr lang="en-US" sz="3200" dirty="0" smtClean="0"/>
              <a:t> 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086100" y="1752600"/>
            <a:ext cx="3124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Black" pitchFamily="34" charset="0"/>
              </a:rPr>
              <a:t>Melakukan wawancara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4191000"/>
            <a:ext cx="3048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err="1">
                <a:latin typeface="Arial Black" pitchFamily="34" charset="0"/>
              </a:rPr>
              <a:t>Matriks</a:t>
            </a:r>
            <a:r>
              <a:rPr lang="en-US" dirty="0">
                <a:latin typeface="Arial Black" pitchFamily="34" charset="0"/>
              </a:rPr>
              <a:t> British Petroleum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04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388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LEARNING OBJECTIVES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Explain why Talent Management is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Discuss the nature of Job Analysis, including what it is and how it used.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Use at least three methods of collecting Job analysis information, including interviews, questionnaires, and observation.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Write Job descriptions, including summaries and Job functions, using the internet and traditional methods.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Write a job specification.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Explain competency-based job analysis, including what it means and how it’s done in practice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251520" y="188640"/>
            <a:ext cx="1008112" cy="86409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129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22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chemeClr val="tx1"/>
                </a:solidFill>
              </a:rPr>
              <a:t>Terima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Kasih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52" y="228600"/>
            <a:ext cx="7895099" cy="758952"/>
          </a:xfrm>
        </p:spPr>
        <p:txBody>
          <a:bodyPr>
            <a:normAutofit/>
          </a:bodyPr>
          <a:lstStyle/>
          <a:p>
            <a:r>
              <a:rPr lang="id-ID" dirty="0" smtClean="0"/>
              <a:t>“Why Talent </a:t>
            </a:r>
            <a:r>
              <a:rPr lang="id-ID" dirty="0"/>
              <a:t>M</a:t>
            </a:r>
            <a:r>
              <a:rPr lang="id-ID" dirty="0" smtClean="0"/>
              <a:t>anagement is important”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b="1" dirty="0" smtClean="0"/>
              <a:t>Talent Management  </a:t>
            </a:r>
          </a:p>
        </p:txBody>
      </p:sp>
      <p:sp>
        <p:nvSpPr>
          <p:cNvPr id="12" name="7-Point Star 11"/>
          <p:cNvSpPr/>
          <p:nvPr/>
        </p:nvSpPr>
        <p:spPr>
          <a:xfrm>
            <a:off x="4948" y="116632"/>
            <a:ext cx="1110667" cy="9361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130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00" y="2132162"/>
            <a:ext cx="3360182" cy="3961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451" y="2663992"/>
            <a:ext cx="1728192" cy="5040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Planning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764081" y="4083254"/>
            <a:ext cx="1656184" cy="5040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Recruiting</a:t>
            </a:r>
            <a:endParaRPr lang="id-ID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164459" y="2663992"/>
            <a:ext cx="1648253" cy="50405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Developing </a:t>
            </a:r>
            <a:endParaRPr lang="id-ID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04255" y="5265204"/>
            <a:ext cx="1728192" cy="5040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Managing </a:t>
            </a:r>
            <a:endParaRPr lang="id-ID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132483" y="5265204"/>
            <a:ext cx="2304256" cy="5040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Compensating Employee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8457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66" y="260648"/>
            <a:ext cx="8534400" cy="758952"/>
          </a:xfrm>
        </p:spPr>
        <p:txBody>
          <a:bodyPr/>
          <a:lstStyle/>
          <a:p>
            <a:r>
              <a:rPr lang="id-ID" dirty="0" smtClean="0"/>
              <a:t>The Talent Management Process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Decide what position to fill</a:t>
            </a:r>
          </a:p>
          <a:p>
            <a:r>
              <a:rPr lang="id-ID" dirty="0" smtClean="0"/>
              <a:t>Build a pool of job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candidates</a:t>
            </a:r>
          </a:p>
          <a:p>
            <a:r>
              <a:rPr lang="id-ID" dirty="0" smtClean="0"/>
              <a:t>Application forms</a:t>
            </a:r>
          </a:p>
          <a:p>
            <a:r>
              <a:rPr lang="id-ID" dirty="0" smtClean="0"/>
              <a:t>Use selection tools</a:t>
            </a:r>
          </a:p>
          <a:p>
            <a:r>
              <a:rPr lang="id-ID" dirty="0" smtClean="0"/>
              <a:t>Make an offer</a:t>
            </a:r>
          </a:p>
          <a:p>
            <a:r>
              <a:rPr lang="id-ID" dirty="0" smtClean="0"/>
              <a:t>Orient, train and develop</a:t>
            </a:r>
          </a:p>
          <a:p>
            <a:r>
              <a:rPr lang="id-ID" dirty="0" smtClean="0"/>
              <a:t>Appraise employees</a:t>
            </a:r>
          </a:p>
          <a:p>
            <a:r>
              <a:rPr lang="id-ID" dirty="0" smtClean="0"/>
              <a:t>Reward and compensate</a:t>
            </a:r>
            <a:endParaRPr lang="id-ID" dirty="0"/>
          </a:p>
        </p:txBody>
      </p:sp>
      <p:sp>
        <p:nvSpPr>
          <p:cNvPr id="4" name="7-Point Star 3"/>
          <p:cNvSpPr/>
          <p:nvPr/>
        </p:nvSpPr>
        <p:spPr>
          <a:xfrm>
            <a:off x="251520" y="188640"/>
            <a:ext cx="1008112" cy="7920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130</a:t>
            </a:r>
            <a:endParaRPr lang="id-ID" dirty="0"/>
          </a:p>
        </p:txBody>
      </p:sp>
      <p:pic>
        <p:nvPicPr>
          <p:cNvPr id="2050" name="Picture 2" descr="http://udyogsoftware.com/wp-content/uploads/2013/07/Innovation-starts-her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744416" cy="4057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000" b="1" dirty="0"/>
              <a:t>When a manager takes a TM perspective, he or she:</a:t>
            </a:r>
            <a:br>
              <a:rPr lang="id-ID" sz="2000" b="1" dirty="0"/>
            </a:b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d-ID" sz="2000" b="1" dirty="0" smtClean="0"/>
          </a:p>
          <a:p>
            <a:pPr marL="0" indent="0">
              <a:buNone/>
            </a:pPr>
            <a:r>
              <a:rPr lang="id-ID" sz="2000" dirty="0" smtClean="0"/>
              <a:t>1. Memahami tugas sebagai talent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management</a:t>
            </a:r>
          </a:p>
          <a:p>
            <a:pPr marL="0" indent="0">
              <a:buNone/>
            </a:pPr>
            <a:r>
              <a:rPr lang="id-ID" sz="2000" dirty="0" smtClean="0"/>
              <a:t>2. Memastikan keputusan talent 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management seperti staffing, training 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dan pembayaran dengan tujuan yang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terarah. </a:t>
            </a:r>
          </a:p>
          <a:p>
            <a:pPr marL="0" indent="0">
              <a:buNone/>
            </a:pPr>
            <a:r>
              <a:rPr lang="id-ID" sz="2000" dirty="0" smtClean="0"/>
              <a:t>3. Secara konsisten menggunakan “pr ofile” 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yang sama dari kompetensi , sifat,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pengetahuan, dsb.</a:t>
            </a:r>
          </a:p>
          <a:p>
            <a:pPr marL="0" indent="0">
              <a:buNone/>
            </a:pPr>
            <a:r>
              <a:rPr lang="id-ID" sz="2000" dirty="0" smtClean="0"/>
              <a:t>4. Segmen aktif  &amp;  mengelola karyawan</a:t>
            </a:r>
          </a:p>
          <a:p>
            <a:pPr marL="0" indent="0">
              <a:buNone/>
            </a:pPr>
            <a:r>
              <a:rPr lang="id-ID" sz="2000" dirty="0" smtClean="0"/>
              <a:t>    dengan proaktif</a:t>
            </a:r>
          </a:p>
          <a:p>
            <a:pPr marL="0" indent="0">
              <a:buNone/>
            </a:pPr>
            <a:r>
              <a:rPr lang="id-ID" sz="2000" dirty="0" smtClean="0"/>
              <a:t>5. Menyatukan seluruh fungsi Talent 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Management</a:t>
            </a:r>
          </a:p>
          <a:p>
            <a:pPr marL="514350" indent="-514350">
              <a:buFont typeface="+mj-lt"/>
              <a:buAutoNum type="arabicPeriod"/>
            </a:pPr>
            <a:endParaRPr lang="id-ID" sz="2000" dirty="0" smtClean="0"/>
          </a:p>
        </p:txBody>
      </p:sp>
      <p:sp>
        <p:nvSpPr>
          <p:cNvPr id="4" name="7-Point Star 3"/>
          <p:cNvSpPr/>
          <p:nvPr/>
        </p:nvSpPr>
        <p:spPr>
          <a:xfrm>
            <a:off x="179512" y="230012"/>
            <a:ext cx="1080120" cy="82272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130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49" y="1700808"/>
            <a:ext cx="3503955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The Basic of Job Analysis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1189581" y="1628800"/>
            <a:ext cx="216024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Job Analysis</a:t>
            </a:r>
            <a:endParaRPr lang="id-ID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189581" y="2433071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99015" y="2448603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8611" y="3341781"/>
            <a:ext cx="2088232" cy="129455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Job Description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03748" y="3290504"/>
            <a:ext cx="2196244" cy="131967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Job Specification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www.loriballen.com/wp-content/uploads/2013/08/shutterstock_109648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64518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7-Point Star 56"/>
          <p:cNvSpPr/>
          <p:nvPr/>
        </p:nvSpPr>
        <p:spPr>
          <a:xfrm>
            <a:off x="251520" y="260648"/>
            <a:ext cx="1008112" cy="86409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11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basic job analysis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Work activities</a:t>
            </a:r>
          </a:p>
          <a:p>
            <a:r>
              <a:rPr lang="id-ID" dirty="0" smtClean="0"/>
              <a:t>Human behaviors</a:t>
            </a:r>
          </a:p>
          <a:p>
            <a:r>
              <a:rPr lang="id-ID" dirty="0" smtClean="0"/>
              <a:t>Machines, tools, </a:t>
            </a:r>
          </a:p>
          <a:p>
            <a:pPr marL="0" indent="0">
              <a:buNone/>
            </a:pPr>
            <a:r>
              <a:rPr lang="id-ID" dirty="0" smtClean="0"/>
              <a:t>   Equipment and work aids</a:t>
            </a:r>
          </a:p>
          <a:p>
            <a:r>
              <a:rPr lang="id-ID" dirty="0" smtClean="0"/>
              <a:t>Perfomance standards</a:t>
            </a:r>
          </a:p>
          <a:p>
            <a:r>
              <a:rPr lang="id-ID" dirty="0" smtClean="0"/>
              <a:t>Job context</a:t>
            </a:r>
          </a:p>
          <a:p>
            <a:r>
              <a:rPr lang="id-ID" dirty="0" smtClean="0"/>
              <a:t>Human requirements</a:t>
            </a:r>
            <a:endParaRPr lang="id-ID" dirty="0"/>
          </a:p>
        </p:txBody>
      </p:sp>
      <p:pic>
        <p:nvPicPr>
          <p:cNvPr id="1026" name="Picture 2" descr="https://i.ytimg.com/vi/7dWoP8f0rU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523470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Point Star 3"/>
          <p:cNvSpPr/>
          <p:nvPr/>
        </p:nvSpPr>
        <p:spPr>
          <a:xfrm>
            <a:off x="144162" y="152400"/>
            <a:ext cx="1219200" cy="1095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131-132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72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3347864" y="1538500"/>
            <a:ext cx="2592288" cy="13681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Uses of Job Analysis </a:t>
            </a:r>
            <a:endParaRPr lang="id-ID" b="1" dirty="0"/>
          </a:p>
        </p:txBody>
      </p:sp>
      <p:sp>
        <p:nvSpPr>
          <p:cNvPr id="5" name="Minus 4"/>
          <p:cNvSpPr/>
          <p:nvPr/>
        </p:nvSpPr>
        <p:spPr>
          <a:xfrm>
            <a:off x="-684584" y="2780928"/>
            <a:ext cx="10585176" cy="50405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>
            <a:off x="827584" y="3184609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own Arrow 6"/>
          <p:cNvSpPr/>
          <p:nvPr/>
        </p:nvSpPr>
        <p:spPr>
          <a:xfrm>
            <a:off x="2698756" y="3184609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Down Arrow 7"/>
          <p:cNvSpPr/>
          <p:nvPr/>
        </p:nvSpPr>
        <p:spPr>
          <a:xfrm>
            <a:off x="4608004" y="3184609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6444208" y="3184609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Down Arrow 9"/>
          <p:cNvSpPr/>
          <p:nvPr/>
        </p:nvSpPr>
        <p:spPr>
          <a:xfrm>
            <a:off x="8113297" y="3184609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1979712" y="3814292"/>
            <a:ext cx="1656184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EEO Compliance</a:t>
            </a:r>
            <a:endParaRPr lang="id-ID" dirty="0"/>
          </a:p>
        </p:txBody>
      </p:sp>
      <p:sp>
        <p:nvSpPr>
          <p:cNvPr id="12" name="Rounded Rectangle 11"/>
          <p:cNvSpPr/>
          <p:nvPr/>
        </p:nvSpPr>
        <p:spPr>
          <a:xfrm>
            <a:off x="3733512" y="3792074"/>
            <a:ext cx="1692188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Performance </a:t>
            </a:r>
          </a:p>
          <a:p>
            <a:pPr algn="ctr"/>
            <a:r>
              <a:rPr lang="id-ID" dirty="0" smtClean="0"/>
              <a:t>Appraisal</a:t>
            </a:r>
            <a:endParaRPr lang="id-ID" dirty="0"/>
          </a:p>
        </p:txBody>
      </p:sp>
      <p:sp>
        <p:nvSpPr>
          <p:cNvPr id="13" name="Rounded Rectangle 12"/>
          <p:cNvSpPr/>
          <p:nvPr/>
        </p:nvSpPr>
        <p:spPr>
          <a:xfrm>
            <a:off x="5521335" y="3814292"/>
            <a:ext cx="1863930" cy="12961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Compensation</a:t>
            </a:r>
            <a:endParaRPr lang="id-ID" dirty="0"/>
          </a:p>
        </p:txBody>
      </p:sp>
      <p:sp>
        <p:nvSpPr>
          <p:cNvPr id="14" name="Rounded Rectangle 13"/>
          <p:cNvSpPr/>
          <p:nvPr/>
        </p:nvSpPr>
        <p:spPr>
          <a:xfrm>
            <a:off x="265437" y="3814292"/>
            <a:ext cx="158417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Recruiting &amp; </a:t>
            </a:r>
          </a:p>
          <a:p>
            <a:pPr algn="ctr"/>
            <a:r>
              <a:rPr lang="id-ID" dirty="0" smtClean="0"/>
              <a:t>Selection</a:t>
            </a:r>
            <a:endParaRPr lang="id-ID" dirty="0"/>
          </a:p>
        </p:txBody>
      </p:sp>
      <p:sp>
        <p:nvSpPr>
          <p:cNvPr id="15" name="Rounded Rectangle 14"/>
          <p:cNvSpPr/>
          <p:nvPr/>
        </p:nvSpPr>
        <p:spPr>
          <a:xfrm>
            <a:off x="7524328" y="3792074"/>
            <a:ext cx="1413880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Training</a:t>
            </a:r>
            <a:endParaRPr lang="id-ID" dirty="0"/>
          </a:p>
        </p:txBody>
      </p:sp>
      <p:sp>
        <p:nvSpPr>
          <p:cNvPr id="18" name="7-Point Star 17"/>
          <p:cNvSpPr/>
          <p:nvPr/>
        </p:nvSpPr>
        <p:spPr>
          <a:xfrm>
            <a:off x="186471" y="116632"/>
            <a:ext cx="1145170" cy="9361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46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jabat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3017271" cy="23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2699</TotalTime>
  <Words>428</Words>
  <Application>Microsoft Office PowerPoint</Application>
  <PresentationFormat>On-screen Show (4:3)</PresentationFormat>
  <Paragraphs>126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Job analysis and the Talent Management Process</vt:lpstr>
      <vt:lpstr>LEARNING OBJECTIVES</vt:lpstr>
      <vt:lpstr>“Why Talent Management is important”</vt:lpstr>
      <vt:lpstr>The Talent Management Process</vt:lpstr>
      <vt:lpstr>When a manager takes a TM perspective, he or she: </vt:lpstr>
      <vt:lpstr>The Basic of Job Analysis</vt:lpstr>
      <vt:lpstr>The basic job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Menuliskan spesifikasi pekerjaan</vt:lpstr>
      <vt:lpstr>Jelaskan kompetensi berdasarkan analisis pekerjaan, termasuk apa pengertiannya  dan bagaimana itu dilakukan dalam praktek</vt:lpstr>
      <vt:lpstr>PowerPoint Presentation</vt:lpstr>
      <vt:lpstr>PowerPoint Presentation</vt:lpstr>
      <vt:lpstr>PowerPoint Presentation</vt:lpstr>
      <vt:lpstr>Bagaimana Menulis Kompetensi pekerjaan?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analysis and the Talent Management Process</dc:title>
  <dc:creator>Asus</dc:creator>
  <cp:lastModifiedBy>Asus</cp:lastModifiedBy>
  <cp:revision>64</cp:revision>
  <dcterms:created xsi:type="dcterms:W3CDTF">2016-02-11T13:48:30Z</dcterms:created>
  <dcterms:modified xsi:type="dcterms:W3CDTF">2016-02-19T07:50:21Z</dcterms:modified>
</cp:coreProperties>
</file>