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18"/>
  </p:notesMasterIdLst>
  <p:sldIdLst>
    <p:sldId id="256" r:id="rId2"/>
    <p:sldId id="257" r:id="rId3"/>
    <p:sldId id="258" r:id="rId4"/>
    <p:sldId id="270" r:id="rId5"/>
    <p:sldId id="259" r:id="rId6"/>
    <p:sldId id="260" r:id="rId7"/>
    <p:sldId id="261" r:id="rId8"/>
    <p:sldId id="262" r:id="rId9"/>
    <p:sldId id="263" r:id="rId10"/>
    <p:sldId id="264" r:id="rId11"/>
    <p:sldId id="265" r:id="rId12"/>
    <p:sldId id="266" r:id="rId13"/>
    <p:sldId id="267" r:id="rId14"/>
    <p:sldId id="268" r:id="rId15"/>
    <p:sldId id="269" r:id="rId16"/>
    <p:sldId id="27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8" d="100"/>
          <a:sy n="68" d="100"/>
        </p:scale>
        <p:origin x="9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E98931-84D9-41DB-9EA1-9B71C41EC50B}" type="doc">
      <dgm:prSet loTypeId="urn:microsoft.com/office/officeart/2009/3/layout/DescendingProcess" loCatId="process" qsTypeId="urn:microsoft.com/office/officeart/2005/8/quickstyle/simple1" qsCatId="simple" csTypeId="urn:microsoft.com/office/officeart/2005/8/colors/accent0_3" csCatId="mainScheme" phldr="1"/>
      <dgm:spPr/>
      <dgm:t>
        <a:bodyPr/>
        <a:lstStyle/>
        <a:p>
          <a:endParaRPr lang="en-US"/>
        </a:p>
      </dgm:t>
    </dgm:pt>
    <dgm:pt modelId="{7B5A0FF3-BD2B-40EC-B7F3-A87F2D84DBDC}">
      <dgm:prSet phldrT="[Text]"/>
      <dgm:spPr/>
      <dgm:t>
        <a:bodyPr/>
        <a:lstStyle/>
        <a:p>
          <a:r>
            <a:rPr lang="en-US" dirty="0" smtClean="0"/>
            <a:t>1. First impressions (snap </a:t>
          </a:r>
          <a:r>
            <a:rPr lang="en-US" dirty="0" err="1" smtClean="0"/>
            <a:t>judgements</a:t>
          </a:r>
          <a:r>
            <a:rPr lang="en-US" dirty="0" smtClean="0"/>
            <a:t>)</a:t>
          </a:r>
          <a:endParaRPr lang="en-US" dirty="0"/>
        </a:p>
      </dgm:t>
    </dgm:pt>
    <dgm:pt modelId="{E62E29C6-C5EF-48E3-9C70-652082A7D5F9}" type="parTrans" cxnId="{057915D8-4E4E-46C9-8A15-BA19808CE5D5}">
      <dgm:prSet/>
      <dgm:spPr/>
      <dgm:t>
        <a:bodyPr/>
        <a:lstStyle/>
        <a:p>
          <a:endParaRPr lang="en-US"/>
        </a:p>
      </dgm:t>
    </dgm:pt>
    <dgm:pt modelId="{3714FABE-1189-419B-9ADC-CF1C8F0D156E}" type="sibTrans" cxnId="{057915D8-4E4E-46C9-8A15-BA19808CE5D5}">
      <dgm:prSet/>
      <dgm:spPr/>
      <dgm:t>
        <a:bodyPr/>
        <a:lstStyle/>
        <a:p>
          <a:endParaRPr lang="en-US"/>
        </a:p>
      </dgm:t>
    </dgm:pt>
    <dgm:pt modelId="{F34DEC01-80BC-4C79-9713-59930B2E0885}">
      <dgm:prSet/>
      <dgm:spPr/>
      <dgm:t>
        <a:bodyPr/>
        <a:lstStyle/>
        <a:p>
          <a:r>
            <a:rPr lang="en-US" dirty="0" smtClean="0"/>
            <a:t>2. Not clarifying what the job involves and requires</a:t>
          </a:r>
          <a:endParaRPr lang="en-US" dirty="0"/>
        </a:p>
      </dgm:t>
    </dgm:pt>
    <dgm:pt modelId="{7E8AF79B-C5AC-43E9-A45A-84166331E394}" type="parTrans" cxnId="{5C88D722-FC77-4A8D-9010-66D8D53D6FC8}">
      <dgm:prSet/>
      <dgm:spPr/>
      <dgm:t>
        <a:bodyPr/>
        <a:lstStyle/>
        <a:p>
          <a:endParaRPr lang="en-US"/>
        </a:p>
      </dgm:t>
    </dgm:pt>
    <dgm:pt modelId="{DCA7C339-1510-452E-9811-D8BF4C01C37A}" type="sibTrans" cxnId="{5C88D722-FC77-4A8D-9010-66D8D53D6FC8}">
      <dgm:prSet/>
      <dgm:spPr/>
      <dgm:t>
        <a:bodyPr/>
        <a:lstStyle/>
        <a:p>
          <a:endParaRPr lang="en-US"/>
        </a:p>
      </dgm:t>
    </dgm:pt>
    <dgm:pt modelId="{FA8280FF-06C5-475D-A99B-2CAF1D8EE2E9}">
      <dgm:prSet/>
      <dgm:spPr/>
      <dgm:t>
        <a:bodyPr/>
        <a:lstStyle/>
        <a:p>
          <a:r>
            <a:rPr lang="en-US" dirty="0" smtClean="0"/>
            <a:t>3. Candidate-order error and pressure to hire</a:t>
          </a:r>
          <a:endParaRPr lang="en-US" dirty="0"/>
        </a:p>
      </dgm:t>
    </dgm:pt>
    <dgm:pt modelId="{669BA6AF-5AE0-46B8-8017-1F2E53905470}" type="parTrans" cxnId="{42DCFFEA-E2F5-4003-8986-5865A726B7B2}">
      <dgm:prSet/>
      <dgm:spPr/>
      <dgm:t>
        <a:bodyPr/>
        <a:lstStyle/>
        <a:p>
          <a:endParaRPr lang="en-US"/>
        </a:p>
      </dgm:t>
    </dgm:pt>
    <dgm:pt modelId="{17A29B14-217B-41B0-98BF-B3308434D7EB}" type="sibTrans" cxnId="{42DCFFEA-E2F5-4003-8986-5865A726B7B2}">
      <dgm:prSet/>
      <dgm:spPr/>
      <dgm:t>
        <a:bodyPr/>
        <a:lstStyle/>
        <a:p>
          <a:endParaRPr lang="en-US"/>
        </a:p>
      </dgm:t>
    </dgm:pt>
    <dgm:pt modelId="{B2A5685B-6417-494C-AE8E-2432459FC671}">
      <dgm:prSet/>
      <dgm:spPr/>
      <dgm:t>
        <a:bodyPr/>
        <a:lstStyle/>
        <a:p>
          <a:r>
            <a:rPr lang="en-US" dirty="0" smtClean="0"/>
            <a:t>4. Nonverbal behavior and impression management</a:t>
          </a:r>
          <a:endParaRPr lang="en-US" dirty="0"/>
        </a:p>
      </dgm:t>
    </dgm:pt>
    <dgm:pt modelId="{BD2883F7-A936-456A-AB76-9D740AA470F2}" type="parTrans" cxnId="{69E71070-D558-4AF3-8E69-4F18A2BC6C48}">
      <dgm:prSet/>
      <dgm:spPr/>
      <dgm:t>
        <a:bodyPr/>
        <a:lstStyle/>
        <a:p>
          <a:endParaRPr lang="en-US"/>
        </a:p>
      </dgm:t>
    </dgm:pt>
    <dgm:pt modelId="{0BC2273C-3DA4-43B9-8683-987E423873D2}" type="sibTrans" cxnId="{69E71070-D558-4AF3-8E69-4F18A2BC6C48}">
      <dgm:prSet/>
      <dgm:spPr/>
      <dgm:t>
        <a:bodyPr/>
        <a:lstStyle/>
        <a:p>
          <a:endParaRPr lang="en-US"/>
        </a:p>
      </dgm:t>
    </dgm:pt>
    <dgm:pt modelId="{6CB9B706-D890-4B31-BAB9-4DE37E25BE4F}">
      <dgm:prSet/>
      <dgm:spPr/>
      <dgm:t>
        <a:bodyPr/>
        <a:lstStyle/>
        <a:p>
          <a:r>
            <a:rPr lang="en-US" dirty="0" smtClean="0"/>
            <a:t>5. The effects of interviewees personal characteristics</a:t>
          </a:r>
          <a:endParaRPr lang="en-US" dirty="0"/>
        </a:p>
      </dgm:t>
    </dgm:pt>
    <dgm:pt modelId="{AC9EDB5E-B3EC-4FD7-8155-75C948FC5D74}" type="parTrans" cxnId="{8B3071E1-6EF5-4346-BE44-C7CC26CF9F0D}">
      <dgm:prSet/>
      <dgm:spPr/>
      <dgm:t>
        <a:bodyPr/>
        <a:lstStyle/>
        <a:p>
          <a:endParaRPr lang="en-US"/>
        </a:p>
      </dgm:t>
    </dgm:pt>
    <dgm:pt modelId="{E4E02A85-3356-40C4-BCB6-8F54A4A35FA8}" type="sibTrans" cxnId="{8B3071E1-6EF5-4346-BE44-C7CC26CF9F0D}">
      <dgm:prSet/>
      <dgm:spPr/>
      <dgm:t>
        <a:bodyPr/>
        <a:lstStyle/>
        <a:p>
          <a:endParaRPr lang="en-US"/>
        </a:p>
      </dgm:t>
    </dgm:pt>
    <dgm:pt modelId="{8C0E55AD-0445-425C-8560-25877FF9C340}">
      <dgm:prSet/>
      <dgm:spPr/>
      <dgm:t>
        <a:bodyPr/>
        <a:lstStyle/>
        <a:p>
          <a:r>
            <a:rPr lang="en-US" dirty="0" smtClean="0"/>
            <a:t>6.The interviewer’s inadvertent behaviors</a:t>
          </a:r>
          <a:endParaRPr lang="en-US" dirty="0"/>
        </a:p>
      </dgm:t>
    </dgm:pt>
    <dgm:pt modelId="{607F38C3-5533-4EC8-BBBF-5FFDB4CBCE57}" type="parTrans" cxnId="{B70E9040-505F-4207-AEC7-7E8436F96574}">
      <dgm:prSet/>
      <dgm:spPr/>
      <dgm:t>
        <a:bodyPr/>
        <a:lstStyle/>
        <a:p>
          <a:endParaRPr lang="en-US"/>
        </a:p>
      </dgm:t>
    </dgm:pt>
    <dgm:pt modelId="{E2EA8B21-1544-45B3-AF5C-F16FCFE1D37F}" type="sibTrans" cxnId="{B70E9040-505F-4207-AEC7-7E8436F96574}">
      <dgm:prSet/>
      <dgm:spPr/>
      <dgm:t>
        <a:bodyPr/>
        <a:lstStyle/>
        <a:p>
          <a:endParaRPr lang="en-US"/>
        </a:p>
      </dgm:t>
    </dgm:pt>
    <dgm:pt modelId="{DC2DF51D-9BBD-42C4-B992-45C52BDE6DD8}">
      <dgm:prSet/>
      <dgm:spPr/>
      <dgm:t>
        <a:bodyPr/>
        <a:lstStyle/>
        <a:p>
          <a:r>
            <a:rPr lang="en-US" dirty="0" smtClean="0"/>
            <a:t>AN INTERVIEW’S USEFULNESS UNDERMINED</a:t>
          </a:r>
          <a:endParaRPr lang="en-US" dirty="0"/>
        </a:p>
      </dgm:t>
    </dgm:pt>
    <dgm:pt modelId="{AF53BE9E-9E84-4FE6-B53D-A007C6416FD5}" type="sibTrans" cxnId="{68DD3957-05F9-4EA7-ACDF-256547838588}">
      <dgm:prSet/>
      <dgm:spPr/>
      <dgm:t>
        <a:bodyPr/>
        <a:lstStyle/>
        <a:p>
          <a:endParaRPr lang="en-US"/>
        </a:p>
      </dgm:t>
    </dgm:pt>
    <dgm:pt modelId="{91B22011-EEE8-4DB5-A42A-B983C176CFC4}" type="parTrans" cxnId="{68DD3957-05F9-4EA7-ACDF-256547838588}">
      <dgm:prSet/>
      <dgm:spPr/>
      <dgm:t>
        <a:bodyPr/>
        <a:lstStyle/>
        <a:p>
          <a:endParaRPr lang="en-US"/>
        </a:p>
      </dgm:t>
    </dgm:pt>
    <dgm:pt modelId="{F18A0810-535B-4BF7-8C5B-9279D7E18858}" type="pres">
      <dgm:prSet presAssocID="{E0E98931-84D9-41DB-9EA1-9B71C41EC50B}" presName="Name0" presStyleCnt="0">
        <dgm:presLayoutVars>
          <dgm:chMax val="7"/>
          <dgm:chPref val="5"/>
        </dgm:presLayoutVars>
      </dgm:prSet>
      <dgm:spPr/>
      <dgm:t>
        <a:bodyPr/>
        <a:lstStyle/>
        <a:p>
          <a:endParaRPr lang="id-ID"/>
        </a:p>
      </dgm:t>
    </dgm:pt>
    <dgm:pt modelId="{4E51D811-200A-4883-B1B5-11BF00FE9CAC}" type="pres">
      <dgm:prSet presAssocID="{E0E98931-84D9-41DB-9EA1-9B71C41EC50B}" presName="arrowNode" presStyleLbl="node1" presStyleIdx="0" presStyleCnt="1"/>
      <dgm:spPr/>
    </dgm:pt>
    <dgm:pt modelId="{764AC337-65AB-4DE8-9DF3-08E96D0A0EED}" type="pres">
      <dgm:prSet presAssocID="{7B5A0FF3-BD2B-40EC-B7F3-A87F2D84DBDC}" presName="txNode1" presStyleLbl="revTx" presStyleIdx="0" presStyleCnt="7" custScaleX="95122" custScaleY="68362">
        <dgm:presLayoutVars>
          <dgm:bulletEnabled val="1"/>
        </dgm:presLayoutVars>
      </dgm:prSet>
      <dgm:spPr/>
      <dgm:t>
        <a:bodyPr/>
        <a:lstStyle/>
        <a:p>
          <a:endParaRPr lang="en-US"/>
        </a:p>
      </dgm:t>
    </dgm:pt>
    <dgm:pt modelId="{75D50BAB-D56A-46D6-8501-9CAE6CF605E2}" type="pres">
      <dgm:prSet presAssocID="{F34DEC01-80BC-4C79-9713-59930B2E0885}" presName="txNode2" presStyleLbl="revTx" presStyleIdx="1" presStyleCnt="7" custScaleX="98675" custLinFactNeighborX="-3401" custLinFactNeighborY="-23609">
        <dgm:presLayoutVars>
          <dgm:bulletEnabled val="1"/>
        </dgm:presLayoutVars>
      </dgm:prSet>
      <dgm:spPr/>
      <dgm:t>
        <a:bodyPr/>
        <a:lstStyle/>
        <a:p>
          <a:endParaRPr lang="en-US"/>
        </a:p>
      </dgm:t>
    </dgm:pt>
    <dgm:pt modelId="{AE3142D2-A536-4C0C-B296-F109EA67B50B}" type="pres">
      <dgm:prSet presAssocID="{DCA7C339-1510-452E-9811-D8BF4C01C37A}" presName="dotNode2" presStyleCnt="0"/>
      <dgm:spPr/>
    </dgm:pt>
    <dgm:pt modelId="{C5A1EB22-446E-4818-AED0-6E5B50AAB56E}" type="pres">
      <dgm:prSet presAssocID="{DCA7C339-1510-452E-9811-D8BF4C01C37A}" presName="dotRepeatNode" presStyleLbl="fgShp" presStyleIdx="0" presStyleCnt="5"/>
      <dgm:spPr/>
      <dgm:t>
        <a:bodyPr/>
        <a:lstStyle/>
        <a:p>
          <a:endParaRPr lang="id-ID"/>
        </a:p>
      </dgm:t>
    </dgm:pt>
    <dgm:pt modelId="{80883C64-6D19-4995-95E7-26BECB86F5AA}" type="pres">
      <dgm:prSet presAssocID="{FA8280FF-06C5-475D-A99B-2CAF1D8EE2E9}" presName="txNode3" presStyleLbl="revTx" presStyleIdx="2" presStyleCnt="7" custScaleX="127867" custLinFactNeighborX="-35816" custLinFactNeighborY="-6161">
        <dgm:presLayoutVars>
          <dgm:bulletEnabled val="1"/>
        </dgm:presLayoutVars>
      </dgm:prSet>
      <dgm:spPr/>
      <dgm:t>
        <a:bodyPr/>
        <a:lstStyle/>
        <a:p>
          <a:endParaRPr lang="en-US"/>
        </a:p>
      </dgm:t>
    </dgm:pt>
    <dgm:pt modelId="{0E8EA9CB-7E83-490E-8B98-49157F366368}" type="pres">
      <dgm:prSet presAssocID="{17A29B14-217B-41B0-98BF-B3308434D7EB}" presName="dotNode3" presStyleCnt="0"/>
      <dgm:spPr/>
    </dgm:pt>
    <dgm:pt modelId="{E26AA756-F135-437E-8CAF-8E8D51718797}" type="pres">
      <dgm:prSet presAssocID="{17A29B14-217B-41B0-98BF-B3308434D7EB}" presName="dotRepeatNode" presStyleLbl="fgShp" presStyleIdx="1" presStyleCnt="5"/>
      <dgm:spPr/>
      <dgm:t>
        <a:bodyPr/>
        <a:lstStyle/>
        <a:p>
          <a:endParaRPr lang="id-ID"/>
        </a:p>
      </dgm:t>
    </dgm:pt>
    <dgm:pt modelId="{B12BAD57-7706-48AB-95AB-04CFE23B8E52}" type="pres">
      <dgm:prSet presAssocID="{B2A5685B-6417-494C-AE8E-2432459FC671}" presName="txNode4" presStyleLbl="revTx" presStyleIdx="3" presStyleCnt="7" custScaleX="128523" custLinFactNeighborX="7547" custLinFactNeighborY="-11554">
        <dgm:presLayoutVars>
          <dgm:bulletEnabled val="1"/>
        </dgm:presLayoutVars>
      </dgm:prSet>
      <dgm:spPr/>
      <dgm:t>
        <a:bodyPr/>
        <a:lstStyle/>
        <a:p>
          <a:endParaRPr lang="en-US"/>
        </a:p>
      </dgm:t>
    </dgm:pt>
    <dgm:pt modelId="{D044AFAA-C33B-47D1-902F-33F43C9F9802}" type="pres">
      <dgm:prSet presAssocID="{0BC2273C-3DA4-43B9-8683-987E423873D2}" presName="dotNode4" presStyleCnt="0"/>
      <dgm:spPr/>
    </dgm:pt>
    <dgm:pt modelId="{F3C7BD49-12ED-4D53-8E89-14E050C0BB86}" type="pres">
      <dgm:prSet presAssocID="{0BC2273C-3DA4-43B9-8683-987E423873D2}" presName="dotRepeatNode" presStyleLbl="fgShp" presStyleIdx="2" presStyleCnt="5"/>
      <dgm:spPr/>
      <dgm:t>
        <a:bodyPr/>
        <a:lstStyle/>
        <a:p>
          <a:endParaRPr lang="id-ID"/>
        </a:p>
      </dgm:t>
    </dgm:pt>
    <dgm:pt modelId="{2CE641E9-1250-405A-A9CC-CA636A4CBBD0}" type="pres">
      <dgm:prSet presAssocID="{6CB9B706-D890-4B31-BAB9-4DE37E25BE4F}" presName="txNode5" presStyleLbl="revTx" presStyleIdx="4" presStyleCnt="7">
        <dgm:presLayoutVars>
          <dgm:bulletEnabled val="1"/>
        </dgm:presLayoutVars>
      </dgm:prSet>
      <dgm:spPr/>
      <dgm:t>
        <a:bodyPr/>
        <a:lstStyle/>
        <a:p>
          <a:endParaRPr lang="en-US"/>
        </a:p>
      </dgm:t>
    </dgm:pt>
    <dgm:pt modelId="{1885B0BC-D18E-4174-A32F-87EA5D62C5E5}" type="pres">
      <dgm:prSet presAssocID="{E4E02A85-3356-40C4-BCB6-8F54A4A35FA8}" presName="dotNode5" presStyleCnt="0"/>
      <dgm:spPr/>
    </dgm:pt>
    <dgm:pt modelId="{D795F461-B7E9-44DB-8035-2A589078B598}" type="pres">
      <dgm:prSet presAssocID="{E4E02A85-3356-40C4-BCB6-8F54A4A35FA8}" presName="dotRepeatNode" presStyleLbl="fgShp" presStyleIdx="3" presStyleCnt="5"/>
      <dgm:spPr/>
      <dgm:t>
        <a:bodyPr/>
        <a:lstStyle/>
        <a:p>
          <a:endParaRPr lang="id-ID"/>
        </a:p>
      </dgm:t>
    </dgm:pt>
    <dgm:pt modelId="{44E22DE0-8F36-4C00-98DF-6AFD7F08F29A}" type="pres">
      <dgm:prSet presAssocID="{8C0E55AD-0445-425C-8560-25877FF9C340}" presName="txNode6" presStyleLbl="revTx" presStyleIdx="5" presStyleCnt="7" custScaleX="108094" custLinFactNeighborX="41607" custLinFactNeighborY="-9986">
        <dgm:presLayoutVars>
          <dgm:bulletEnabled val="1"/>
        </dgm:presLayoutVars>
      </dgm:prSet>
      <dgm:spPr/>
      <dgm:t>
        <a:bodyPr/>
        <a:lstStyle/>
        <a:p>
          <a:endParaRPr lang="en-US"/>
        </a:p>
      </dgm:t>
    </dgm:pt>
    <dgm:pt modelId="{9F801042-E58E-40F2-BDCB-54B12A083DFF}" type="pres">
      <dgm:prSet presAssocID="{E2EA8B21-1544-45B3-AF5C-F16FCFE1D37F}" presName="dotNode6" presStyleCnt="0"/>
      <dgm:spPr/>
    </dgm:pt>
    <dgm:pt modelId="{9C50D942-4761-41A6-8585-6A8F2C4722E1}" type="pres">
      <dgm:prSet presAssocID="{E2EA8B21-1544-45B3-AF5C-F16FCFE1D37F}" presName="dotRepeatNode" presStyleLbl="fgShp" presStyleIdx="4" presStyleCnt="5"/>
      <dgm:spPr/>
      <dgm:t>
        <a:bodyPr/>
        <a:lstStyle/>
        <a:p>
          <a:endParaRPr lang="id-ID"/>
        </a:p>
      </dgm:t>
    </dgm:pt>
    <dgm:pt modelId="{FBA3B65D-5236-47B9-A032-DA318B48DCF3}" type="pres">
      <dgm:prSet presAssocID="{DC2DF51D-9BBD-42C4-B992-45C52BDE6DD8}" presName="txNode7" presStyleLbl="revTx" presStyleIdx="6" presStyleCnt="7" custScaleX="123015" custScaleY="89873" custLinFactNeighborX="5" custLinFactNeighborY="7911">
        <dgm:presLayoutVars>
          <dgm:bulletEnabled val="1"/>
        </dgm:presLayoutVars>
      </dgm:prSet>
      <dgm:spPr/>
      <dgm:t>
        <a:bodyPr/>
        <a:lstStyle/>
        <a:p>
          <a:endParaRPr lang="en-US"/>
        </a:p>
      </dgm:t>
    </dgm:pt>
  </dgm:ptLst>
  <dgm:cxnLst>
    <dgm:cxn modelId="{B1CE98FC-2F02-4810-B2A5-F5EB5596E58E}" type="presOf" srcId="{0BC2273C-3DA4-43B9-8683-987E423873D2}" destId="{F3C7BD49-12ED-4D53-8E89-14E050C0BB86}" srcOrd="0" destOrd="0" presId="urn:microsoft.com/office/officeart/2009/3/layout/DescendingProcess"/>
    <dgm:cxn modelId="{B70E9040-505F-4207-AEC7-7E8436F96574}" srcId="{E0E98931-84D9-41DB-9EA1-9B71C41EC50B}" destId="{8C0E55AD-0445-425C-8560-25877FF9C340}" srcOrd="5" destOrd="0" parTransId="{607F38C3-5533-4EC8-BBBF-5FFDB4CBCE57}" sibTransId="{E2EA8B21-1544-45B3-AF5C-F16FCFE1D37F}"/>
    <dgm:cxn modelId="{27105072-EAE9-433D-A58F-6324B04686EB}" type="presOf" srcId="{6CB9B706-D890-4B31-BAB9-4DE37E25BE4F}" destId="{2CE641E9-1250-405A-A9CC-CA636A4CBBD0}" srcOrd="0" destOrd="0" presId="urn:microsoft.com/office/officeart/2009/3/layout/DescendingProcess"/>
    <dgm:cxn modelId="{FF0AB02B-F0C4-4573-8FF8-0B38F05475A8}" type="presOf" srcId="{FA8280FF-06C5-475D-A99B-2CAF1D8EE2E9}" destId="{80883C64-6D19-4995-95E7-26BECB86F5AA}" srcOrd="0" destOrd="0" presId="urn:microsoft.com/office/officeart/2009/3/layout/DescendingProcess"/>
    <dgm:cxn modelId="{3B12BB8E-6818-4260-B805-64758912D84B}" type="presOf" srcId="{E2EA8B21-1544-45B3-AF5C-F16FCFE1D37F}" destId="{9C50D942-4761-41A6-8585-6A8F2C4722E1}" srcOrd="0" destOrd="0" presId="urn:microsoft.com/office/officeart/2009/3/layout/DescendingProcess"/>
    <dgm:cxn modelId="{4EA8ECB3-705A-47BC-B3D8-F9C59A0F3661}" type="presOf" srcId="{B2A5685B-6417-494C-AE8E-2432459FC671}" destId="{B12BAD57-7706-48AB-95AB-04CFE23B8E52}" srcOrd="0" destOrd="0" presId="urn:microsoft.com/office/officeart/2009/3/layout/DescendingProcess"/>
    <dgm:cxn modelId="{73A4293B-FF20-434F-92C6-9D01B6486D26}" type="presOf" srcId="{DC2DF51D-9BBD-42C4-B992-45C52BDE6DD8}" destId="{FBA3B65D-5236-47B9-A032-DA318B48DCF3}" srcOrd="0" destOrd="0" presId="urn:microsoft.com/office/officeart/2009/3/layout/DescendingProcess"/>
    <dgm:cxn modelId="{5C88D722-FC77-4A8D-9010-66D8D53D6FC8}" srcId="{E0E98931-84D9-41DB-9EA1-9B71C41EC50B}" destId="{F34DEC01-80BC-4C79-9713-59930B2E0885}" srcOrd="1" destOrd="0" parTransId="{7E8AF79B-C5AC-43E9-A45A-84166331E394}" sibTransId="{DCA7C339-1510-452E-9811-D8BF4C01C37A}"/>
    <dgm:cxn modelId="{057915D8-4E4E-46C9-8A15-BA19808CE5D5}" srcId="{E0E98931-84D9-41DB-9EA1-9B71C41EC50B}" destId="{7B5A0FF3-BD2B-40EC-B7F3-A87F2D84DBDC}" srcOrd="0" destOrd="0" parTransId="{E62E29C6-C5EF-48E3-9C70-652082A7D5F9}" sibTransId="{3714FABE-1189-419B-9ADC-CF1C8F0D156E}"/>
    <dgm:cxn modelId="{4FE49A83-5D37-4AAC-84DE-1558DC4FA14E}" type="presOf" srcId="{8C0E55AD-0445-425C-8560-25877FF9C340}" destId="{44E22DE0-8F36-4C00-98DF-6AFD7F08F29A}" srcOrd="0" destOrd="0" presId="urn:microsoft.com/office/officeart/2009/3/layout/DescendingProcess"/>
    <dgm:cxn modelId="{D935007B-520D-4670-B9DB-2BA3E0CFFE9A}" type="presOf" srcId="{17A29B14-217B-41B0-98BF-B3308434D7EB}" destId="{E26AA756-F135-437E-8CAF-8E8D51718797}" srcOrd="0" destOrd="0" presId="urn:microsoft.com/office/officeart/2009/3/layout/DescendingProcess"/>
    <dgm:cxn modelId="{55A0F5CD-E8F1-4CF6-99BD-D8D7D2E5F94C}" type="presOf" srcId="{DCA7C339-1510-452E-9811-D8BF4C01C37A}" destId="{C5A1EB22-446E-4818-AED0-6E5B50AAB56E}" srcOrd="0" destOrd="0" presId="urn:microsoft.com/office/officeart/2009/3/layout/DescendingProcess"/>
    <dgm:cxn modelId="{46BCE0E9-9E18-4FB6-AB9F-15CD053E2DD9}" type="presOf" srcId="{E0E98931-84D9-41DB-9EA1-9B71C41EC50B}" destId="{F18A0810-535B-4BF7-8C5B-9279D7E18858}" srcOrd="0" destOrd="0" presId="urn:microsoft.com/office/officeart/2009/3/layout/DescendingProcess"/>
    <dgm:cxn modelId="{68DD3957-05F9-4EA7-ACDF-256547838588}" srcId="{E0E98931-84D9-41DB-9EA1-9B71C41EC50B}" destId="{DC2DF51D-9BBD-42C4-B992-45C52BDE6DD8}" srcOrd="6" destOrd="0" parTransId="{91B22011-EEE8-4DB5-A42A-B983C176CFC4}" sibTransId="{AF53BE9E-9E84-4FE6-B53D-A007C6416FD5}"/>
    <dgm:cxn modelId="{8B3071E1-6EF5-4346-BE44-C7CC26CF9F0D}" srcId="{E0E98931-84D9-41DB-9EA1-9B71C41EC50B}" destId="{6CB9B706-D890-4B31-BAB9-4DE37E25BE4F}" srcOrd="4" destOrd="0" parTransId="{AC9EDB5E-B3EC-4FD7-8155-75C948FC5D74}" sibTransId="{E4E02A85-3356-40C4-BCB6-8F54A4A35FA8}"/>
    <dgm:cxn modelId="{9A0986CA-88CB-4C47-B645-63B1F6C00237}" type="presOf" srcId="{E4E02A85-3356-40C4-BCB6-8F54A4A35FA8}" destId="{D795F461-B7E9-44DB-8035-2A589078B598}" srcOrd="0" destOrd="0" presId="urn:microsoft.com/office/officeart/2009/3/layout/DescendingProcess"/>
    <dgm:cxn modelId="{42DCFFEA-E2F5-4003-8986-5865A726B7B2}" srcId="{E0E98931-84D9-41DB-9EA1-9B71C41EC50B}" destId="{FA8280FF-06C5-475D-A99B-2CAF1D8EE2E9}" srcOrd="2" destOrd="0" parTransId="{669BA6AF-5AE0-46B8-8017-1F2E53905470}" sibTransId="{17A29B14-217B-41B0-98BF-B3308434D7EB}"/>
    <dgm:cxn modelId="{69E71070-D558-4AF3-8E69-4F18A2BC6C48}" srcId="{E0E98931-84D9-41DB-9EA1-9B71C41EC50B}" destId="{B2A5685B-6417-494C-AE8E-2432459FC671}" srcOrd="3" destOrd="0" parTransId="{BD2883F7-A936-456A-AB76-9D740AA470F2}" sibTransId="{0BC2273C-3DA4-43B9-8683-987E423873D2}"/>
    <dgm:cxn modelId="{ECF89F30-C70C-47D3-96D2-A8D1088190E8}" type="presOf" srcId="{F34DEC01-80BC-4C79-9713-59930B2E0885}" destId="{75D50BAB-D56A-46D6-8501-9CAE6CF605E2}" srcOrd="0" destOrd="0" presId="urn:microsoft.com/office/officeart/2009/3/layout/DescendingProcess"/>
    <dgm:cxn modelId="{191982E6-418F-4C5B-827F-D6875435F031}" type="presOf" srcId="{7B5A0FF3-BD2B-40EC-B7F3-A87F2D84DBDC}" destId="{764AC337-65AB-4DE8-9DF3-08E96D0A0EED}" srcOrd="0" destOrd="0" presId="urn:microsoft.com/office/officeart/2009/3/layout/DescendingProcess"/>
    <dgm:cxn modelId="{701C3FC1-E16B-4B27-A697-6C434EF03C40}" type="presParOf" srcId="{F18A0810-535B-4BF7-8C5B-9279D7E18858}" destId="{4E51D811-200A-4883-B1B5-11BF00FE9CAC}" srcOrd="0" destOrd="0" presId="urn:microsoft.com/office/officeart/2009/3/layout/DescendingProcess"/>
    <dgm:cxn modelId="{125A089F-1D92-4435-A035-AA32DE0BC034}" type="presParOf" srcId="{F18A0810-535B-4BF7-8C5B-9279D7E18858}" destId="{764AC337-65AB-4DE8-9DF3-08E96D0A0EED}" srcOrd="1" destOrd="0" presId="urn:microsoft.com/office/officeart/2009/3/layout/DescendingProcess"/>
    <dgm:cxn modelId="{C83F3570-CB47-454C-AF55-E522E48D93FC}" type="presParOf" srcId="{F18A0810-535B-4BF7-8C5B-9279D7E18858}" destId="{75D50BAB-D56A-46D6-8501-9CAE6CF605E2}" srcOrd="2" destOrd="0" presId="urn:microsoft.com/office/officeart/2009/3/layout/DescendingProcess"/>
    <dgm:cxn modelId="{350D350C-35A8-4877-BAB4-D86E8A539939}" type="presParOf" srcId="{F18A0810-535B-4BF7-8C5B-9279D7E18858}" destId="{AE3142D2-A536-4C0C-B296-F109EA67B50B}" srcOrd="3" destOrd="0" presId="urn:microsoft.com/office/officeart/2009/3/layout/DescendingProcess"/>
    <dgm:cxn modelId="{D9159EC8-7396-4948-9B81-EDE91203B767}" type="presParOf" srcId="{AE3142D2-A536-4C0C-B296-F109EA67B50B}" destId="{C5A1EB22-446E-4818-AED0-6E5B50AAB56E}" srcOrd="0" destOrd="0" presId="urn:microsoft.com/office/officeart/2009/3/layout/DescendingProcess"/>
    <dgm:cxn modelId="{390B6CDF-47FC-422F-A4FA-50F7D2C6428F}" type="presParOf" srcId="{F18A0810-535B-4BF7-8C5B-9279D7E18858}" destId="{80883C64-6D19-4995-95E7-26BECB86F5AA}" srcOrd="4" destOrd="0" presId="urn:microsoft.com/office/officeart/2009/3/layout/DescendingProcess"/>
    <dgm:cxn modelId="{73434BDA-46D4-4668-823F-8C022CEE4787}" type="presParOf" srcId="{F18A0810-535B-4BF7-8C5B-9279D7E18858}" destId="{0E8EA9CB-7E83-490E-8B98-49157F366368}" srcOrd="5" destOrd="0" presId="urn:microsoft.com/office/officeart/2009/3/layout/DescendingProcess"/>
    <dgm:cxn modelId="{1DCA8980-0F20-42FE-9E9B-DDA5F173392E}" type="presParOf" srcId="{0E8EA9CB-7E83-490E-8B98-49157F366368}" destId="{E26AA756-F135-437E-8CAF-8E8D51718797}" srcOrd="0" destOrd="0" presId="urn:microsoft.com/office/officeart/2009/3/layout/DescendingProcess"/>
    <dgm:cxn modelId="{595BD55B-B9A3-4EDD-9303-CCBA8E01B921}" type="presParOf" srcId="{F18A0810-535B-4BF7-8C5B-9279D7E18858}" destId="{B12BAD57-7706-48AB-95AB-04CFE23B8E52}" srcOrd="6" destOrd="0" presId="urn:microsoft.com/office/officeart/2009/3/layout/DescendingProcess"/>
    <dgm:cxn modelId="{180EAFE5-ADCC-44BE-A580-465A8D7382CE}" type="presParOf" srcId="{F18A0810-535B-4BF7-8C5B-9279D7E18858}" destId="{D044AFAA-C33B-47D1-902F-33F43C9F9802}" srcOrd="7" destOrd="0" presId="urn:microsoft.com/office/officeart/2009/3/layout/DescendingProcess"/>
    <dgm:cxn modelId="{1549678C-356C-4311-907A-27F20D422312}" type="presParOf" srcId="{D044AFAA-C33B-47D1-902F-33F43C9F9802}" destId="{F3C7BD49-12ED-4D53-8E89-14E050C0BB86}" srcOrd="0" destOrd="0" presId="urn:microsoft.com/office/officeart/2009/3/layout/DescendingProcess"/>
    <dgm:cxn modelId="{0D68BC37-CB28-4B59-9562-53A3E1C33DF1}" type="presParOf" srcId="{F18A0810-535B-4BF7-8C5B-9279D7E18858}" destId="{2CE641E9-1250-405A-A9CC-CA636A4CBBD0}" srcOrd="8" destOrd="0" presId="urn:microsoft.com/office/officeart/2009/3/layout/DescendingProcess"/>
    <dgm:cxn modelId="{CFC65B68-BF7C-4B52-B7EA-E9D7F28D3F05}" type="presParOf" srcId="{F18A0810-535B-4BF7-8C5B-9279D7E18858}" destId="{1885B0BC-D18E-4174-A32F-87EA5D62C5E5}" srcOrd="9" destOrd="0" presId="urn:microsoft.com/office/officeart/2009/3/layout/DescendingProcess"/>
    <dgm:cxn modelId="{3C35B320-CEAC-4127-8057-E4001F4C7A7E}" type="presParOf" srcId="{1885B0BC-D18E-4174-A32F-87EA5D62C5E5}" destId="{D795F461-B7E9-44DB-8035-2A589078B598}" srcOrd="0" destOrd="0" presId="urn:microsoft.com/office/officeart/2009/3/layout/DescendingProcess"/>
    <dgm:cxn modelId="{7AB89D59-1AB6-42FC-A8D6-3A4D6E8815DA}" type="presParOf" srcId="{F18A0810-535B-4BF7-8C5B-9279D7E18858}" destId="{44E22DE0-8F36-4C00-98DF-6AFD7F08F29A}" srcOrd="10" destOrd="0" presId="urn:microsoft.com/office/officeart/2009/3/layout/DescendingProcess"/>
    <dgm:cxn modelId="{2C20D253-4598-485E-90C5-5A890CDD51A3}" type="presParOf" srcId="{F18A0810-535B-4BF7-8C5B-9279D7E18858}" destId="{9F801042-E58E-40F2-BDCB-54B12A083DFF}" srcOrd="11" destOrd="0" presId="urn:microsoft.com/office/officeart/2009/3/layout/DescendingProcess"/>
    <dgm:cxn modelId="{7F497315-27BD-4F43-BA86-DDC8F00E5CD9}" type="presParOf" srcId="{9F801042-E58E-40F2-BDCB-54B12A083DFF}" destId="{9C50D942-4761-41A6-8585-6A8F2C4722E1}" srcOrd="0" destOrd="0" presId="urn:microsoft.com/office/officeart/2009/3/layout/DescendingProcess"/>
    <dgm:cxn modelId="{AD50C9EC-FE3C-48C2-BEA9-84313D680EF4}" type="presParOf" srcId="{F18A0810-535B-4BF7-8C5B-9279D7E18858}" destId="{FBA3B65D-5236-47B9-A032-DA318B48DCF3}" srcOrd="12" destOrd="0" presId="urn:microsoft.com/office/officeart/2009/3/layout/Descending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3EE2A81-ACD2-43F4-96AC-D18B169B15B8}" type="doc">
      <dgm:prSet loTypeId="urn:microsoft.com/office/officeart/2005/8/layout/list1" loCatId="list" qsTypeId="urn:microsoft.com/office/officeart/2005/8/quickstyle/simple1" qsCatId="simple" csTypeId="urn:microsoft.com/office/officeart/2005/8/colors/accent2_1" csCatId="accent2" phldr="1"/>
      <dgm:spPr/>
      <dgm:t>
        <a:bodyPr/>
        <a:lstStyle/>
        <a:p>
          <a:endParaRPr lang="en-US"/>
        </a:p>
      </dgm:t>
    </dgm:pt>
    <dgm:pt modelId="{3C29536D-CAF3-482D-806A-AFA4733A2A31}">
      <dgm:prSet phldrT="[Text]" custT="1"/>
      <dgm:spPr/>
      <dgm:t>
        <a:bodyPr/>
        <a:lstStyle/>
        <a:p>
          <a:r>
            <a:rPr lang="en-US" sz="1800" b="1" dirty="0" smtClean="0"/>
            <a:t>STEP 1. MAKE SURE YOU KNOW THE JOB</a:t>
          </a:r>
          <a:endParaRPr lang="en-US" sz="1800" b="1" dirty="0"/>
        </a:p>
      </dgm:t>
    </dgm:pt>
    <dgm:pt modelId="{2F56E706-EA25-4313-B220-2BD4E7C66F51}" type="parTrans" cxnId="{F9FCE031-25D5-4B06-99D7-534B46EC68C9}">
      <dgm:prSet/>
      <dgm:spPr/>
      <dgm:t>
        <a:bodyPr/>
        <a:lstStyle/>
        <a:p>
          <a:endParaRPr lang="en-US"/>
        </a:p>
      </dgm:t>
    </dgm:pt>
    <dgm:pt modelId="{0D7C3035-F18F-49E2-BBD3-A4EB65D6FB51}" type="sibTrans" cxnId="{F9FCE031-25D5-4B06-99D7-534B46EC68C9}">
      <dgm:prSet/>
      <dgm:spPr/>
      <dgm:t>
        <a:bodyPr/>
        <a:lstStyle/>
        <a:p>
          <a:endParaRPr lang="en-US"/>
        </a:p>
      </dgm:t>
    </dgm:pt>
    <dgm:pt modelId="{9037355F-B67E-4AA1-B5F2-5262F90EB78E}">
      <dgm:prSet phldrT="[Text]" custT="1"/>
      <dgm:spPr/>
      <dgm:t>
        <a:bodyPr/>
        <a:lstStyle/>
        <a:p>
          <a:r>
            <a:rPr lang="en-US" sz="1800" b="1" dirty="0" smtClean="0"/>
            <a:t>STEP 3. GET ORGANIZED</a:t>
          </a:r>
          <a:endParaRPr lang="en-US" sz="1800" b="1" dirty="0"/>
        </a:p>
      </dgm:t>
    </dgm:pt>
    <dgm:pt modelId="{058F0CBC-2238-423B-B6E9-2E62A84E123E}" type="parTrans" cxnId="{370FF07E-A440-40A1-AFF1-2663D841C35D}">
      <dgm:prSet/>
      <dgm:spPr/>
      <dgm:t>
        <a:bodyPr/>
        <a:lstStyle/>
        <a:p>
          <a:endParaRPr lang="en-US"/>
        </a:p>
      </dgm:t>
    </dgm:pt>
    <dgm:pt modelId="{35E0F4FF-2FB1-4D54-AC20-78F516982CC8}" type="sibTrans" cxnId="{370FF07E-A440-40A1-AFF1-2663D841C35D}">
      <dgm:prSet/>
      <dgm:spPr/>
      <dgm:t>
        <a:bodyPr/>
        <a:lstStyle/>
        <a:p>
          <a:endParaRPr lang="en-US"/>
        </a:p>
      </dgm:t>
    </dgm:pt>
    <dgm:pt modelId="{7EE17BA6-5358-45C1-9261-71AE5116930E}">
      <dgm:prSet custT="1"/>
      <dgm:spPr/>
      <dgm:t>
        <a:bodyPr/>
        <a:lstStyle/>
        <a:p>
          <a:r>
            <a:rPr lang="en-US" sz="1800" b="1" dirty="0" smtClean="0"/>
            <a:t>STEP 2. STRUCTURE THE INTERVIEW</a:t>
          </a:r>
          <a:endParaRPr lang="en-US" sz="1800" b="1" dirty="0"/>
        </a:p>
      </dgm:t>
    </dgm:pt>
    <dgm:pt modelId="{5F5B4BBD-2E12-4A42-B1C9-8351EC912A35}" type="parTrans" cxnId="{51A0DEFD-D5B6-4038-8927-70D3BC610024}">
      <dgm:prSet/>
      <dgm:spPr/>
      <dgm:t>
        <a:bodyPr/>
        <a:lstStyle/>
        <a:p>
          <a:endParaRPr lang="en-US"/>
        </a:p>
      </dgm:t>
    </dgm:pt>
    <dgm:pt modelId="{C5F8C6F3-F846-499D-BEB2-0C9BC4623494}" type="sibTrans" cxnId="{51A0DEFD-D5B6-4038-8927-70D3BC610024}">
      <dgm:prSet/>
      <dgm:spPr/>
      <dgm:t>
        <a:bodyPr/>
        <a:lstStyle/>
        <a:p>
          <a:endParaRPr lang="en-US"/>
        </a:p>
      </dgm:t>
    </dgm:pt>
    <dgm:pt modelId="{EF4428F5-4EE5-40D7-8428-AD8D05B50A69}">
      <dgm:prSet custT="1"/>
      <dgm:spPr/>
      <dgm:t>
        <a:bodyPr/>
        <a:lstStyle/>
        <a:p>
          <a:r>
            <a:rPr lang="en-US" sz="1400" b="1" dirty="0" smtClean="0"/>
            <a:t>Base question on actual job duties</a:t>
          </a:r>
          <a:endParaRPr lang="en-US" sz="1400" b="1" dirty="0"/>
        </a:p>
      </dgm:t>
    </dgm:pt>
    <dgm:pt modelId="{68E422B3-B2C1-4A4E-8F7C-85228A283164}" type="parTrans" cxnId="{FEDFD24D-41A2-40B4-AF51-E8B39E7EF229}">
      <dgm:prSet/>
      <dgm:spPr/>
      <dgm:t>
        <a:bodyPr/>
        <a:lstStyle/>
        <a:p>
          <a:endParaRPr lang="en-US"/>
        </a:p>
      </dgm:t>
    </dgm:pt>
    <dgm:pt modelId="{996D1B11-C878-45B6-B092-89DDA2A5C913}" type="sibTrans" cxnId="{FEDFD24D-41A2-40B4-AF51-E8B39E7EF229}">
      <dgm:prSet/>
      <dgm:spPr/>
      <dgm:t>
        <a:bodyPr/>
        <a:lstStyle/>
        <a:p>
          <a:endParaRPr lang="en-US"/>
        </a:p>
      </dgm:t>
    </dgm:pt>
    <dgm:pt modelId="{628CD392-5565-4055-AA38-7DB984EF5813}">
      <dgm:prSet custT="1"/>
      <dgm:spPr/>
      <dgm:t>
        <a:bodyPr/>
        <a:lstStyle/>
        <a:p>
          <a:r>
            <a:rPr lang="en-US" sz="1400" b="1" dirty="0" smtClean="0"/>
            <a:t>Use job knowledge, situational, or behavioral questions (p.253)</a:t>
          </a:r>
          <a:endParaRPr lang="en-US" sz="1400" b="1" dirty="0"/>
        </a:p>
      </dgm:t>
    </dgm:pt>
    <dgm:pt modelId="{33B8BD88-80A1-47DE-AF50-D92B6D49993C}" type="parTrans" cxnId="{BFEBE6AC-5958-4066-A788-F523B04A6E22}">
      <dgm:prSet/>
      <dgm:spPr/>
      <dgm:t>
        <a:bodyPr/>
        <a:lstStyle/>
        <a:p>
          <a:endParaRPr lang="en-US"/>
        </a:p>
      </dgm:t>
    </dgm:pt>
    <dgm:pt modelId="{F2B10559-79F7-4985-9516-DC724559C978}" type="sibTrans" cxnId="{BFEBE6AC-5958-4066-A788-F523B04A6E22}">
      <dgm:prSet/>
      <dgm:spPr/>
      <dgm:t>
        <a:bodyPr/>
        <a:lstStyle/>
        <a:p>
          <a:endParaRPr lang="en-US"/>
        </a:p>
      </dgm:t>
    </dgm:pt>
    <dgm:pt modelId="{48907694-9766-4FE6-A4BB-C0561486FA38}">
      <dgm:prSet custT="1"/>
      <dgm:spPr/>
      <dgm:t>
        <a:bodyPr/>
        <a:lstStyle/>
        <a:p>
          <a:r>
            <a:rPr lang="en-US" sz="1400" b="1" dirty="0" smtClean="0"/>
            <a:t>Use the same questions with all candidates</a:t>
          </a:r>
          <a:endParaRPr lang="en-US" sz="1400" b="1" dirty="0"/>
        </a:p>
      </dgm:t>
    </dgm:pt>
    <dgm:pt modelId="{4E1F75DB-D12B-464E-B541-FAEEF792E26E}" type="parTrans" cxnId="{D356A15B-1980-4DA0-A30A-ED9C175256C5}">
      <dgm:prSet/>
      <dgm:spPr/>
      <dgm:t>
        <a:bodyPr/>
        <a:lstStyle/>
        <a:p>
          <a:endParaRPr lang="en-US"/>
        </a:p>
      </dgm:t>
    </dgm:pt>
    <dgm:pt modelId="{9C3EAD6E-3214-4186-BDA2-F999D2A4C6A3}" type="sibTrans" cxnId="{D356A15B-1980-4DA0-A30A-ED9C175256C5}">
      <dgm:prSet/>
      <dgm:spPr/>
      <dgm:t>
        <a:bodyPr/>
        <a:lstStyle/>
        <a:p>
          <a:endParaRPr lang="en-US"/>
        </a:p>
      </dgm:t>
    </dgm:pt>
    <dgm:pt modelId="{F8E255A0-880D-454F-9D83-2F68BE989951}">
      <dgm:prSet custT="1"/>
      <dgm:spPr/>
      <dgm:t>
        <a:bodyPr/>
        <a:lstStyle/>
        <a:p>
          <a:r>
            <a:rPr lang="en-US" sz="1400" b="1" dirty="0" smtClean="0"/>
            <a:t>Use descriptive rating scales to rate answers (excellent, fair, poor)</a:t>
          </a:r>
          <a:endParaRPr lang="en-US" sz="1400" b="1" dirty="0"/>
        </a:p>
      </dgm:t>
    </dgm:pt>
    <dgm:pt modelId="{904F235F-41ED-40E1-BFCA-F9ABE9FF9285}" type="parTrans" cxnId="{120161C4-6FD1-4831-979F-D95EAFB8AC7B}">
      <dgm:prSet/>
      <dgm:spPr/>
      <dgm:t>
        <a:bodyPr/>
        <a:lstStyle/>
        <a:p>
          <a:endParaRPr lang="en-US"/>
        </a:p>
      </dgm:t>
    </dgm:pt>
    <dgm:pt modelId="{8326980C-1B8D-45F3-B531-DFD939D46F25}" type="sibTrans" cxnId="{120161C4-6FD1-4831-979F-D95EAFB8AC7B}">
      <dgm:prSet/>
      <dgm:spPr/>
      <dgm:t>
        <a:bodyPr/>
        <a:lstStyle/>
        <a:p>
          <a:endParaRPr lang="en-US"/>
        </a:p>
      </dgm:t>
    </dgm:pt>
    <dgm:pt modelId="{E2900949-673B-4F49-A9D3-795A040FB1EA}">
      <dgm:prSet custT="1"/>
      <dgm:spPr/>
      <dgm:t>
        <a:bodyPr/>
        <a:lstStyle/>
        <a:p>
          <a:r>
            <a:rPr lang="en-US" sz="1400" b="1" dirty="0" smtClean="0"/>
            <a:t>If possible, use a standardized interview form </a:t>
          </a:r>
          <a:endParaRPr lang="en-US" sz="1400" b="1" dirty="0"/>
        </a:p>
      </dgm:t>
    </dgm:pt>
    <dgm:pt modelId="{45A8B600-6110-4FAF-ABED-6F888CC3148F}" type="parTrans" cxnId="{268A3873-7DEE-43F1-A35E-88E9143EACEA}">
      <dgm:prSet/>
      <dgm:spPr/>
      <dgm:t>
        <a:bodyPr/>
        <a:lstStyle/>
        <a:p>
          <a:endParaRPr lang="en-US"/>
        </a:p>
      </dgm:t>
    </dgm:pt>
    <dgm:pt modelId="{4B25DB79-879D-4738-A47B-465266E765FD}" type="sibTrans" cxnId="{268A3873-7DEE-43F1-A35E-88E9143EACEA}">
      <dgm:prSet/>
      <dgm:spPr/>
      <dgm:t>
        <a:bodyPr/>
        <a:lstStyle/>
        <a:p>
          <a:endParaRPr lang="en-US"/>
        </a:p>
      </dgm:t>
    </dgm:pt>
    <dgm:pt modelId="{2034F087-59B2-477C-A4FA-3CE5F5B5A883}">
      <dgm:prSet custT="1"/>
      <dgm:spPr/>
      <dgm:t>
        <a:bodyPr/>
        <a:lstStyle/>
        <a:p>
          <a:r>
            <a:rPr lang="en-US" sz="1800" b="1" dirty="0" smtClean="0"/>
            <a:t>STEP 4. ESTABLISH RAPPORT</a:t>
          </a:r>
          <a:endParaRPr lang="en-US" sz="1800" b="1" dirty="0"/>
        </a:p>
      </dgm:t>
    </dgm:pt>
    <dgm:pt modelId="{EA442992-F5E4-40D7-9B3A-675AEA0F2DF5}" type="parTrans" cxnId="{0920ADEF-9185-43D1-BCA9-88E88373B2A0}">
      <dgm:prSet/>
      <dgm:spPr/>
      <dgm:t>
        <a:bodyPr/>
        <a:lstStyle/>
        <a:p>
          <a:endParaRPr lang="en-US"/>
        </a:p>
      </dgm:t>
    </dgm:pt>
    <dgm:pt modelId="{4F216B7C-8D52-45F9-A23D-FB737AAD818D}" type="sibTrans" cxnId="{0920ADEF-9185-43D1-BCA9-88E88373B2A0}">
      <dgm:prSet/>
      <dgm:spPr/>
      <dgm:t>
        <a:bodyPr/>
        <a:lstStyle/>
        <a:p>
          <a:endParaRPr lang="en-US"/>
        </a:p>
      </dgm:t>
    </dgm:pt>
    <dgm:pt modelId="{072DC2A7-1F81-4050-9720-647CA9D185F8}">
      <dgm:prSet custT="1"/>
      <dgm:spPr/>
      <dgm:t>
        <a:bodyPr/>
        <a:lstStyle/>
        <a:p>
          <a:r>
            <a:rPr lang="en-US" sz="1800" b="1" dirty="0" smtClean="0"/>
            <a:t>STEP 5. ASK QUESTIONS</a:t>
          </a:r>
          <a:endParaRPr lang="en-US" sz="1800" b="1" dirty="0"/>
        </a:p>
      </dgm:t>
    </dgm:pt>
    <dgm:pt modelId="{07615E24-B686-4F69-8E3D-B757BEC874E7}" type="parTrans" cxnId="{A74B4E98-851B-40C1-A599-D19BD4364780}">
      <dgm:prSet/>
      <dgm:spPr/>
      <dgm:t>
        <a:bodyPr/>
        <a:lstStyle/>
        <a:p>
          <a:endParaRPr lang="en-US"/>
        </a:p>
      </dgm:t>
    </dgm:pt>
    <dgm:pt modelId="{FA245ED2-B6AC-4B91-9BE0-E20B0D2B17B6}" type="sibTrans" cxnId="{A74B4E98-851B-40C1-A599-D19BD4364780}">
      <dgm:prSet/>
      <dgm:spPr/>
      <dgm:t>
        <a:bodyPr/>
        <a:lstStyle/>
        <a:p>
          <a:endParaRPr lang="en-US"/>
        </a:p>
      </dgm:t>
    </dgm:pt>
    <dgm:pt modelId="{DB1F72A0-AB3C-450E-A95F-59ADFCEA0E8C}">
      <dgm:prSet custT="1"/>
      <dgm:spPr/>
      <dgm:t>
        <a:bodyPr/>
        <a:lstStyle/>
        <a:p>
          <a:r>
            <a:rPr lang="en-US" sz="1800" b="1" dirty="0" smtClean="0"/>
            <a:t>STEP 6. TAKE BRIEF, UNOBTRUSIVE NOTES DURING THE INTERVIEW</a:t>
          </a:r>
          <a:endParaRPr lang="en-US" sz="1800" b="1" dirty="0"/>
        </a:p>
      </dgm:t>
    </dgm:pt>
    <dgm:pt modelId="{AF2E4D3C-01D8-4E89-A734-2E2A7A6B49F9}" type="parTrans" cxnId="{1AC47ECA-4541-4FC0-A95E-3BC716994E13}">
      <dgm:prSet/>
      <dgm:spPr/>
      <dgm:t>
        <a:bodyPr/>
        <a:lstStyle/>
        <a:p>
          <a:endParaRPr lang="en-US"/>
        </a:p>
      </dgm:t>
    </dgm:pt>
    <dgm:pt modelId="{EE48643F-D389-4EAF-ADAA-0B3B518CBA34}" type="sibTrans" cxnId="{1AC47ECA-4541-4FC0-A95E-3BC716994E13}">
      <dgm:prSet/>
      <dgm:spPr/>
      <dgm:t>
        <a:bodyPr/>
        <a:lstStyle/>
        <a:p>
          <a:endParaRPr lang="en-US"/>
        </a:p>
      </dgm:t>
    </dgm:pt>
    <dgm:pt modelId="{655B1315-9E55-4CEC-A921-00E853059D22}">
      <dgm:prSet custT="1"/>
      <dgm:spPr/>
      <dgm:t>
        <a:bodyPr/>
        <a:lstStyle/>
        <a:p>
          <a:r>
            <a:rPr lang="en-US" sz="1800" b="1" dirty="0" smtClean="0"/>
            <a:t>STEP 7. CLOSE THE INTERVIEW</a:t>
          </a:r>
          <a:endParaRPr lang="en-US" sz="1800" b="1" dirty="0"/>
        </a:p>
      </dgm:t>
    </dgm:pt>
    <dgm:pt modelId="{CA00ABD0-5433-4855-9F07-1D84FC06F2CC}" type="parTrans" cxnId="{11B88015-C86E-461E-880F-58D6D523B740}">
      <dgm:prSet/>
      <dgm:spPr/>
      <dgm:t>
        <a:bodyPr/>
        <a:lstStyle/>
        <a:p>
          <a:endParaRPr lang="en-US"/>
        </a:p>
      </dgm:t>
    </dgm:pt>
    <dgm:pt modelId="{60D34988-1457-4725-9C15-B255DC285CBA}" type="sibTrans" cxnId="{11B88015-C86E-461E-880F-58D6D523B740}">
      <dgm:prSet/>
      <dgm:spPr/>
      <dgm:t>
        <a:bodyPr/>
        <a:lstStyle/>
        <a:p>
          <a:endParaRPr lang="en-US"/>
        </a:p>
      </dgm:t>
    </dgm:pt>
    <dgm:pt modelId="{B35978B5-0D9D-4A9A-A28B-55F375EF9E41}">
      <dgm:prSet custT="1"/>
      <dgm:spPr/>
      <dgm:t>
        <a:bodyPr/>
        <a:lstStyle/>
        <a:p>
          <a:r>
            <a:rPr lang="en-US" sz="1800" b="1" dirty="0" smtClean="0"/>
            <a:t>STEP 8. REVIEW THE INTERVIEW</a:t>
          </a:r>
          <a:endParaRPr lang="en-US" sz="1800" b="1" dirty="0"/>
        </a:p>
      </dgm:t>
    </dgm:pt>
    <dgm:pt modelId="{07856798-430D-44FC-AFF1-2BD6A9E94FCC}" type="parTrans" cxnId="{A1862648-4415-4F9D-B60A-F1D0366C186E}">
      <dgm:prSet/>
      <dgm:spPr/>
      <dgm:t>
        <a:bodyPr/>
        <a:lstStyle/>
        <a:p>
          <a:endParaRPr lang="en-US"/>
        </a:p>
      </dgm:t>
    </dgm:pt>
    <dgm:pt modelId="{2BE45986-30E9-4A9C-8F2B-832E85F8C996}" type="sibTrans" cxnId="{A1862648-4415-4F9D-B60A-F1D0366C186E}">
      <dgm:prSet/>
      <dgm:spPr/>
      <dgm:t>
        <a:bodyPr/>
        <a:lstStyle/>
        <a:p>
          <a:endParaRPr lang="en-US"/>
        </a:p>
      </dgm:t>
    </dgm:pt>
    <dgm:pt modelId="{8E04A38C-4960-43FB-AE53-87AF078566FD}" type="pres">
      <dgm:prSet presAssocID="{D3EE2A81-ACD2-43F4-96AC-D18B169B15B8}" presName="linear" presStyleCnt="0">
        <dgm:presLayoutVars>
          <dgm:dir/>
          <dgm:animLvl val="lvl"/>
          <dgm:resizeHandles val="exact"/>
        </dgm:presLayoutVars>
      </dgm:prSet>
      <dgm:spPr/>
      <dgm:t>
        <a:bodyPr/>
        <a:lstStyle/>
        <a:p>
          <a:endParaRPr lang="id-ID"/>
        </a:p>
      </dgm:t>
    </dgm:pt>
    <dgm:pt modelId="{33C40868-1B53-4190-BB48-42FAA6F6BDDB}" type="pres">
      <dgm:prSet presAssocID="{3C29536D-CAF3-482D-806A-AFA4733A2A31}" presName="parentLin" presStyleCnt="0"/>
      <dgm:spPr/>
    </dgm:pt>
    <dgm:pt modelId="{9AB4EFDF-6669-4667-8463-03C882FE1055}" type="pres">
      <dgm:prSet presAssocID="{3C29536D-CAF3-482D-806A-AFA4733A2A31}" presName="parentLeftMargin" presStyleLbl="node1" presStyleIdx="0" presStyleCnt="8"/>
      <dgm:spPr/>
      <dgm:t>
        <a:bodyPr/>
        <a:lstStyle/>
        <a:p>
          <a:endParaRPr lang="id-ID"/>
        </a:p>
      </dgm:t>
    </dgm:pt>
    <dgm:pt modelId="{0A27CDC7-27E8-4B8F-96D1-3629465C30ED}" type="pres">
      <dgm:prSet presAssocID="{3C29536D-CAF3-482D-806A-AFA4733A2A31}" presName="parentText" presStyleLbl="node1" presStyleIdx="0" presStyleCnt="8">
        <dgm:presLayoutVars>
          <dgm:chMax val="0"/>
          <dgm:bulletEnabled val="1"/>
        </dgm:presLayoutVars>
      </dgm:prSet>
      <dgm:spPr/>
      <dgm:t>
        <a:bodyPr/>
        <a:lstStyle/>
        <a:p>
          <a:endParaRPr lang="en-US"/>
        </a:p>
      </dgm:t>
    </dgm:pt>
    <dgm:pt modelId="{E1CFB424-5A72-4B78-8F42-15D957A5CBEB}" type="pres">
      <dgm:prSet presAssocID="{3C29536D-CAF3-482D-806A-AFA4733A2A31}" presName="negativeSpace" presStyleCnt="0"/>
      <dgm:spPr/>
    </dgm:pt>
    <dgm:pt modelId="{354F4B68-E660-4DCA-88E6-3854D582C2CA}" type="pres">
      <dgm:prSet presAssocID="{3C29536D-CAF3-482D-806A-AFA4733A2A31}" presName="childText" presStyleLbl="conFgAcc1" presStyleIdx="0" presStyleCnt="8">
        <dgm:presLayoutVars>
          <dgm:bulletEnabled val="1"/>
        </dgm:presLayoutVars>
      </dgm:prSet>
      <dgm:spPr/>
    </dgm:pt>
    <dgm:pt modelId="{B072BC86-8825-495A-AF4E-2BE8F4A440E0}" type="pres">
      <dgm:prSet presAssocID="{0D7C3035-F18F-49E2-BBD3-A4EB65D6FB51}" presName="spaceBetweenRectangles" presStyleCnt="0"/>
      <dgm:spPr/>
    </dgm:pt>
    <dgm:pt modelId="{46DCAF0B-F3A4-4F59-9870-D1B87BE9BAD7}" type="pres">
      <dgm:prSet presAssocID="{7EE17BA6-5358-45C1-9261-71AE5116930E}" presName="parentLin" presStyleCnt="0"/>
      <dgm:spPr/>
    </dgm:pt>
    <dgm:pt modelId="{5D8C29EE-55E7-4827-BAFE-6A793B30C409}" type="pres">
      <dgm:prSet presAssocID="{7EE17BA6-5358-45C1-9261-71AE5116930E}" presName="parentLeftMargin" presStyleLbl="node1" presStyleIdx="0" presStyleCnt="8"/>
      <dgm:spPr/>
      <dgm:t>
        <a:bodyPr/>
        <a:lstStyle/>
        <a:p>
          <a:endParaRPr lang="id-ID"/>
        </a:p>
      </dgm:t>
    </dgm:pt>
    <dgm:pt modelId="{00D5138F-C888-4778-A49A-5F2C10718E54}" type="pres">
      <dgm:prSet presAssocID="{7EE17BA6-5358-45C1-9261-71AE5116930E}" presName="parentText" presStyleLbl="node1" presStyleIdx="1" presStyleCnt="8">
        <dgm:presLayoutVars>
          <dgm:chMax val="0"/>
          <dgm:bulletEnabled val="1"/>
        </dgm:presLayoutVars>
      </dgm:prSet>
      <dgm:spPr/>
      <dgm:t>
        <a:bodyPr/>
        <a:lstStyle/>
        <a:p>
          <a:endParaRPr lang="en-US"/>
        </a:p>
      </dgm:t>
    </dgm:pt>
    <dgm:pt modelId="{0BA6400C-802E-42BB-9209-E1F5B4EE8B11}" type="pres">
      <dgm:prSet presAssocID="{7EE17BA6-5358-45C1-9261-71AE5116930E}" presName="negativeSpace" presStyleCnt="0"/>
      <dgm:spPr/>
    </dgm:pt>
    <dgm:pt modelId="{3ADB2DFC-94B0-412E-BF46-C7EE411A2BBC}" type="pres">
      <dgm:prSet presAssocID="{7EE17BA6-5358-45C1-9261-71AE5116930E}" presName="childText" presStyleLbl="conFgAcc1" presStyleIdx="1" presStyleCnt="8">
        <dgm:presLayoutVars>
          <dgm:bulletEnabled val="1"/>
        </dgm:presLayoutVars>
      </dgm:prSet>
      <dgm:spPr/>
      <dgm:t>
        <a:bodyPr/>
        <a:lstStyle/>
        <a:p>
          <a:endParaRPr lang="id-ID"/>
        </a:p>
      </dgm:t>
    </dgm:pt>
    <dgm:pt modelId="{3A6DFB35-6F9F-4AC4-869E-804007578E0B}" type="pres">
      <dgm:prSet presAssocID="{C5F8C6F3-F846-499D-BEB2-0C9BC4623494}" presName="spaceBetweenRectangles" presStyleCnt="0"/>
      <dgm:spPr/>
    </dgm:pt>
    <dgm:pt modelId="{DCFB8EDE-98FD-4869-8E54-0FCAB2B90623}" type="pres">
      <dgm:prSet presAssocID="{9037355F-B67E-4AA1-B5F2-5262F90EB78E}" presName="parentLin" presStyleCnt="0"/>
      <dgm:spPr/>
    </dgm:pt>
    <dgm:pt modelId="{9353028C-42A9-4B43-B3A7-7FADBE0ABAE5}" type="pres">
      <dgm:prSet presAssocID="{9037355F-B67E-4AA1-B5F2-5262F90EB78E}" presName="parentLeftMargin" presStyleLbl="node1" presStyleIdx="1" presStyleCnt="8"/>
      <dgm:spPr/>
      <dgm:t>
        <a:bodyPr/>
        <a:lstStyle/>
        <a:p>
          <a:endParaRPr lang="id-ID"/>
        </a:p>
      </dgm:t>
    </dgm:pt>
    <dgm:pt modelId="{FB62E61F-067B-4360-B1A8-15E22168BF3B}" type="pres">
      <dgm:prSet presAssocID="{9037355F-B67E-4AA1-B5F2-5262F90EB78E}" presName="parentText" presStyleLbl="node1" presStyleIdx="2" presStyleCnt="8">
        <dgm:presLayoutVars>
          <dgm:chMax val="0"/>
          <dgm:bulletEnabled val="1"/>
        </dgm:presLayoutVars>
      </dgm:prSet>
      <dgm:spPr/>
      <dgm:t>
        <a:bodyPr/>
        <a:lstStyle/>
        <a:p>
          <a:endParaRPr lang="id-ID"/>
        </a:p>
      </dgm:t>
    </dgm:pt>
    <dgm:pt modelId="{C03299FA-6451-4D9B-ADA3-93F5EB5C8BED}" type="pres">
      <dgm:prSet presAssocID="{9037355F-B67E-4AA1-B5F2-5262F90EB78E}" presName="negativeSpace" presStyleCnt="0"/>
      <dgm:spPr/>
    </dgm:pt>
    <dgm:pt modelId="{A3CBB603-4CCE-4E87-91A3-53D34830C5CC}" type="pres">
      <dgm:prSet presAssocID="{9037355F-B67E-4AA1-B5F2-5262F90EB78E}" presName="childText" presStyleLbl="conFgAcc1" presStyleIdx="2" presStyleCnt="8">
        <dgm:presLayoutVars>
          <dgm:bulletEnabled val="1"/>
        </dgm:presLayoutVars>
      </dgm:prSet>
      <dgm:spPr/>
    </dgm:pt>
    <dgm:pt modelId="{98474E29-A79A-4963-A94F-8CDF026731BE}" type="pres">
      <dgm:prSet presAssocID="{35E0F4FF-2FB1-4D54-AC20-78F516982CC8}" presName="spaceBetweenRectangles" presStyleCnt="0"/>
      <dgm:spPr/>
    </dgm:pt>
    <dgm:pt modelId="{D141DBB0-A075-46CD-8306-17129095DDBB}" type="pres">
      <dgm:prSet presAssocID="{2034F087-59B2-477C-A4FA-3CE5F5B5A883}" presName="parentLin" presStyleCnt="0"/>
      <dgm:spPr/>
    </dgm:pt>
    <dgm:pt modelId="{EBDB01D3-7DA5-4A46-A837-B933DF6920DA}" type="pres">
      <dgm:prSet presAssocID="{2034F087-59B2-477C-A4FA-3CE5F5B5A883}" presName="parentLeftMargin" presStyleLbl="node1" presStyleIdx="2" presStyleCnt="8"/>
      <dgm:spPr/>
      <dgm:t>
        <a:bodyPr/>
        <a:lstStyle/>
        <a:p>
          <a:endParaRPr lang="id-ID"/>
        </a:p>
      </dgm:t>
    </dgm:pt>
    <dgm:pt modelId="{A818D2E4-65E9-4713-8D2D-E4F6837F7FA2}" type="pres">
      <dgm:prSet presAssocID="{2034F087-59B2-477C-A4FA-3CE5F5B5A883}" presName="parentText" presStyleLbl="node1" presStyleIdx="3" presStyleCnt="8">
        <dgm:presLayoutVars>
          <dgm:chMax val="0"/>
          <dgm:bulletEnabled val="1"/>
        </dgm:presLayoutVars>
      </dgm:prSet>
      <dgm:spPr/>
      <dgm:t>
        <a:bodyPr/>
        <a:lstStyle/>
        <a:p>
          <a:endParaRPr lang="id-ID"/>
        </a:p>
      </dgm:t>
    </dgm:pt>
    <dgm:pt modelId="{9DD13930-AD3A-490D-B48B-2562A61646C0}" type="pres">
      <dgm:prSet presAssocID="{2034F087-59B2-477C-A4FA-3CE5F5B5A883}" presName="negativeSpace" presStyleCnt="0"/>
      <dgm:spPr/>
    </dgm:pt>
    <dgm:pt modelId="{0EC27571-39DF-45DA-A4CA-343DB140CDBF}" type="pres">
      <dgm:prSet presAssocID="{2034F087-59B2-477C-A4FA-3CE5F5B5A883}" presName="childText" presStyleLbl="conFgAcc1" presStyleIdx="3" presStyleCnt="8">
        <dgm:presLayoutVars>
          <dgm:bulletEnabled val="1"/>
        </dgm:presLayoutVars>
      </dgm:prSet>
      <dgm:spPr/>
    </dgm:pt>
    <dgm:pt modelId="{DFAC285B-E076-434A-BEEE-99D371AA29E4}" type="pres">
      <dgm:prSet presAssocID="{4F216B7C-8D52-45F9-A23D-FB737AAD818D}" presName="spaceBetweenRectangles" presStyleCnt="0"/>
      <dgm:spPr/>
    </dgm:pt>
    <dgm:pt modelId="{86EC3B67-C552-4C87-9DC9-5DC175C4FB24}" type="pres">
      <dgm:prSet presAssocID="{072DC2A7-1F81-4050-9720-647CA9D185F8}" presName="parentLin" presStyleCnt="0"/>
      <dgm:spPr/>
    </dgm:pt>
    <dgm:pt modelId="{83145B0F-5DFC-46DD-85A5-350603AC5756}" type="pres">
      <dgm:prSet presAssocID="{072DC2A7-1F81-4050-9720-647CA9D185F8}" presName="parentLeftMargin" presStyleLbl="node1" presStyleIdx="3" presStyleCnt="8"/>
      <dgm:spPr/>
      <dgm:t>
        <a:bodyPr/>
        <a:lstStyle/>
        <a:p>
          <a:endParaRPr lang="id-ID"/>
        </a:p>
      </dgm:t>
    </dgm:pt>
    <dgm:pt modelId="{41433FA4-4C00-4F0D-8BD7-29AADD8B15BD}" type="pres">
      <dgm:prSet presAssocID="{072DC2A7-1F81-4050-9720-647CA9D185F8}" presName="parentText" presStyleLbl="node1" presStyleIdx="4" presStyleCnt="8">
        <dgm:presLayoutVars>
          <dgm:chMax val="0"/>
          <dgm:bulletEnabled val="1"/>
        </dgm:presLayoutVars>
      </dgm:prSet>
      <dgm:spPr/>
      <dgm:t>
        <a:bodyPr/>
        <a:lstStyle/>
        <a:p>
          <a:endParaRPr lang="id-ID"/>
        </a:p>
      </dgm:t>
    </dgm:pt>
    <dgm:pt modelId="{7699E45A-C8DE-4976-BB6A-23BA1918D00E}" type="pres">
      <dgm:prSet presAssocID="{072DC2A7-1F81-4050-9720-647CA9D185F8}" presName="negativeSpace" presStyleCnt="0"/>
      <dgm:spPr/>
    </dgm:pt>
    <dgm:pt modelId="{85B92D5A-A02B-4257-96E5-CF221B69F7AE}" type="pres">
      <dgm:prSet presAssocID="{072DC2A7-1F81-4050-9720-647CA9D185F8}" presName="childText" presStyleLbl="conFgAcc1" presStyleIdx="4" presStyleCnt="8">
        <dgm:presLayoutVars>
          <dgm:bulletEnabled val="1"/>
        </dgm:presLayoutVars>
      </dgm:prSet>
      <dgm:spPr/>
    </dgm:pt>
    <dgm:pt modelId="{72343B78-370F-40B0-BB56-7207A3A69CAE}" type="pres">
      <dgm:prSet presAssocID="{FA245ED2-B6AC-4B91-9BE0-E20B0D2B17B6}" presName="spaceBetweenRectangles" presStyleCnt="0"/>
      <dgm:spPr/>
    </dgm:pt>
    <dgm:pt modelId="{F55F885B-A1E9-48CE-B34D-A0DE5A57E6BF}" type="pres">
      <dgm:prSet presAssocID="{DB1F72A0-AB3C-450E-A95F-59ADFCEA0E8C}" presName="parentLin" presStyleCnt="0"/>
      <dgm:spPr/>
    </dgm:pt>
    <dgm:pt modelId="{7DE24DC8-6C68-49B4-9614-05B774E9DA4A}" type="pres">
      <dgm:prSet presAssocID="{DB1F72A0-AB3C-450E-A95F-59ADFCEA0E8C}" presName="parentLeftMargin" presStyleLbl="node1" presStyleIdx="4" presStyleCnt="8"/>
      <dgm:spPr/>
      <dgm:t>
        <a:bodyPr/>
        <a:lstStyle/>
        <a:p>
          <a:endParaRPr lang="id-ID"/>
        </a:p>
      </dgm:t>
    </dgm:pt>
    <dgm:pt modelId="{E3941436-4019-472D-A108-3D42369BF73C}" type="pres">
      <dgm:prSet presAssocID="{DB1F72A0-AB3C-450E-A95F-59ADFCEA0E8C}" presName="parentText" presStyleLbl="node1" presStyleIdx="5" presStyleCnt="8" custScaleX="114286">
        <dgm:presLayoutVars>
          <dgm:chMax val="0"/>
          <dgm:bulletEnabled val="1"/>
        </dgm:presLayoutVars>
      </dgm:prSet>
      <dgm:spPr/>
      <dgm:t>
        <a:bodyPr/>
        <a:lstStyle/>
        <a:p>
          <a:endParaRPr lang="id-ID"/>
        </a:p>
      </dgm:t>
    </dgm:pt>
    <dgm:pt modelId="{22DB9E54-E468-4F4B-9647-00BD4C3BAA26}" type="pres">
      <dgm:prSet presAssocID="{DB1F72A0-AB3C-450E-A95F-59ADFCEA0E8C}" presName="negativeSpace" presStyleCnt="0"/>
      <dgm:spPr/>
    </dgm:pt>
    <dgm:pt modelId="{7B7CE4AD-F204-4BC3-A153-2A87FA500767}" type="pres">
      <dgm:prSet presAssocID="{DB1F72A0-AB3C-450E-A95F-59ADFCEA0E8C}" presName="childText" presStyleLbl="conFgAcc1" presStyleIdx="5" presStyleCnt="8">
        <dgm:presLayoutVars>
          <dgm:bulletEnabled val="1"/>
        </dgm:presLayoutVars>
      </dgm:prSet>
      <dgm:spPr/>
    </dgm:pt>
    <dgm:pt modelId="{7E101999-3A46-4E2A-94BE-D1D1D399F45B}" type="pres">
      <dgm:prSet presAssocID="{EE48643F-D389-4EAF-ADAA-0B3B518CBA34}" presName="spaceBetweenRectangles" presStyleCnt="0"/>
      <dgm:spPr/>
    </dgm:pt>
    <dgm:pt modelId="{2DDA6E09-B4C0-49E6-A834-BE68461107D7}" type="pres">
      <dgm:prSet presAssocID="{655B1315-9E55-4CEC-A921-00E853059D22}" presName="parentLin" presStyleCnt="0"/>
      <dgm:spPr/>
    </dgm:pt>
    <dgm:pt modelId="{6234E26F-0B54-44A0-B098-27E71C1BE84C}" type="pres">
      <dgm:prSet presAssocID="{655B1315-9E55-4CEC-A921-00E853059D22}" presName="parentLeftMargin" presStyleLbl="node1" presStyleIdx="5" presStyleCnt="8"/>
      <dgm:spPr/>
      <dgm:t>
        <a:bodyPr/>
        <a:lstStyle/>
        <a:p>
          <a:endParaRPr lang="id-ID"/>
        </a:p>
      </dgm:t>
    </dgm:pt>
    <dgm:pt modelId="{AE9137F6-119E-4241-AED4-15826E73E753}" type="pres">
      <dgm:prSet presAssocID="{655B1315-9E55-4CEC-A921-00E853059D22}" presName="parentText" presStyleLbl="node1" presStyleIdx="6" presStyleCnt="8">
        <dgm:presLayoutVars>
          <dgm:chMax val="0"/>
          <dgm:bulletEnabled val="1"/>
        </dgm:presLayoutVars>
      </dgm:prSet>
      <dgm:spPr/>
      <dgm:t>
        <a:bodyPr/>
        <a:lstStyle/>
        <a:p>
          <a:endParaRPr lang="id-ID"/>
        </a:p>
      </dgm:t>
    </dgm:pt>
    <dgm:pt modelId="{E8D203D2-039B-44DB-9EA1-F2CA491E0D29}" type="pres">
      <dgm:prSet presAssocID="{655B1315-9E55-4CEC-A921-00E853059D22}" presName="negativeSpace" presStyleCnt="0"/>
      <dgm:spPr/>
    </dgm:pt>
    <dgm:pt modelId="{A04EFF16-6F50-43B0-B4C0-18ED5DC7D4AD}" type="pres">
      <dgm:prSet presAssocID="{655B1315-9E55-4CEC-A921-00E853059D22}" presName="childText" presStyleLbl="conFgAcc1" presStyleIdx="6" presStyleCnt="8">
        <dgm:presLayoutVars>
          <dgm:bulletEnabled val="1"/>
        </dgm:presLayoutVars>
      </dgm:prSet>
      <dgm:spPr/>
    </dgm:pt>
    <dgm:pt modelId="{D3231000-675B-4799-B207-DD6BE6E495BA}" type="pres">
      <dgm:prSet presAssocID="{60D34988-1457-4725-9C15-B255DC285CBA}" presName="spaceBetweenRectangles" presStyleCnt="0"/>
      <dgm:spPr/>
    </dgm:pt>
    <dgm:pt modelId="{BE38050F-6854-4494-8A66-43E83005398F}" type="pres">
      <dgm:prSet presAssocID="{B35978B5-0D9D-4A9A-A28B-55F375EF9E41}" presName="parentLin" presStyleCnt="0"/>
      <dgm:spPr/>
    </dgm:pt>
    <dgm:pt modelId="{E5BBB2B9-109C-43E8-9B2B-D5C48CF25FFE}" type="pres">
      <dgm:prSet presAssocID="{B35978B5-0D9D-4A9A-A28B-55F375EF9E41}" presName="parentLeftMargin" presStyleLbl="node1" presStyleIdx="6" presStyleCnt="8"/>
      <dgm:spPr/>
      <dgm:t>
        <a:bodyPr/>
        <a:lstStyle/>
        <a:p>
          <a:endParaRPr lang="id-ID"/>
        </a:p>
      </dgm:t>
    </dgm:pt>
    <dgm:pt modelId="{935BA9A9-5F2A-40C6-AEEC-3911F6113066}" type="pres">
      <dgm:prSet presAssocID="{B35978B5-0D9D-4A9A-A28B-55F375EF9E41}" presName="parentText" presStyleLbl="node1" presStyleIdx="7" presStyleCnt="8">
        <dgm:presLayoutVars>
          <dgm:chMax val="0"/>
          <dgm:bulletEnabled val="1"/>
        </dgm:presLayoutVars>
      </dgm:prSet>
      <dgm:spPr/>
      <dgm:t>
        <a:bodyPr/>
        <a:lstStyle/>
        <a:p>
          <a:endParaRPr lang="id-ID"/>
        </a:p>
      </dgm:t>
    </dgm:pt>
    <dgm:pt modelId="{BC16EF7B-838D-4C0C-9934-8544CBD6C3BB}" type="pres">
      <dgm:prSet presAssocID="{B35978B5-0D9D-4A9A-A28B-55F375EF9E41}" presName="negativeSpace" presStyleCnt="0"/>
      <dgm:spPr/>
    </dgm:pt>
    <dgm:pt modelId="{E88D3691-9F66-4698-925E-4A4549D8CDAD}" type="pres">
      <dgm:prSet presAssocID="{B35978B5-0D9D-4A9A-A28B-55F375EF9E41}" presName="childText" presStyleLbl="conFgAcc1" presStyleIdx="7" presStyleCnt="8">
        <dgm:presLayoutVars>
          <dgm:bulletEnabled val="1"/>
        </dgm:presLayoutVars>
      </dgm:prSet>
      <dgm:spPr/>
    </dgm:pt>
  </dgm:ptLst>
  <dgm:cxnLst>
    <dgm:cxn modelId="{18CAB8BE-FAC0-4D8D-9FFE-7EA521A2E1DC}" type="presOf" srcId="{DB1F72A0-AB3C-450E-A95F-59ADFCEA0E8C}" destId="{E3941436-4019-472D-A108-3D42369BF73C}" srcOrd="1" destOrd="0" presId="urn:microsoft.com/office/officeart/2005/8/layout/list1"/>
    <dgm:cxn modelId="{0E378A30-183E-4B37-A853-AA6E679E5601}" type="presOf" srcId="{9037355F-B67E-4AA1-B5F2-5262F90EB78E}" destId="{FB62E61F-067B-4360-B1A8-15E22168BF3B}" srcOrd="1" destOrd="0" presId="urn:microsoft.com/office/officeart/2005/8/layout/list1"/>
    <dgm:cxn modelId="{34ED4749-9D29-44FB-A210-B62CB0165973}" type="presOf" srcId="{072DC2A7-1F81-4050-9720-647CA9D185F8}" destId="{41433FA4-4C00-4F0D-8BD7-29AADD8B15BD}" srcOrd="1" destOrd="0" presId="urn:microsoft.com/office/officeart/2005/8/layout/list1"/>
    <dgm:cxn modelId="{9C5B3FDB-A207-4951-8175-A6B01ED9788B}" type="presOf" srcId="{2034F087-59B2-477C-A4FA-3CE5F5B5A883}" destId="{EBDB01D3-7DA5-4A46-A837-B933DF6920DA}" srcOrd="0" destOrd="0" presId="urn:microsoft.com/office/officeart/2005/8/layout/list1"/>
    <dgm:cxn modelId="{A74B4E98-851B-40C1-A599-D19BD4364780}" srcId="{D3EE2A81-ACD2-43F4-96AC-D18B169B15B8}" destId="{072DC2A7-1F81-4050-9720-647CA9D185F8}" srcOrd="4" destOrd="0" parTransId="{07615E24-B686-4F69-8E3D-B757BEC874E7}" sibTransId="{FA245ED2-B6AC-4B91-9BE0-E20B0D2B17B6}"/>
    <dgm:cxn modelId="{F9FCE031-25D5-4B06-99D7-534B46EC68C9}" srcId="{D3EE2A81-ACD2-43F4-96AC-D18B169B15B8}" destId="{3C29536D-CAF3-482D-806A-AFA4733A2A31}" srcOrd="0" destOrd="0" parTransId="{2F56E706-EA25-4313-B220-2BD4E7C66F51}" sibTransId="{0D7C3035-F18F-49E2-BBD3-A4EB65D6FB51}"/>
    <dgm:cxn modelId="{1AC47ECA-4541-4FC0-A95E-3BC716994E13}" srcId="{D3EE2A81-ACD2-43F4-96AC-D18B169B15B8}" destId="{DB1F72A0-AB3C-450E-A95F-59ADFCEA0E8C}" srcOrd="5" destOrd="0" parTransId="{AF2E4D3C-01D8-4E89-A734-2E2A7A6B49F9}" sibTransId="{EE48643F-D389-4EAF-ADAA-0B3B518CBA34}"/>
    <dgm:cxn modelId="{370FF07E-A440-40A1-AFF1-2663D841C35D}" srcId="{D3EE2A81-ACD2-43F4-96AC-D18B169B15B8}" destId="{9037355F-B67E-4AA1-B5F2-5262F90EB78E}" srcOrd="2" destOrd="0" parTransId="{058F0CBC-2238-423B-B6E9-2E62A84E123E}" sibTransId="{35E0F4FF-2FB1-4D54-AC20-78F516982CC8}"/>
    <dgm:cxn modelId="{D7D8A4A6-E39C-499E-BA39-91CD7E3D2DEC}" type="presOf" srcId="{EF4428F5-4EE5-40D7-8428-AD8D05B50A69}" destId="{3ADB2DFC-94B0-412E-BF46-C7EE411A2BBC}" srcOrd="0" destOrd="0" presId="urn:microsoft.com/office/officeart/2005/8/layout/list1"/>
    <dgm:cxn modelId="{67B3E221-2EDA-425A-B126-7E291D3FDFA7}" type="presOf" srcId="{B35978B5-0D9D-4A9A-A28B-55F375EF9E41}" destId="{935BA9A9-5F2A-40C6-AEEC-3911F6113066}" srcOrd="1" destOrd="0" presId="urn:microsoft.com/office/officeart/2005/8/layout/list1"/>
    <dgm:cxn modelId="{0920ADEF-9185-43D1-BCA9-88E88373B2A0}" srcId="{D3EE2A81-ACD2-43F4-96AC-D18B169B15B8}" destId="{2034F087-59B2-477C-A4FA-3CE5F5B5A883}" srcOrd="3" destOrd="0" parTransId="{EA442992-F5E4-40D7-9B3A-675AEA0F2DF5}" sibTransId="{4F216B7C-8D52-45F9-A23D-FB737AAD818D}"/>
    <dgm:cxn modelId="{92FE4197-1000-4C95-8E1A-B81AF09E8958}" type="presOf" srcId="{48907694-9766-4FE6-A4BB-C0561486FA38}" destId="{3ADB2DFC-94B0-412E-BF46-C7EE411A2BBC}" srcOrd="0" destOrd="2" presId="urn:microsoft.com/office/officeart/2005/8/layout/list1"/>
    <dgm:cxn modelId="{5DEBB426-7198-48C7-95E2-C107DAF339CE}" type="presOf" srcId="{B35978B5-0D9D-4A9A-A28B-55F375EF9E41}" destId="{E5BBB2B9-109C-43E8-9B2B-D5C48CF25FFE}" srcOrd="0" destOrd="0" presId="urn:microsoft.com/office/officeart/2005/8/layout/list1"/>
    <dgm:cxn modelId="{7A8891F5-4302-4137-99A3-8262DD2CCD42}" type="presOf" srcId="{3C29536D-CAF3-482D-806A-AFA4733A2A31}" destId="{9AB4EFDF-6669-4667-8463-03C882FE1055}" srcOrd="0" destOrd="0" presId="urn:microsoft.com/office/officeart/2005/8/layout/list1"/>
    <dgm:cxn modelId="{79768B5D-4A83-4009-B9D9-743FFF240B0C}" type="presOf" srcId="{9037355F-B67E-4AA1-B5F2-5262F90EB78E}" destId="{9353028C-42A9-4B43-B3A7-7FADBE0ABAE5}" srcOrd="0" destOrd="0" presId="urn:microsoft.com/office/officeart/2005/8/layout/list1"/>
    <dgm:cxn modelId="{175980A9-1524-4FE5-98C6-D3F52F7C84B4}" type="presOf" srcId="{D3EE2A81-ACD2-43F4-96AC-D18B169B15B8}" destId="{8E04A38C-4960-43FB-AE53-87AF078566FD}" srcOrd="0" destOrd="0" presId="urn:microsoft.com/office/officeart/2005/8/layout/list1"/>
    <dgm:cxn modelId="{5C0473B1-EE91-4C0A-A335-3DCEF3B6FC7B}" type="presOf" srcId="{7EE17BA6-5358-45C1-9261-71AE5116930E}" destId="{00D5138F-C888-4778-A49A-5F2C10718E54}" srcOrd="1" destOrd="0" presId="urn:microsoft.com/office/officeart/2005/8/layout/list1"/>
    <dgm:cxn modelId="{51A0DEFD-D5B6-4038-8927-70D3BC610024}" srcId="{D3EE2A81-ACD2-43F4-96AC-D18B169B15B8}" destId="{7EE17BA6-5358-45C1-9261-71AE5116930E}" srcOrd="1" destOrd="0" parTransId="{5F5B4BBD-2E12-4A42-B1C9-8351EC912A35}" sibTransId="{C5F8C6F3-F846-499D-BEB2-0C9BC4623494}"/>
    <dgm:cxn modelId="{EB481DA7-C8A8-416A-ADB7-1A4AC82AB38D}" type="presOf" srcId="{DB1F72A0-AB3C-450E-A95F-59ADFCEA0E8C}" destId="{7DE24DC8-6C68-49B4-9614-05B774E9DA4A}" srcOrd="0" destOrd="0" presId="urn:microsoft.com/office/officeart/2005/8/layout/list1"/>
    <dgm:cxn modelId="{0A8ADA59-1F26-4F96-932C-DC821C5FD52C}" type="presOf" srcId="{2034F087-59B2-477C-A4FA-3CE5F5B5A883}" destId="{A818D2E4-65E9-4713-8D2D-E4F6837F7FA2}" srcOrd="1" destOrd="0" presId="urn:microsoft.com/office/officeart/2005/8/layout/list1"/>
    <dgm:cxn modelId="{D356A15B-1980-4DA0-A30A-ED9C175256C5}" srcId="{7EE17BA6-5358-45C1-9261-71AE5116930E}" destId="{48907694-9766-4FE6-A4BB-C0561486FA38}" srcOrd="2" destOrd="0" parTransId="{4E1F75DB-D12B-464E-B541-FAEEF792E26E}" sibTransId="{9C3EAD6E-3214-4186-BDA2-F999D2A4C6A3}"/>
    <dgm:cxn modelId="{BFEBE6AC-5958-4066-A788-F523B04A6E22}" srcId="{7EE17BA6-5358-45C1-9261-71AE5116930E}" destId="{628CD392-5565-4055-AA38-7DB984EF5813}" srcOrd="1" destOrd="0" parTransId="{33B8BD88-80A1-47DE-AF50-D92B6D49993C}" sibTransId="{F2B10559-79F7-4985-9516-DC724559C978}"/>
    <dgm:cxn modelId="{1D4BB871-FE9B-4080-9E3E-F298A9797E0B}" type="presOf" srcId="{3C29536D-CAF3-482D-806A-AFA4733A2A31}" destId="{0A27CDC7-27E8-4B8F-96D1-3629465C30ED}" srcOrd="1" destOrd="0" presId="urn:microsoft.com/office/officeart/2005/8/layout/list1"/>
    <dgm:cxn modelId="{BA5773C1-8F2E-4754-9B74-B3E8F0B39081}" type="presOf" srcId="{655B1315-9E55-4CEC-A921-00E853059D22}" destId="{6234E26F-0B54-44A0-B098-27E71C1BE84C}" srcOrd="0" destOrd="0" presId="urn:microsoft.com/office/officeart/2005/8/layout/list1"/>
    <dgm:cxn modelId="{268A3873-7DEE-43F1-A35E-88E9143EACEA}" srcId="{7EE17BA6-5358-45C1-9261-71AE5116930E}" destId="{E2900949-673B-4F49-A9D3-795A040FB1EA}" srcOrd="4" destOrd="0" parTransId="{45A8B600-6110-4FAF-ABED-6F888CC3148F}" sibTransId="{4B25DB79-879D-4738-A47B-465266E765FD}"/>
    <dgm:cxn modelId="{F1EB49C3-944E-40EA-A871-A632628AB4D4}" type="presOf" srcId="{655B1315-9E55-4CEC-A921-00E853059D22}" destId="{AE9137F6-119E-4241-AED4-15826E73E753}" srcOrd="1" destOrd="0" presId="urn:microsoft.com/office/officeart/2005/8/layout/list1"/>
    <dgm:cxn modelId="{120161C4-6FD1-4831-979F-D95EAFB8AC7B}" srcId="{7EE17BA6-5358-45C1-9261-71AE5116930E}" destId="{F8E255A0-880D-454F-9D83-2F68BE989951}" srcOrd="3" destOrd="0" parTransId="{904F235F-41ED-40E1-BFCA-F9ABE9FF9285}" sibTransId="{8326980C-1B8D-45F3-B531-DFD939D46F25}"/>
    <dgm:cxn modelId="{E952B289-663F-4159-B305-B31388A7CFDD}" type="presOf" srcId="{7EE17BA6-5358-45C1-9261-71AE5116930E}" destId="{5D8C29EE-55E7-4827-BAFE-6A793B30C409}" srcOrd="0" destOrd="0" presId="urn:microsoft.com/office/officeart/2005/8/layout/list1"/>
    <dgm:cxn modelId="{1E03A588-EFA2-4E18-8A4B-1A96407AF305}" type="presOf" srcId="{072DC2A7-1F81-4050-9720-647CA9D185F8}" destId="{83145B0F-5DFC-46DD-85A5-350603AC5756}" srcOrd="0" destOrd="0" presId="urn:microsoft.com/office/officeart/2005/8/layout/list1"/>
    <dgm:cxn modelId="{11B88015-C86E-461E-880F-58D6D523B740}" srcId="{D3EE2A81-ACD2-43F4-96AC-D18B169B15B8}" destId="{655B1315-9E55-4CEC-A921-00E853059D22}" srcOrd="6" destOrd="0" parTransId="{CA00ABD0-5433-4855-9F07-1D84FC06F2CC}" sibTransId="{60D34988-1457-4725-9C15-B255DC285CBA}"/>
    <dgm:cxn modelId="{BEC22B3C-48A9-4938-8AF0-DF47F8EC0910}" type="presOf" srcId="{F8E255A0-880D-454F-9D83-2F68BE989951}" destId="{3ADB2DFC-94B0-412E-BF46-C7EE411A2BBC}" srcOrd="0" destOrd="3" presId="urn:microsoft.com/office/officeart/2005/8/layout/list1"/>
    <dgm:cxn modelId="{6FC1E10E-BBF6-4546-99EA-E348BDBCADD3}" type="presOf" srcId="{E2900949-673B-4F49-A9D3-795A040FB1EA}" destId="{3ADB2DFC-94B0-412E-BF46-C7EE411A2BBC}" srcOrd="0" destOrd="4" presId="urn:microsoft.com/office/officeart/2005/8/layout/list1"/>
    <dgm:cxn modelId="{A1862648-4415-4F9D-B60A-F1D0366C186E}" srcId="{D3EE2A81-ACD2-43F4-96AC-D18B169B15B8}" destId="{B35978B5-0D9D-4A9A-A28B-55F375EF9E41}" srcOrd="7" destOrd="0" parTransId="{07856798-430D-44FC-AFF1-2BD6A9E94FCC}" sibTransId="{2BE45986-30E9-4A9C-8F2B-832E85F8C996}"/>
    <dgm:cxn modelId="{609298C8-F015-4189-BAA7-4D69D042B907}" type="presOf" srcId="{628CD392-5565-4055-AA38-7DB984EF5813}" destId="{3ADB2DFC-94B0-412E-BF46-C7EE411A2BBC}" srcOrd="0" destOrd="1" presId="urn:microsoft.com/office/officeart/2005/8/layout/list1"/>
    <dgm:cxn modelId="{FEDFD24D-41A2-40B4-AF51-E8B39E7EF229}" srcId="{7EE17BA6-5358-45C1-9261-71AE5116930E}" destId="{EF4428F5-4EE5-40D7-8428-AD8D05B50A69}" srcOrd="0" destOrd="0" parTransId="{68E422B3-B2C1-4A4E-8F7C-85228A283164}" sibTransId="{996D1B11-C878-45B6-B092-89DDA2A5C913}"/>
    <dgm:cxn modelId="{C26023EF-18D1-47F7-9DD7-E125676B977E}" type="presParOf" srcId="{8E04A38C-4960-43FB-AE53-87AF078566FD}" destId="{33C40868-1B53-4190-BB48-42FAA6F6BDDB}" srcOrd="0" destOrd="0" presId="urn:microsoft.com/office/officeart/2005/8/layout/list1"/>
    <dgm:cxn modelId="{8687E05A-E708-4945-BAEF-C092693A4B1C}" type="presParOf" srcId="{33C40868-1B53-4190-BB48-42FAA6F6BDDB}" destId="{9AB4EFDF-6669-4667-8463-03C882FE1055}" srcOrd="0" destOrd="0" presId="urn:microsoft.com/office/officeart/2005/8/layout/list1"/>
    <dgm:cxn modelId="{E131FD5F-56E2-4351-B9B9-3BA7B859777F}" type="presParOf" srcId="{33C40868-1B53-4190-BB48-42FAA6F6BDDB}" destId="{0A27CDC7-27E8-4B8F-96D1-3629465C30ED}" srcOrd="1" destOrd="0" presId="urn:microsoft.com/office/officeart/2005/8/layout/list1"/>
    <dgm:cxn modelId="{E0036AC1-D29D-4FB6-B479-EE1E409674B7}" type="presParOf" srcId="{8E04A38C-4960-43FB-AE53-87AF078566FD}" destId="{E1CFB424-5A72-4B78-8F42-15D957A5CBEB}" srcOrd="1" destOrd="0" presId="urn:microsoft.com/office/officeart/2005/8/layout/list1"/>
    <dgm:cxn modelId="{B8785249-553B-4231-9A68-90355AAA48A2}" type="presParOf" srcId="{8E04A38C-4960-43FB-AE53-87AF078566FD}" destId="{354F4B68-E660-4DCA-88E6-3854D582C2CA}" srcOrd="2" destOrd="0" presId="urn:microsoft.com/office/officeart/2005/8/layout/list1"/>
    <dgm:cxn modelId="{7CADBBD1-1EE9-465D-8AB0-E15B42892F51}" type="presParOf" srcId="{8E04A38C-4960-43FB-AE53-87AF078566FD}" destId="{B072BC86-8825-495A-AF4E-2BE8F4A440E0}" srcOrd="3" destOrd="0" presId="urn:microsoft.com/office/officeart/2005/8/layout/list1"/>
    <dgm:cxn modelId="{EC6BF411-D02C-400B-9022-79B21EDA1E79}" type="presParOf" srcId="{8E04A38C-4960-43FB-AE53-87AF078566FD}" destId="{46DCAF0B-F3A4-4F59-9870-D1B87BE9BAD7}" srcOrd="4" destOrd="0" presId="urn:microsoft.com/office/officeart/2005/8/layout/list1"/>
    <dgm:cxn modelId="{C7E7E0B0-BCC8-4062-94F6-CD27997D17D0}" type="presParOf" srcId="{46DCAF0B-F3A4-4F59-9870-D1B87BE9BAD7}" destId="{5D8C29EE-55E7-4827-BAFE-6A793B30C409}" srcOrd="0" destOrd="0" presId="urn:microsoft.com/office/officeart/2005/8/layout/list1"/>
    <dgm:cxn modelId="{47A33F12-E3D5-4D95-B7F1-7A413061B999}" type="presParOf" srcId="{46DCAF0B-F3A4-4F59-9870-D1B87BE9BAD7}" destId="{00D5138F-C888-4778-A49A-5F2C10718E54}" srcOrd="1" destOrd="0" presId="urn:microsoft.com/office/officeart/2005/8/layout/list1"/>
    <dgm:cxn modelId="{2C4D9944-35DD-439E-A815-BC84CD182AD4}" type="presParOf" srcId="{8E04A38C-4960-43FB-AE53-87AF078566FD}" destId="{0BA6400C-802E-42BB-9209-E1F5B4EE8B11}" srcOrd="5" destOrd="0" presId="urn:microsoft.com/office/officeart/2005/8/layout/list1"/>
    <dgm:cxn modelId="{838F1D62-3365-4DCF-AB5C-5787B459EF3C}" type="presParOf" srcId="{8E04A38C-4960-43FB-AE53-87AF078566FD}" destId="{3ADB2DFC-94B0-412E-BF46-C7EE411A2BBC}" srcOrd="6" destOrd="0" presId="urn:microsoft.com/office/officeart/2005/8/layout/list1"/>
    <dgm:cxn modelId="{B2544EF1-6BC4-4586-AF2F-2402E68EA098}" type="presParOf" srcId="{8E04A38C-4960-43FB-AE53-87AF078566FD}" destId="{3A6DFB35-6F9F-4AC4-869E-804007578E0B}" srcOrd="7" destOrd="0" presId="urn:microsoft.com/office/officeart/2005/8/layout/list1"/>
    <dgm:cxn modelId="{9F926D9A-D01D-4590-B08A-DFB342701654}" type="presParOf" srcId="{8E04A38C-4960-43FB-AE53-87AF078566FD}" destId="{DCFB8EDE-98FD-4869-8E54-0FCAB2B90623}" srcOrd="8" destOrd="0" presId="urn:microsoft.com/office/officeart/2005/8/layout/list1"/>
    <dgm:cxn modelId="{DD094D5D-BBBA-4817-80DE-EACBFCA78075}" type="presParOf" srcId="{DCFB8EDE-98FD-4869-8E54-0FCAB2B90623}" destId="{9353028C-42A9-4B43-B3A7-7FADBE0ABAE5}" srcOrd="0" destOrd="0" presId="urn:microsoft.com/office/officeart/2005/8/layout/list1"/>
    <dgm:cxn modelId="{F8371D88-1D02-4456-849E-DB39466A9B0B}" type="presParOf" srcId="{DCFB8EDE-98FD-4869-8E54-0FCAB2B90623}" destId="{FB62E61F-067B-4360-B1A8-15E22168BF3B}" srcOrd="1" destOrd="0" presId="urn:microsoft.com/office/officeart/2005/8/layout/list1"/>
    <dgm:cxn modelId="{CE33AE2C-9477-4009-97D3-8039216653AC}" type="presParOf" srcId="{8E04A38C-4960-43FB-AE53-87AF078566FD}" destId="{C03299FA-6451-4D9B-ADA3-93F5EB5C8BED}" srcOrd="9" destOrd="0" presId="urn:microsoft.com/office/officeart/2005/8/layout/list1"/>
    <dgm:cxn modelId="{11DB1D87-0441-41D5-A070-C4A05FF37982}" type="presParOf" srcId="{8E04A38C-4960-43FB-AE53-87AF078566FD}" destId="{A3CBB603-4CCE-4E87-91A3-53D34830C5CC}" srcOrd="10" destOrd="0" presId="urn:microsoft.com/office/officeart/2005/8/layout/list1"/>
    <dgm:cxn modelId="{5F155741-AC81-4D2C-ACE3-DE0E07865E05}" type="presParOf" srcId="{8E04A38C-4960-43FB-AE53-87AF078566FD}" destId="{98474E29-A79A-4963-A94F-8CDF026731BE}" srcOrd="11" destOrd="0" presId="urn:microsoft.com/office/officeart/2005/8/layout/list1"/>
    <dgm:cxn modelId="{597A58A0-2F0F-49D0-818A-F31B1725E20C}" type="presParOf" srcId="{8E04A38C-4960-43FB-AE53-87AF078566FD}" destId="{D141DBB0-A075-46CD-8306-17129095DDBB}" srcOrd="12" destOrd="0" presId="urn:microsoft.com/office/officeart/2005/8/layout/list1"/>
    <dgm:cxn modelId="{47208BE3-FA5C-4E4A-8D2E-D509547978B7}" type="presParOf" srcId="{D141DBB0-A075-46CD-8306-17129095DDBB}" destId="{EBDB01D3-7DA5-4A46-A837-B933DF6920DA}" srcOrd="0" destOrd="0" presId="urn:microsoft.com/office/officeart/2005/8/layout/list1"/>
    <dgm:cxn modelId="{3B4C8C36-EA28-4E79-A492-2081ED8ABE3E}" type="presParOf" srcId="{D141DBB0-A075-46CD-8306-17129095DDBB}" destId="{A818D2E4-65E9-4713-8D2D-E4F6837F7FA2}" srcOrd="1" destOrd="0" presId="urn:microsoft.com/office/officeart/2005/8/layout/list1"/>
    <dgm:cxn modelId="{D980F8FE-6D12-4669-98BA-0DB3941F3D25}" type="presParOf" srcId="{8E04A38C-4960-43FB-AE53-87AF078566FD}" destId="{9DD13930-AD3A-490D-B48B-2562A61646C0}" srcOrd="13" destOrd="0" presId="urn:microsoft.com/office/officeart/2005/8/layout/list1"/>
    <dgm:cxn modelId="{740D8BEE-2F0A-4594-82C9-26AF8F76DEE1}" type="presParOf" srcId="{8E04A38C-4960-43FB-AE53-87AF078566FD}" destId="{0EC27571-39DF-45DA-A4CA-343DB140CDBF}" srcOrd="14" destOrd="0" presId="urn:microsoft.com/office/officeart/2005/8/layout/list1"/>
    <dgm:cxn modelId="{604E9115-FA78-49C0-AA76-2095768D1C3B}" type="presParOf" srcId="{8E04A38C-4960-43FB-AE53-87AF078566FD}" destId="{DFAC285B-E076-434A-BEEE-99D371AA29E4}" srcOrd="15" destOrd="0" presId="urn:microsoft.com/office/officeart/2005/8/layout/list1"/>
    <dgm:cxn modelId="{E106FFF7-089B-480D-862E-39B46A23CA46}" type="presParOf" srcId="{8E04A38C-4960-43FB-AE53-87AF078566FD}" destId="{86EC3B67-C552-4C87-9DC9-5DC175C4FB24}" srcOrd="16" destOrd="0" presId="urn:microsoft.com/office/officeart/2005/8/layout/list1"/>
    <dgm:cxn modelId="{B99B4F21-8FBB-48D4-8D9F-FF11B2D2D7E4}" type="presParOf" srcId="{86EC3B67-C552-4C87-9DC9-5DC175C4FB24}" destId="{83145B0F-5DFC-46DD-85A5-350603AC5756}" srcOrd="0" destOrd="0" presId="urn:microsoft.com/office/officeart/2005/8/layout/list1"/>
    <dgm:cxn modelId="{33B5052D-AE9C-4B79-B4BB-D09AC9564509}" type="presParOf" srcId="{86EC3B67-C552-4C87-9DC9-5DC175C4FB24}" destId="{41433FA4-4C00-4F0D-8BD7-29AADD8B15BD}" srcOrd="1" destOrd="0" presId="urn:microsoft.com/office/officeart/2005/8/layout/list1"/>
    <dgm:cxn modelId="{F8941BDF-C7D2-47A4-B4D0-33B69602CD13}" type="presParOf" srcId="{8E04A38C-4960-43FB-AE53-87AF078566FD}" destId="{7699E45A-C8DE-4976-BB6A-23BA1918D00E}" srcOrd="17" destOrd="0" presId="urn:microsoft.com/office/officeart/2005/8/layout/list1"/>
    <dgm:cxn modelId="{D9021249-FE28-450D-BE81-97CD812FFE7C}" type="presParOf" srcId="{8E04A38C-4960-43FB-AE53-87AF078566FD}" destId="{85B92D5A-A02B-4257-96E5-CF221B69F7AE}" srcOrd="18" destOrd="0" presId="urn:microsoft.com/office/officeart/2005/8/layout/list1"/>
    <dgm:cxn modelId="{817E25B7-5AC0-4E71-95AB-D6B644AC36C8}" type="presParOf" srcId="{8E04A38C-4960-43FB-AE53-87AF078566FD}" destId="{72343B78-370F-40B0-BB56-7207A3A69CAE}" srcOrd="19" destOrd="0" presId="urn:microsoft.com/office/officeart/2005/8/layout/list1"/>
    <dgm:cxn modelId="{34F2A6B6-0E7A-4F94-97D6-DCF811D76727}" type="presParOf" srcId="{8E04A38C-4960-43FB-AE53-87AF078566FD}" destId="{F55F885B-A1E9-48CE-B34D-A0DE5A57E6BF}" srcOrd="20" destOrd="0" presId="urn:microsoft.com/office/officeart/2005/8/layout/list1"/>
    <dgm:cxn modelId="{7F453FFB-8880-42A9-96DF-65B50DE09773}" type="presParOf" srcId="{F55F885B-A1E9-48CE-B34D-A0DE5A57E6BF}" destId="{7DE24DC8-6C68-49B4-9614-05B774E9DA4A}" srcOrd="0" destOrd="0" presId="urn:microsoft.com/office/officeart/2005/8/layout/list1"/>
    <dgm:cxn modelId="{4D1AE8FE-DF89-425B-94CD-71BE1F63943F}" type="presParOf" srcId="{F55F885B-A1E9-48CE-B34D-A0DE5A57E6BF}" destId="{E3941436-4019-472D-A108-3D42369BF73C}" srcOrd="1" destOrd="0" presId="urn:microsoft.com/office/officeart/2005/8/layout/list1"/>
    <dgm:cxn modelId="{1404A8F9-32BD-4996-B77A-A7FB760632FC}" type="presParOf" srcId="{8E04A38C-4960-43FB-AE53-87AF078566FD}" destId="{22DB9E54-E468-4F4B-9647-00BD4C3BAA26}" srcOrd="21" destOrd="0" presId="urn:microsoft.com/office/officeart/2005/8/layout/list1"/>
    <dgm:cxn modelId="{9B33CBE9-5B88-4EC0-87E9-9B7328246F57}" type="presParOf" srcId="{8E04A38C-4960-43FB-AE53-87AF078566FD}" destId="{7B7CE4AD-F204-4BC3-A153-2A87FA500767}" srcOrd="22" destOrd="0" presId="urn:microsoft.com/office/officeart/2005/8/layout/list1"/>
    <dgm:cxn modelId="{5903EDE3-55C4-4C63-B027-A8054F3D28D3}" type="presParOf" srcId="{8E04A38C-4960-43FB-AE53-87AF078566FD}" destId="{7E101999-3A46-4E2A-94BE-D1D1D399F45B}" srcOrd="23" destOrd="0" presId="urn:microsoft.com/office/officeart/2005/8/layout/list1"/>
    <dgm:cxn modelId="{74B96371-3401-41FB-B584-13FA5F8259EA}" type="presParOf" srcId="{8E04A38C-4960-43FB-AE53-87AF078566FD}" destId="{2DDA6E09-B4C0-49E6-A834-BE68461107D7}" srcOrd="24" destOrd="0" presId="urn:microsoft.com/office/officeart/2005/8/layout/list1"/>
    <dgm:cxn modelId="{DCF8F6BC-5BB8-479D-9B47-9E4A2D962291}" type="presParOf" srcId="{2DDA6E09-B4C0-49E6-A834-BE68461107D7}" destId="{6234E26F-0B54-44A0-B098-27E71C1BE84C}" srcOrd="0" destOrd="0" presId="urn:microsoft.com/office/officeart/2005/8/layout/list1"/>
    <dgm:cxn modelId="{A62D675C-7F5E-4256-9466-653CD1168A9E}" type="presParOf" srcId="{2DDA6E09-B4C0-49E6-A834-BE68461107D7}" destId="{AE9137F6-119E-4241-AED4-15826E73E753}" srcOrd="1" destOrd="0" presId="urn:microsoft.com/office/officeart/2005/8/layout/list1"/>
    <dgm:cxn modelId="{C1E44FA3-7EE7-48BB-A2F0-F23D8F65E3CB}" type="presParOf" srcId="{8E04A38C-4960-43FB-AE53-87AF078566FD}" destId="{E8D203D2-039B-44DB-9EA1-F2CA491E0D29}" srcOrd="25" destOrd="0" presId="urn:microsoft.com/office/officeart/2005/8/layout/list1"/>
    <dgm:cxn modelId="{D8FACA7A-2A6D-4CC1-B5F1-C5241D79DCC9}" type="presParOf" srcId="{8E04A38C-4960-43FB-AE53-87AF078566FD}" destId="{A04EFF16-6F50-43B0-B4C0-18ED5DC7D4AD}" srcOrd="26" destOrd="0" presId="urn:microsoft.com/office/officeart/2005/8/layout/list1"/>
    <dgm:cxn modelId="{1FC6601D-EA5D-4A26-867E-B9D1C3C174D5}" type="presParOf" srcId="{8E04A38C-4960-43FB-AE53-87AF078566FD}" destId="{D3231000-675B-4799-B207-DD6BE6E495BA}" srcOrd="27" destOrd="0" presId="urn:microsoft.com/office/officeart/2005/8/layout/list1"/>
    <dgm:cxn modelId="{6D60F662-40E2-4B95-A25F-C4DCFF12A965}" type="presParOf" srcId="{8E04A38C-4960-43FB-AE53-87AF078566FD}" destId="{BE38050F-6854-4494-8A66-43E83005398F}" srcOrd="28" destOrd="0" presId="urn:microsoft.com/office/officeart/2005/8/layout/list1"/>
    <dgm:cxn modelId="{F148CC7C-B807-4B8B-9DBC-EA4ED6C92F99}" type="presParOf" srcId="{BE38050F-6854-4494-8A66-43E83005398F}" destId="{E5BBB2B9-109C-43E8-9B2B-D5C48CF25FFE}" srcOrd="0" destOrd="0" presId="urn:microsoft.com/office/officeart/2005/8/layout/list1"/>
    <dgm:cxn modelId="{3ABD58B6-0A33-473B-981A-0713665679C6}" type="presParOf" srcId="{BE38050F-6854-4494-8A66-43E83005398F}" destId="{935BA9A9-5F2A-40C6-AEEC-3911F6113066}" srcOrd="1" destOrd="0" presId="urn:microsoft.com/office/officeart/2005/8/layout/list1"/>
    <dgm:cxn modelId="{F77E1A76-0F48-4AC4-BEC7-C81BD9F1B38A}" type="presParOf" srcId="{8E04A38C-4960-43FB-AE53-87AF078566FD}" destId="{BC16EF7B-838D-4C0C-9934-8544CBD6C3BB}" srcOrd="29" destOrd="0" presId="urn:microsoft.com/office/officeart/2005/8/layout/list1"/>
    <dgm:cxn modelId="{4F71B46B-E68E-4F2D-A939-0885350BFF3D}" type="presParOf" srcId="{8E04A38C-4960-43FB-AE53-87AF078566FD}" destId="{E88D3691-9F66-4698-925E-4A4549D8CDAD}" srcOrd="3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51D811-200A-4883-B1B5-11BF00FE9CAC}">
      <dsp:nvSpPr>
        <dsp:cNvPr id="0" name=""/>
        <dsp:cNvSpPr/>
      </dsp:nvSpPr>
      <dsp:spPr>
        <a:xfrm rot="4396374">
          <a:off x="1380714" y="1197892"/>
          <a:ext cx="5196648" cy="3624014"/>
        </a:xfrm>
        <a:prstGeom prst="swooshArrow">
          <a:avLst>
            <a:gd name="adj1" fmla="val 16310"/>
            <a:gd name="adj2" fmla="val 3137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A1EB22-446E-4818-AED0-6E5B50AAB56E}">
      <dsp:nvSpPr>
        <dsp:cNvPr id="0" name=""/>
        <dsp:cNvSpPr/>
      </dsp:nvSpPr>
      <dsp:spPr>
        <a:xfrm>
          <a:off x="3151917" y="1555516"/>
          <a:ext cx="131231" cy="131231"/>
        </a:xfrm>
        <a:prstGeom prst="ellipse">
          <a:avLst/>
        </a:prstGeom>
        <a:solidFill>
          <a:schemeClr val="dk2">
            <a:tint val="60000"/>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26AA756-F135-437E-8CAF-8E8D51718797}">
      <dsp:nvSpPr>
        <dsp:cNvPr id="0" name=""/>
        <dsp:cNvSpPr/>
      </dsp:nvSpPr>
      <dsp:spPr>
        <a:xfrm>
          <a:off x="3780986" y="1995563"/>
          <a:ext cx="131231" cy="131231"/>
        </a:xfrm>
        <a:prstGeom prst="ellipse">
          <a:avLst/>
        </a:prstGeom>
        <a:solidFill>
          <a:schemeClr val="dk2">
            <a:tint val="60000"/>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3C7BD49-12ED-4D53-8E89-14E050C0BB86}">
      <dsp:nvSpPr>
        <dsp:cNvPr id="0" name=""/>
        <dsp:cNvSpPr/>
      </dsp:nvSpPr>
      <dsp:spPr>
        <a:xfrm>
          <a:off x="4310729" y="2508450"/>
          <a:ext cx="131231" cy="131231"/>
        </a:xfrm>
        <a:prstGeom prst="ellipse">
          <a:avLst/>
        </a:prstGeom>
        <a:solidFill>
          <a:schemeClr val="dk2">
            <a:tint val="60000"/>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64AC337-65AB-4DE8-9DF3-08E96D0A0EED}">
      <dsp:nvSpPr>
        <dsp:cNvPr id="0" name=""/>
        <dsp:cNvSpPr/>
      </dsp:nvSpPr>
      <dsp:spPr>
        <a:xfrm>
          <a:off x="1092103" y="152363"/>
          <a:ext cx="2330544" cy="658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b" anchorCtr="0">
          <a:noAutofit/>
        </a:bodyPr>
        <a:lstStyle/>
        <a:p>
          <a:pPr lvl="0" algn="ctr" defTabSz="800100">
            <a:lnSpc>
              <a:spcPct val="90000"/>
            </a:lnSpc>
            <a:spcBef>
              <a:spcPct val="0"/>
            </a:spcBef>
            <a:spcAft>
              <a:spcPct val="35000"/>
            </a:spcAft>
          </a:pPr>
          <a:r>
            <a:rPr lang="en-US" sz="1800" kern="1200" dirty="0" smtClean="0"/>
            <a:t>1. First impressions (snap </a:t>
          </a:r>
          <a:r>
            <a:rPr lang="en-US" sz="1800" kern="1200" dirty="0" err="1" smtClean="0"/>
            <a:t>judgements</a:t>
          </a:r>
          <a:r>
            <a:rPr lang="en-US" sz="1800" kern="1200" dirty="0" smtClean="0"/>
            <a:t>)</a:t>
          </a:r>
          <a:endParaRPr lang="en-US" sz="1800" kern="1200" dirty="0"/>
        </a:p>
      </dsp:txBody>
      <dsp:txXfrm>
        <a:off x="1092103" y="152363"/>
        <a:ext cx="2330544" cy="658440"/>
      </dsp:txXfrm>
    </dsp:sp>
    <dsp:sp modelId="{75D50BAB-D56A-46D6-8501-9CAE6CF605E2}">
      <dsp:nvSpPr>
        <dsp:cNvPr id="0" name=""/>
        <dsp:cNvSpPr/>
      </dsp:nvSpPr>
      <dsp:spPr>
        <a:xfrm>
          <a:off x="3844380" y="912153"/>
          <a:ext cx="3659063" cy="9631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l" defTabSz="800100">
            <a:lnSpc>
              <a:spcPct val="90000"/>
            </a:lnSpc>
            <a:spcBef>
              <a:spcPct val="0"/>
            </a:spcBef>
            <a:spcAft>
              <a:spcPct val="35000"/>
            </a:spcAft>
          </a:pPr>
          <a:r>
            <a:rPr lang="en-US" sz="1800" kern="1200" dirty="0" smtClean="0"/>
            <a:t>2. Not clarifying what the job involves and requires</a:t>
          </a:r>
          <a:endParaRPr lang="en-US" sz="1800" kern="1200" dirty="0"/>
        </a:p>
      </dsp:txBody>
      <dsp:txXfrm>
        <a:off x="3844380" y="912153"/>
        <a:ext cx="3659063" cy="963168"/>
      </dsp:txXfrm>
    </dsp:sp>
    <dsp:sp modelId="{80883C64-6D19-4995-95E7-26BECB86F5AA}">
      <dsp:nvSpPr>
        <dsp:cNvPr id="0" name=""/>
        <dsp:cNvSpPr/>
      </dsp:nvSpPr>
      <dsp:spPr>
        <a:xfrm>
          <a:off x="0" y="1520254"/>
          <a:ext cx="2794133" cy="9631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r" defTabSz="800100">
            <a:lnSpc>
              <a:spcPct val="90000"/>
            </a:lnSpc>
            <a:spcBef>
              <a:spcPct val="0"/>
            </a:spcBef>
            <a:spcAft>
              <a:spcPct val="35000"/>
            </a:spcAft>
          </a:pPr>
          <a:r>
            <a:rPr lang="en-US" sz="1800" kern="1200" dirty="0" smtClean="0"/>
            <a:t>3. Candidate-order error and pressure to hire</a:t>
          </a:r>
          <a:endParaRPr lang="en-US" sz="1800" kern="1200" dirty="0"/>
        </a:p>
      </dsp:txBody>
      <dsp:txXfrm>
        <a:off x="0" y="1520254"/>
        <a:ext cx="2794133" cy="963168"/>
      </dsp:txXfrm>
    </dsp:sp>
    <dsp:sp modelId="{D795F461-B7E9-44DB-8035-2A589078B598}">
      <dsp:nvSpPr>
        <dsp:cNvPr id="0" name=""/>
        <dsp:cNvSpPr/>
      </dsp:nvSpPr>
      <dsp:spPr>
        <a:xfrm>
          <a:off x="4768956" y="3075515"/>
          <a:ext cx="131231" cy="131231"/>
        </a:xfrm>
        <a:prstGeom prst="ellipse">
          <a:avLst/>
        </a:prstGeom>
        <a:solidFill>
          <a:schemeClr val="dk2">
            <a:tint val="60000"/>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12BAD57-7706-48AB-95AB-04CFE23B8E52}">
      <dsp:nvSpPr>
        <dsp:cNvPr id="0" name=""/>
        <dsp:cNvSpPr/>
      </dsp:nvSpPr>
      <dsp:spPr>
        <a:xfrm>
          <a:off x="4898230" y="1981198"/>
          <a:ext cx="3319099" cy="9631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l" defTabSz="800100">
            <a:lnSpc>
              <a:spcPct val="90000"/>
            </a:lnSpc>
            <a:spcBef>
              <a:spcPct val="0"/>
            </a:spcBef>
            <a:spcAft>
              <a:spcPct val="35000"/>
            </a:spcAft>
          </a:pPr>
          <a:r>
            <a:rPr lang="en-US" sz="1800" kern="1200" dirty="0" smtClean="0"/>
            <a:t>4. Nonverbal behavior and impression management</a:t>
          </a:r>
          <a:endParaRPr lang="en-US" sz="1800" kern="1200" dirty="0"/>
        </a:p>
      </dsp:txBody>
      <dsp:txXfrm>
        <a:off x="4898230" y="1981198"/>
        <a:ext cx="3319099" cy="963168"/>
      </dsp:txXfrm>
    </dsp:sp>
    <dsp:sp modelId="{2CE641E9-1250-405A-A9CC-CA636A4CBBD0}">
      <dsp:nvSpPr>
        <dsp:cNvPr id="0" name=""/>
        <dsp:cNvSpPr/>
      </dsp:nvSpPr>
      <dsp:spPr>
        <a:xfrm>
          <a:off x="1032346" y="2659547"/>
          <a:ext cx="3310890" cy="9631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r" defTabSz="800100">
            <a:lnSpc>
              <a:spcPct val="90000"/>
            </a:lnSpc>
            <a:spcBef>
              <a:spcPct val="0"/>
            </a:spcBef>
            <a:spcAft>
              <a:spcPct val="35000"/>
            </a:spcAft>
          </a:pPr>
          <a:r>
            <a:rPr lang="en-US" sz="1800" kern="1200" dirty="0" smtClean="0"/>
            <a:t>5. The effects of interviewees personal characteristics</a:t>
          </a:r>
          <a:endParaRPr lang="en-US" sz="1800" kern="1200" dirty="0"/>
        </a:p>
      </dsp:txBody>
      <dsp:txXfrm>
        <a:off x="1032346" y="2659547"/>
        <a:ext cx="3310890" cy="963168"/>
      </dsp:txXfrm>
    </dsp:sp>
    <dsp:sp modelId="{9C50D942-4761-41A6-8585-6A8F2C4722E1}">
      <dsp:nvSpPr>
        <dsp:cNvPr id="0" name=""/>
        <dsp:cNvSpPr/>
      </dsp:nvSpPr>
      <dsp:spPr>
        <a:xfrm>
          <a:off x="5138451" y="3654018"/>
          <a:ext cx="131231" cy="131231"/>
        </a:xfrm>
        <a:prstGeom prst="ellipse">
          <a:avLst/>
        </a:prstGeom>
        <a:solidFill>
          <a:schemeClr val="dk2">
            <a:tint val="60000"/>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4E22DE0-8F36-4C00-98DF-6AFD7F08F29A}">
      <dsp:nvSpPr>
        <dsp:cNvPr id="0" name=""/>
        <dsp:cNvSpPr/>
      </dsp:nvSpPr>
      <dsp:spPr>
        <a:xfrm>
          <a:off x="6455080" y="3141868"/>
          <a:ext cx="2075746" cy="9631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l" defTabSz="800100">
            <a:lnSpc>
              <a:spcPct val="90000"/>
            </a:lnSpc>
            <a:spcBef>
              <a:spcPct val="0"/>
            </a:spcBef>
            <a:spcAft>
              <a:spcPct val="35000"/>
            </a:spcAft>
          </a:pPr>
          <a:r>
            <a:rPr lang="en-US" sz="1800" kern="1200" dirty="0" smtClean="0"/>
            <a:t>6.The interviewer’s inadvertent behaviors</a:t>
          </a:r>
          <a:endParaRPr lang="en-US" sz="1800" kern="1200" dirty="0"/>
        </a:p>
      </dsp:txBody>
      <dsp:txXfrm>
        <a:off x="6455080" y="3141868"/>
        <a:ext cx="2075746" cy="963168"/>
      </dsp:txXfrm>
    </dsp:sp>
    <dsp:sp modelId="{FBA3B65D-5236-47B9-A032-DA318B48DCF3}">
      <dsp:nvSpPr>
        <dsp:cNvPr id="0" name=""/>
        <dsp:cNvSpPr/>
      </dsp:nvSpPr>
      <dsp:spPr>
        <a:xfrm>
          <a:off x="3962401" y="5154172"/>
          <a:ext cx="4072891" cy="865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t" anchorCtr="0">
          <a:noAutofit/>
        </a:bodyPr>
        <a:lstStyle/>
        <a:p>
          <a:pPr lvl="0" algn="ctr" defTabSz="800100">
            <a:lnSpc>
              <a:spcPct val="90000"/>
            </a:lnSpc>
            <a:spcBef>
              <a:spcPct val="0"/>
            </a:spcBef>
            <a:spcAft>
              <a:spcPct val="35000"/>
            </a:spcAft>
          </a:pPr>
          <a:r>
            <a:rPr lang="en-US" sz="1800" kern="1200" dirty="0" smtClean="0"/>
            <a:t>AN INTERVIEW’S USEFULNESS UNDERMINED</a:t>
          </a:r>
          <a:endParaRPr lang="en-US" sz="1800" kern="1200" dirty="0"/>
        </a:p>
      </dsp:txBody>
      <dsp:txXfrm>
        <a:off x="3962401" y="5154172"/>
        <a:ext cx="4072891" cy="8656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4F4B68-E660-4DCA-88E6-3854D582C2CA}">
      <dsp:nvSpPr>
        <dsp:cNvPr id="0" name=""/>
        <dsp:cNvSpPr/>
      </dsp:nvSpPr>
      <dsp:spPr>
        <a:xfrm>
          <a:off x="0" y="289798"/>
          <a:ext cx="8763000" cy="302400"/>
        </a:xfrm>
        <a:prstGeom prst="rect">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A27CDC7-27E8-4B8F-96D1-3629465C30ED}">
      <dsp:nvSpPr>
        <dsp:cNvPr id="0" name=""/>
        <dsp:cNvSpPr/>
      </dsp:nvSpPr>
      <dsp:spPr>
        <a:xfrm>
          <a:off x="438150" y="112678"/>
          <a:ext cx="6134100" cy="354240"/>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1854" tIns="0" rIns="231854" bIns="0" numCol="1" spcCol="1270" anchor="ctr" anchorCtr="0">
          <a:noAutofit/>
        </a:bodyPr>
        <a:lstStyle/>
        <a:p>
          <a:pPr lvl="0" algn="l" defTabSz="800100">
            <a:lnSpc>
              <a:spcPct val="90000"/>
            </a:lnSpc>
            <a:spcBef>
              <a:spcPct val="0"/>
            </a:spcBef>
            <a:spcAft>
              <a:spcPct val="35000"/>
            </a:spcAft>
          </a:pPr>
          <a:r>
            <a:rPr lang="en-US" sz="1800" b="1" kern="1200" dirty="0" smtClean="0"/>
            <a:t>STEP 1. MAKE SURE YOU KNOW THE JOB</a:t>
          </a:r>
          <a:endParaRPr lang="en-US" sz="1800" b="1" kern="1200" dirty="0"/>
        </a:p>
      </dsp:txBody>
      <dsp:txXfrm>
        <a:off x="455443" y="129971"/>
        <a:ext cx="6099514" cy="319654"/>
      </dsp:txXfrm>
    </dsp:sp>
    <dsp:sp modelId="{3ADB2DFC-94B0-412E-BF46-C7EE411A2BBC}">
      <dsp:nvSpPr>
        <dsp:cNvPr id="0" name=""/>
        <dsp:cNvSpPr/>
      </dsp:nvSpPr>
      <dsp:spPr>
        <a:xfrm>
          <a:off x="0" y="834118"/>
          <a:ext cx="8763000" cy="1398600"/>
        </a:xfrm>
        <a:prstGeom prst="rect">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0106" tIns="249936" rIns="680106" bIns="99568" numCol="1" spcCol="1270" anchor="t" anchorCtr="0">
          <a:noAutofit/>
        </a:bodyPr>
        <a:lstStyle/>
        <a:p>
          <a:pPr marL="114300" lvl="1" indent="-114300" algn="l" defTabSz="622300">
            <a:lnSpc>
              <a:spcPct val="90000"/>
            </a:lnSpc>
            <a:spcBef>
              <a:spcPct val="0"/>
            </a:spcBef>
            <a:spcAft>
              <a:spcPct val="15000"/>
            </a:spcAft>
            <a:buChar char="••"/>
          </a:pPr>
          <a:r>
            <a:rPr lang="en-US" sz="1400" b="1" kern="1200" dirty="0" smtClean="0"/>
            <a:t>Base question on actual job duties</a:t>
          </a:r>
          <a:endParaRPr lang="en-US" sz="1400" b="1" kern="1200" dirty="0"/>
        </a:p>
        <a:p>
          <a:pPr marL="114300" lvl="1" indent="-114300" algn="l" defTabSz="622300">
            <a:lnSpc>
              <a:spcPct val="90000"/>
            </a:lnSpc>
            <a:spcBef>
              <a:spcPct val="0"/>
            </a:spcBef>
            <a:spcAft>
              <a:spcPct val="15000"/>
            </a:spcAft>
            <a:buChar char="••"/>
          </a:pPr>
          <a:r>
            <a:rPr lang="en-US" sz="1400" b="1" kern="1200" dirty="0" smtClean="0"/>
            <a:t>Use job knowledge, situational, or behavioral questions (p.253)</a:t>
          </a:r>
          <a:endParaRPr lang="en-US" sz="1400" b="1" kern="1200" dirty="0"/>
        </a:p>
        <a:p>
          <a:pPr marL="114300" lvl="1" indent="-114300" algn="l" defTabSz="622300">
            <a:lnSpc>
              <a:spcPct val="90000"/>
            </a:lnSpc>
            <a:spcBef>
              <a:spcPct val="0"/>
            </a:spcBef>
            <a:spcAft>
              <a:spcPct val="15000"/>
            </a:spcAft>
            <a:buChar char="••"/>
          </a:pPr>
          <a:r>
            <a:rPr lang="en-US" sz="1400" b="1" kern="1200" dirty="0" smtClean="0"/>
            <a:t>Use the same questions with all candidates</a:t>
          </a:r>
          <a:endParaRPr lang="en-US" sz="1400" b="1" kern="1200" dirty="0"/>
        </a:p>
        <a:p>
          <a:pPr marL="114300" lvl="1" indent="-114300" algn="l" defTabSz="622300">
            <a:lnSpc>
              <a:spcPct val="90000"/>
            </a:lnSpc>
            <a:spcBef>
              <a:spcPct val="0"/>
            </a:spcBef>
            <a:spcAft>
              <a:spcPct val="15000"/>
            </a:spcAft>
            <a:buChar char="••"/>
          </a:pPr>
          <a:r>
            <a:rPr lang="en-US" sz="1400" b="1" kern="1200" dirty="0" smtClean="0"/>
            <a:t>Use descriptive rating scales to rate answers (excellent, fair, poor)</a:t>
          </a:r>
          <a:endParaRPr lang="en-US" sz="1400" b="1" kern="1200" dirty="0"/>
        </a:p>
        <a:p>
          <a:pPr marL="114300" lvl="1" indent="-114300" algn="l" defTabSz="622300">
            <a:lnSpc>
              <a:spcPct val="90000"/>
            </a:lnSpc>
            <a:spcBef>
              <a:spcPct val="0"/>
            </a:spcBef>
            <a:spcAft>
              <a:spcPct val="15000"/>
            </a:spcAft>
            <a:buChar char="••"/>
          </a:pPr>
          <a:r>
            <a:rPr lang="en-US" sz="1400" b="1" kern="1200" dirty="0" smtClean="0"/>
            <a:t>If possible, use a standardized interview form </a:t>
          </a:r>
          <a:endParaRPr lang="en-US" sz="1400" b="1" kern="1200" dirty="0"/>
        </a:p>
      </dsp:txBody>
      <dsp:txXfrm>
        <a:off x="0" y="834118"/>
        <a:ext cx="8763000" cy="1398600"/>
      </dsp:txXfrm>
    </dsp:sp>
    <dsp:sp modelId="{00D5138F-C888-4778-A49A-5F2C10718E54}">
      <dsp:nvSpPr>
        <dsp:cNvPr id="0" name=""/>
        <dsp:cNvSpPr/>
      </dsp:nvSpPr>
      <dsp:spPr>
        <a:xfrm>
          <a:off x="438150" y="656998"/>
          <a:ext cx="6134100" cy="354240"/>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1854" tIns="0" rIns="231854" bIns="0" numCol="1" spcCol="1270" anchor="ctr" anchorCtr="0">
          <a:noAutofit/>
        </a:bodyPr>
        <a:lstStyle/>
        <a:p>
          <a:pPr lvl="0" algn="l" defTabSz="800100">
            <a:lnSpc>
              <a:spcPct val="90000"/>
            </a:lnSpc>
            <a:spcBef>
              <a:spcPct val="0"/>
            </a:spcBef>
            <a:spcAft>
              <a:spcPct val="35000"/>
            </a:spcAft>
          </a:pPr>
          <a:r>
            <a:rPr lang="en-US" sz="1800" b="1" kern="1200" dirty="0" smtClean="0"/>
            <a:t>STEP 2. STRUCTURE THE INTERVIEW</a:t>
          </a:r>
          <a:endParaRPr lang="en-US" sz="1800" b="1" kern="1200" dirty="0"/>
        </a:p>
      </dsp:txBody>
      <dsp:txXfrm>
        <a:off x="455443" y="674291"/>
        <a:ext cx="6099514" cy="319654"/>
      </dsp:txXfrm>
    </dsp:sp>
    <dsp:sp modelId="{A3CBB603-4CCE-4E87-91A3-53D34830C5CC}">
      <dsp:nvSpPr>
        <dsp:cNvPr id="0" name=""/>
        <dsp:cNvSpPr/>
      </dsp:nvSpPr>
      <dsp:spPr>
        <a:xfrm>
          <a:off x="0" y="2474638"/>
          <a:ext cx="8763000" cy="302400"/>
        </a:xfrm>
        <a:prstGeom prst="rect">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B62E61F-067B-4360-B1A8-15E22168BF3B}">
      <dsp:nvSpPr>
        <dsp:cNvPr id="0" name=""/>
        <dsp:cNvSpPr/>
      </dsp:nvSpPr>
      <dsp:spPr>
        <a:xfrm>
          <a:off x="438150" y="2297519"/>
          <a:ext cx="6134100" cy="354240"/>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1854" tIns="0" rIns="231854" bIns="0" numCol="1" spcCol="1270" anchor="ctr" anchorCtr="0">
          <a:noAutofit/>
        </a:bodyPr>
        <a:lstStyle/>
        <a:p>
          <a:pPr lvl="0" algn="l" defTabSz="800100">
            <a:lnSpc>
              <a:spcPct val="90000"/>
            </a:lnSpc>
            <a:spcBef>
              <a:spcPct val="0"/>
            </a:spcBef>
            <a:spcAft>
              <a:spcPct val="35000"/>
            </a:spcAft>
          </a:pPr>
          <a:r>
            <a:rPr lang="en-US" sz="1800" b="1" kern="1200" dirty="0" smtClean="0"/>
            <a:t>STEP 3. GET ORGANIZED</a:t>
          </a:r>
          <a:endParaRPr lang="en-US" sz="1800" b="1" kern="1200" dirty="0"/>
        </a:p>
      </dsp:txBody>
      <dsp:txXfrm>
        <a:off x="455443" y="2314812"/>
        <a:ext cx="6099514" cy="319654"/>
      </dsp:txXfrm>
    </dsp:sp>
    <dsp:sp modelId="{0EC27571-39DF-45DA-A4CA-343DB140CDBF}">
      <dsp:nvSpPr>
        <dsp:cNvPr id="0" name=""/>
        <dsp:cNvSpPr/>
      </dsp:nvSpPr>
      <dsp:spPr>
        <a:xfrm>
          <a:off x="0" y="3018958"/>
          <a:ext cx="8763000" cy="302400"/>
        </a:xfrm>
        <a:prstGeom prst="rect">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818D2E4-65E9-4713-8D2D-E4F6837F7FA2}">
      <dsp:nvSpPr>
        <dsp:cNvPr id="0" name=""/>
        <dsp:cNvSpPr/>
      </dsp:nvSpPr>
      <dsp:spPr>
        <a:xfrm>
          <a:off x="438150" y="2841838"/>
          <a:ext cx="6134100" cy="354240"/>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1854" tIns="0" rIns="231854" bIns="0" numCol="1" spcCol="1270" anchor="ctr" anchorCtr="0">
          <a:noAutofit/>
        </a:bodyPr>
        <a:lstStyle/>
        <a:p>
          <a:pPr lvl="0" algn="l" defTabSz="800100">
            <a:lnSpc>
              <a:spcPct val="90000"/>
            </a:lnSpc>
            <a:spcBef>
              <a:spcPct val="0"/>
            </a:spcBef>
            <a:spcAft>
              <a:spcPct val="35000"/>
            </a:spcAft>
          </a:pPr>
          <a:r>
            <a:rPr lang="en-US" sz="1800" b="1" kern="1200" dirty="0" smtClean="0"/>
            <a:t>STEP 4. ESTABLISH RAPPORT</a:t>
          </a:r>
          <a:endParaRPr lang="en-US" sz="1800" b="1" kern="1200" dirty="0"/>
        </a:p>
      </dsp:txBody>
      <dsp:txXfrm>
        <a:off x="455443" y="2859131"/>
        <a:ext cx="6099514" cy="319654"/>
      </dsp:txXfrm>
    </dsp:sp>
    <dsp:sp modelId="{85B92D5A-A02B-4257-96E5-CF221B69F7AE}">
      <dsp:nvSpPr>
        <dsp:cNvPr id="0" name=""/>
        <dsp:cNvSpPr/>
      </dsp:nvSpPr>
      <dsp:spPr>
        <a:xfrm>
          <a:off x="0" y="3563279"/>
          <a:ext cx="8763000" cy="302400"/>
        </a:xfrm>
        <a:prstGeom prst="rect">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1433FA4-4C00-4F0D-8BD7-29AADD8B15BD}">
      <dsp:nvSpPr>
        <dsp:cNvPr id="0" name=""/>
        <dsp:cNvSpPr/>
      </dsp:nvSpPr>
      <dsp:spPr>
        <a:xfrm>
          <a:off x="438150" y="3386159"/>
          <a:ext cx="6134100" cy="354240"/>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1854" tIns="0" rIns="231854" bIns="0" numCol="1" spcCol="1270" anchor="ctr" anchorCtr="0">
          <a:noAutofit/>
        </a:bodyPr>
        <a:lstStyle/>
        <a:p>
          <a:pPr lvl="0" algn="l" defTabSz="800100">
            <a:lnSpc>
              <a:spcPct val="90000"/>
            </a:lnSpc>
            <a:spcBef>
              <a:spcPct val="0"/>
            </a:spcBef>
            <a:spcAft>
              <a:spcPct val="35000"/>
            </a:spcAft>
          </a:pPr>
          <a:r>
            <a:rPr lang="en-US" sz="1800" b="1" kern="1200" dirty="0" smtClean="0"/>
            <a:t>STEP 5. ASK QUESTIONS</a:t>
          </a:r>
          <a:endParaRPr lang="en-US" sz="1800" b="1" kern="1200" dirty="0"/>
        </a:p>
      </dsp:txBody>
      <dsp:txXfrm>
        <a:off x="455443" y="3403452"/>
        <a:ext cx="6099514" cy="319654"/>
      </dsp:txXfrm>
    </dsp:sp>
    <dsp:sp modelId="{7B7CE4AD-F204-4BC3-A153-2A87FA500767}">
      <dsp:nvSpPr>
        <dsp:cNvPr id="0" name=""/>
        <dsp:cNvSpPr/>
      </dsp:nvSpPr>
      <dsp:spPr>
        <a:xfrm>
          <a:off x="0" y="4107599"/>
          <a:ext cx="8763000" cy="302400"/>
        </a:xfrm>
        <a:prstGeom prst="rect">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3941436-4019-472D-A108-3D42369BF73C}">
      <dsp:nvSpPr>
        <dsp:cNvPr id="0" name=""/>
        <dsp:cNvSpPr/>
      </dsp:nvSpPr>
      <dsp:spPr>
        <a:xfrm>
          <a:off x="438150" y="3930479"/>
          <a:ext cx="7010417" cy="354240"/>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1854" tIns="0" rIns="231854" bIns="0" numCol="1" spcCol="1270" anchor="ctr" anchorCtr="0">
          <a:noAutofit/>
        </a:bodyPr>
        <a:lstStyle/>
        <a:p>
          <a:pPr lvl="0" algn="l" defTabSz="800100">
            <a:lnSpc>
              <a:spcPct val="90000"/>
            </a:lnSpc>
            <a:spcBef>
              <a:spcPct val="0"/>
            </a:spcBef>
            <a:spcAft>
              <a:spcPct val="35000"/>
            </a:spcAft>
          </a:pPr>
          <a:r>
            <a:rPr lang="en-US" sz="1800" b="1" kern="1200" dirty="0" smtClean="0"/>
            <a:t>STEP 6. TAKE BRIEF, UNOBTRUSIVE NOTES DURING THE INTERVIEW</a:t>
          </a:r>
          <a:endParaRPr lang="en-US" sz="1800" b="1" kern="1200" dirty="0"/>
        </a:p>
      </dsp:txBody>
      <dsp:txXfrm>
        <a:off x="455443" y="3947772"/>
        <a:ext cx="6975831" cy="319654"/>
      </dsp:txXfrm>
    </dsp:sp>
    <dsp:sp modelId="{A04EFF16-6F50-43B0-B4C0-18ED5DC7D4AD}">
      <dsp:nvSpPr>
        <dsp:cNvPr id="0" name=""/>
        <dsp:cNvSpPr/>
      </dsp:nvSpPr>
      <dsp:spPr>
        <a:xfrm>
          <a:off x="0" y="4651919"/>
          <a:ext cx="8763000" cy="302400"/>
        </a:xfrm>
        <a:prstGeom prst="rect">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E9137F6-119E-4241-AED4-15826E73E753}">
      <dsp:nvSpPr>
        <dsp:cNvPr id="0" name=""/>
        <dsp:cNvSpPr/>
      </dsp:nvSpPr>
      <dsp:spPr>
        <a:xfrm>
          <a:off x="438150" y="4474799"/>
          <a:ext cx="6134100" cy="354240"/>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1854" tIns="0" rIns="231854" bIns="0" numCol="1" spcCol="1270" anchor="ctr" anchorCtr="0">
          <a:noAutofit/>
        </a:bodyPr>
        <a:lstStyle/>
        <a:p>
          <a:pPr lvl="0" algn="l" defTabSz="800100">
            <a:lnSpc>
              <a:spcPct val="90000"/>
            </a:lnSpc>
            <a:spcBef>
              <a:spcPct val="0"/>
            </a:spcBef>
            <a:spcAft>
              <a:spcPct val="35000"/>
            </a:spcAft>
          </a:pPr>
          <a:r>
            <a:rPr lang="en-US" sz="1800" b="1" kern="1200" dirty="0" smtClean="0"/>
            <a:t>STEP 7. CLOSE THE INTERVIEW</a:t>
          </a:r>
          <a:endParaRPr lang="en-US" sz="1800" b="1" kern="1200" dirty="0"/>
        </a:p>
      </dsp:txBody>
      <dsp:txXfrm>
        <a:off x="455443" y="4492092"/>
        <a:ext cx="6099514" cy="319654"/>
      </dsp:txXfrm>
    </dsp:sp>
    <dsp:sp modelId="{E88D3691-9F66-4698-925E-4A4549D8CDAD}">
      <dsp:nvSpPr>
        <dsp:cNvPr id="0" name=""/>
        <dsp:cNvSpPr/>
      </dsp:nvSpPr>
      <dsp:spPr>
        <a:xfrm>
          <a:off x="0" y="5196239"/>
          <a:ext cx="8763000" cy="302400"/>
        </a:xfrm>
        <a:prstGeom prst="rect">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35BA9A9-5F2A-40C6-AEEC-3911F6113066}">
      <dsp:nvSpPr>
        <dsp:cNvPr id="0" name=""/>
        <dsp:cNvSpPr/>
      </dsp:nvSpPr>
      <dsp:spPr>
        <a:xfrm>
          <a:off x="438150" y="5019119"/>
          <a:ext cx="6134100" cy="354240"/>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1854" tIns="0" rIns="231854" bIns="0" numCol="1" spcCol="1270" anchor="ctr" anchorCtr="0">
          <a:noAutofit/>
        </a:bodyPr>
        <a:lstStyle/>
        <a:p>
          <a:pPr lvl="0" algn="l" defTabSz="800100">
            <a:lnSpc>
              <a:spcPct val="90000"/>
            </a:lnSpc>
            <a:spcBef>
              <a:spcPct val="0"/>
            </a:spcBef>
            <a:spcAft>
              <a:spcPct val="35000"/>
            </a:spcAft>
          </a:pPr>
          <a:r>
            <a:rPr lang="en-US" sz="1800" b="1" kern="1200" dirty="0" smtClean="0"/>
            <a:t>STEP 8. REVIEW THE INTERVIEW</a:t>
          </a:r>
          <a:endParaRPr lang="en-US" sz="1800" b="1" kern="1200" dirty="0"/>
        </a:p>
      </dsp:txBody>
      <dsp:txXfrm>
        <a:off x="455443" y="5036412"/>
        <a:ext cx="6099514" cy="319654"/>
      </dsp:txXfrm>
    </dsp:sp>
  </dsp:spTree>
</dsp:drawing>
</file>

<file path=ppt/diagrams/layout1.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D88AB7-B927-401B-B41E-08488EC89C34}" type="datetimeFigureOut">
              <a:rPr lang="id-ID" smtClean="0"/>
              <a:t>16/09/2018</a:t>
            </a:fld>
            <a:endParaRPr lang="id-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F5B90D-FEC0-4435-AAE8-E8D4C2770C7E}" type="slidenum">
              <a:rPr lang="id-ID" smtClean="0"/>
              <a:t>‹#›</a:t>
            </a:fld>
            <a:endParaRPr lang="id-ID"/>
          </a:p>
        </p:txBody>
      </p:sp>
    </p:spTree>
    <p:extLst>
      <p:ext uri="{BB962C8B-B14F-4D97-AF65-F5344CB8AC3E}">
        <p14:creationId xmlns:p14="http://schemas.microsoft.com/office/powerpoint/2010/main" val="38131600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err="1" smtClean="0">
                <a:solidFill>
                  <a:schemeClr val="tx1"/>
                </a:solidFill>
                <a:effectLst/>
                <a:latin typeface="+mn-lt"/>
                <a:ea typeface="+mn-ea"/>
                <a:cs typeface="+mn-cs"/>
              </a:rPr>
              <a:t>Wawancara</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Bermotif</a:t>
            </a:r>
            <a:r>
              <a:rPr lang="en-US" sz="1200" b="1" kern="1200" dirty="0" smtClean="0">
                <a:solidFill>
                  <a:schemeClr val="tx1"/>
                </a:solidFill>
                <a:effectLst/>
                <a:latin typeface="+mn-lt"/>
                <a:ea typeface="+mn-ea"/>
                <a:cs typeface="+mn-cs"/>
              </a:rPr>
              <a:t> McMurray </a:t>
            </a:r>
            <a:r>
              <a:rPr lang="en-US" sz="1200" b="1" kern="1200" dirty="0" err="1" smtClean="0">
                <a:solidFill>
                  <a:schemeClr val="tx1"/>
                </a:solidFill>
                <a:effectLst/>
                <a:latin typeface="+mn-lt"/>
                <a:ea typeface="+mn-ea"/>
                <a:cs typeface="+mn-cs"/>
              </a:rPr>
              <a:t>adalah</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salah</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satu</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contoh</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awal</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Pewawancara</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mengikuti</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formulir</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tercetak</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untuk</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mengajukan</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serangkaian</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pertanyaan</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seperti</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Bagaimana</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hasil</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kerja</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seseorang</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saat</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ini</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Komentar</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dicetak</a:t>
            </a:r>
            <a:r>
              <a:rPr lang="en-US" sz="1200" b="1" kern="1200" dirty="0" smtClean="0">
                <a:solidFill>
                  <a:schemeClr val="tx1"/>
                </a:solidFill>
                <a:effectLst/>
                <a:latin typeface="+mn-lt"/>
                <a:ea typeface="+mn-ea"/>
                <a:cs typeface="+mn-cs"/>
              </a:rPr>
              <a:t> di </a:t>
            </a:r>
            <a:r>
              <a:rPr lang="en-US" sz="1200" b="1" kern="1200" dirty="0" err="1" smtClean="0">
                <a:solidFill>
                  <a:schemeClr val="tx1"/>
                </a:solidFill>
                <a:effectLst/>
                <a:latin typeface="+mn-lt"/>
                <a:ea typeface="+mn-ea"/>
                <a:cs typeface="+mn-cs"/>
              </a:rPr>
              <a:t>bawah</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pertanyaan</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seperti</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Apakah</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dia</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menunjukkan</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kemandirian</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dalam</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mendapatkan</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pekerjaannya</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kemudian</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memandu</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pewawancara</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dalam</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mengevaluasi</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jawaban</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Beberapa</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ahli</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masih</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membatasi</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istilah</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wawancara</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terstruktur</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untuk</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wawancara</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seperti</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ini</a:t>
            </a:r>
            <a:r>
              <a:rPr lang="en-US" sz="1200" b="1" kern="1200" dirty="0" smtClean="0">
                <a:solidFill>
                  <a:schemeClr val="tx1"/>
                </a:solidFill>
                <a:effectLst/>
                <a:latin typeface="+mn-lt"/>
                <a:ea typeface="+mn-ea"/>
                <a:cs typeface="+mn-cs"/>
              </a:rPr>
              <a:t>, yang </a:t>
            </a:r>
            <a:r>
              <a:rPr lang="en-US" sz="1200" b="1" kern="1200" dirty="0" err="1" smtClean="0">
                <a:solidFill>
                  <a:schemeClr val="tx1"/>
                </a:solidFill>
                <a:effectLst/>
                <a:latin typeface="+mn-lt"/>
                <a:ea typeface="+mn-ea"/>
                <a:cs typeface="+mn-cs"/>
              </a:rPr>
              <a:t>didasarkan</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pada</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pertanyaan</a:t>
            </a:r>
            <a:r>
              <a:rPr lang="en-US" sz="1200" b="1" kern="1200" dirty="0" smtClean="0">
                <a:solidFill>
                  <a:schemeClr val="tx1"/>
                </a:solidFill>
                <a:effectLst/>
                <a:latin typeface="+mn-lt"/>
                <a:ea typeface="+mn-ea"/>
                <a:cs typeface="+mn-cs"/>
              </a:rPr>
              <a:t> yang </a:t>
            </a:r>
            <a:r>
              <a:rPr lang="en-US" sz="1200" b="1" kern="1200" dirty="0" err="1" smtClean="0">
                <a:solidFill>
                  <a:schemeClr val="tx1"/>
                </a:solidFill>
                <a:effectLst/>
                <a:latin typeface="+mn-lt"/>
                <a:ea typeface="+mn-ea"/>
                <a:cs typeface="+mn-cs"/>
              </a:rPr>
              <a:t>berorientasi</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pada</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pekerjaan</a:t>
            </a:r>
            <a:r>
              <a:rPr lang="en-US" sz="1200" b="1" kern="1200" dirty="0" smtClean="0">
                <a:solidFill>
                  <a:schemeClr val="tx1"/>
                </a:solidFill>
                <a:effectLst/>
                <a:latin typeface="+mn-lt"/>
                <a:ea typeface="+mn-ea"/>
                <a:cs typeface="+mn-cs"/>
              </a:rPr>
              <a:t> yang </a:t>
            </a:r>
            <a:r>
              <a:rPr lang="en-US" sz="1200" b="1" kern="1200" dirty="0" err="1" smtClean="0">
                <a:solidFill>
                  <a:schemeClr val="tx1"/>
                </a:solidFill>
                <a:effectLst/>
                <a:latin typeface="+mn-lt"/>
                <a:ea typeface="+mn-ea"/>
                <a:cs typeface="+mn-cs"/>
              </a:rPr>
              <a:t>dipilih</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dengan</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hati-hati</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dengan</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jawaban</a:t>
            </a:r>
            <a:r>
              <a:rPr lang="en-US" sz="1200" b="1" kern="1200" dirty="0" smtClean="0">
                <a:solidFill>
                  <a:schemeClr val="tx1"/>
                </a:solidFill>
                <a:effectLst/>
                <a:latin typeface="+mn-lt"/>
                <a:ea typeface="+mn-ea"/>
                <a:cs typeface="+mn-cs"/>
              </a:rPr>
              <a:t> yang </a:t>
            </a:r>
            <a:r>
              <a:rPr lang="en-US" sz="1200" b="1" kern="1200" dirty="0" err="1" smtClean="0">
                <a:solidFill>
                  <a:schemeClr val="tx1"/>
                </a:solidFill>
                <a:effectLst/>
                <a:latin typeface="+mn-lt"/>
                <a:ea typeface="+mn-ea"/>
                <a:cs typeface="+mn-cs"/>
              </a:rPr>
              <a:t>telah</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ditentukan</a:t>
            </a:r>
            <a:r>
              <a:rPr lang="en-US" sz="1200" b="1" kern="1200" dirty="0" smtClean="0">
                <a:solidFill>
                  <a:schemeClr val="tx1"/>
                </a:solidFill>
                <a:effectLst/>
                <a:latin typeface="+mn-lt"/>
                <a:ea typeface="+mn-ea"/>
                <a:cs typeface="+mn-cs"/>
              </a:rPr>
              <a:t>.</a:t>
            </a:r>
            <a:endParaRPr lang="id-ID"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Namun</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dalam</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prakteknya</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struktur</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wawancara</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adalah</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masalah</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tingkat</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Kadang-kadang</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manajer</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mungkin</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hanya</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ingin</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memastikan</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dia</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memiliki</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seperangkat</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pertanyaan</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standar</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untuk</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ditanyakan</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sehingga</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menghindari</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melewatkan</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setiap</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pertanyaan</a:t>
            </a:r>
            <a:r>
              <a:rPr lang="en-US" sz="1200" b="1" kern="1200" dirty="0" smtClean="0">
                <a:solidFill>
                  <a:schemeClr val="tx1"/>
                </a:solidFill>
                <a:effectLst/>
                <a:latin typeface="+mn-lt"/>
                <a:ea typeface="+mn-ea"/>
                <a:cs typeface="+mn-cs"/>
              </a:rPr>
              <a:t>. Di </a:t>
            </a:r>
            <a:r>
              <a:rPr lang="en-US" sz="1200" b="1" kern="1200" dirty="0" err="1" smtClean="0">
                <a:solidFill>
                  <a:schemeClr val="tx1"/>
                </a:solidFill>
                <a:effectLst/>
                <a:latin typeface="+mn-lt"/>
                <a:ea typeface="+mn-ea"/>
                <a:cs typeface="+mn-cs"/>
              </a:rPr>
              <a:t>sini</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dia</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mungkin</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hanya</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memilih</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pertanyaan</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dari</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daftar</a:t>
            </a:r>
            <a:r>
              <a:rPr lang="en-US" sz="1200" b="1" kern="1200" dirty="0" smtClean="0">
                <a:solidFill>
                  <a:schemeClr val="tx1"/>
                </a:solidFill>
                <a:effectLst/>
                <a:latin typeface="+mn-lt"/>
                <a:ea typeface="+mn-ea"/>
                <a:cs typeface="+mn-cs"/>
              </a:rPr>
              <a:t> </a:t>
            </a:r>
            <a:endParaRPr lang="id-ID" dirty="0"/>
          </a:p>
        </p:txBody>
      </p:sp>
      <p:sp>
        <p:nvSpPr>
          <p:cNvPr id="4" name="Slide Number Placeholder 3"/>
          <p:cNvSpPr>
            <a:spLocks noGrp="1"/>
          </p:cNvSpPr>
          <p:nvPr>
            <p:ph type="sldNum" sz="quarter" idx="10"/>
          </p:nvPr>
        </p:nvSpPr>
        <p:spPr/>
        <p:txBody>
          <a:bodyPr/>
          <a:lstStyle/>
          <a:p>
            <a:fld id="{0BF5B90D-FEC0-4435-AAE8-E8D4C2770C7E}" type="slidenum">
              <a:rPr lang="id-ID" smtClean="0"/>
              <a:t>3</a:t>
            </a:fld>
            <a:endParaRPr lang="id-ID"/>
          </a:p>
        </p:txBody>
      </p:sp>
    </p:spTree>
    <p:extLst>
      <p:ext uri="{BB962C8B-B14F-4D97-AF65-F5344CB8AC3E}">
        <p14:creationId xmlns:p14="http://schemas.microsoft.com/office/powerpoint/2010/main" val="1604782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err="1" smtClean="0">
                <a:solidFill>
                  <a:schemeClr val="tx1"/>
                </a:solidFill>
                <a:effectLst/>
                <a:latin typeface="+mn-lt"/>
                <a:ea typeface="+mn-ea"/>
                <a:cs typeface="+mn-cs"/>
              </a:rPr>
              <a:t>PERTANYAAN</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SITUASI</a:t>
            </a:r>
            <a:endParaRPr lang="id-ID" sz="1200" kern="1200" dirty="0" smtClean="0">
              <a:solidFill>
                <a:schemeClr val="tx1"/>
              </a:solidFill>
              <a:effectLst/>
              <a:latin typeface="+mn-lt"/>
              <a:ea typeface="+mn-ea"/>
              <a:cs typeface="+mn-cs"/>
            </a:endParaRPr>
          </a:p>
          <a:p>
            <a:r>
              <a:rPr lang="en-US" sz="1200" b="1" kern="1200" dirty="0" err="1" smtClean="0">
                <a:solidFill>
                  <a:schemeClr val="tx1"/>
                </a:solidFill>
                <a:effectLst/>
                <a:latin typeface="+mn-lt"/>
                <a:ea typeface="+mn-ea"/>
                <a:cs typeface="+mn-cs"/>
              </a:rPr>
              <a:t>Dalam</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wawancara</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situasional</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Anda</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bertanya</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kepada</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kandidat</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apa</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perilaku</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mereka</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dalam</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situasi</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tertentu</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Sebagai</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contoh</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Anda</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mungkin</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bertanya</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kepada</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calon</a:t>
            </a:r>
            <a:r>
              <a:rPr lang="en-US" sz="1200" b="1" kern="1200" dirty="0" smtClean="0">
                <a:solidFill>
                  <a:schemeClr val="tx1"/>
                </a:solidFill>
                <a:effectLst/>
                <a:latin typeface="+mn-lt"/>
                <a:ea typeface="+mn-ea"/>
                <a:cs typeface="+mn-cs"/>
              </a:rPr>
              <a:t> supervisor </a:t>
            </a:r>
            <a:r>
              <a:rPr lang="en-US" sz="1200" b="1" kern="1200" dirty="0" err="1" smtClean="0">
                <a:solidFill>
                  <a:schemeClr val="tx1"/>
                </a:solidFill>
                <a:effectLst/>
                <a:latin typeface="+mn-lt"/>
                <a:ea typeface="+mn-ea"/>
                <a:cs typeface="+mn-cs"/>
              </a:rPr>
              <a:t>bagaimana</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dia</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akan</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bertindak</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sebagai</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tanggapan</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terhadap</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bawahan</a:t>
            </a:r>
            <a:r>
              <a:rPr lang="en-US" sz="1200" b="1" kern="1200" dirty="0" smtClean="0">
                <a:solidFill>
                  <a:schemeClr val="tx1"/>
                </a:solidFill>
                <a:effectLst/>
                <a:latin typeface="+mn-lt"/>
                <a:ea typeface="+mn-ea"/>
                <a:cs typeface="+mn-cs"/>
              </a:rPr>
              <a:t> yang </a:t>
            </a:r>
            <a:r>
              <a:rPr lang="en-US" sz="1200" b="1" kern="1200" dirty="0" err="1" smtClean="0">
                <a:solidFill>
                  <a:schemeClr val="tx1"/>
                </a:solidFill>
                <a:effectLst/>
                <a:latin typeface="+mn-lt"/>
                <a:ea typeface="+mn-ea"/>
                <a:cs typeface="+mn-cs"/>
              </a:rPr>
              <a:t>datang</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untuk</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bekerja</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terlambat</a:t>
            </a:r>
            <a:r>
              <a:rPr lang="en-US" sz="1200" b="1" kern="1200" dirty="0" smtClean="0">
                <a:solidFill>
                  <a:schemeClr val="tx1"/>
                </a:solidFill>
                <a:effectLst/>
                <a:latin typeface="+mn-lt"/>
                <a:ea typeface="+mn-ea"/>
                <a:cs typeface="+mn-cs"/>
              </a:rPr>
              <a:t> 3 </a:t>
            </a:r>
            <a:r>
              <a:rPr lang="en-US" sz="1200" b="1" kern="1200" dirty="0" err="1" smtClean="0">
                <a:solidFill>
                  <a:schemeClr val="tx1"/>
                </a:solidFill>
                <a:effectLst/>
                <a:latin typeface="+mn-lt"/>
                <a:ea typeface="+mn-ea"/>
                <a:cs typeface="+mn-cs"/>
              </a:rPr>
              <a:t>hari</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berturut-turut</a:t>
            </a:r>
            <a:r>
              <a:rPr lang="en-US" sz="1200" b="1" kern="1200" dirty="0" smtClean="0">
                <a:solidFill>
                  <a:schemeClr val="tx1"/>
                </a:solidFill>
                <a:effectLst/>
                <a:latin typeface="+mn-lt"/>
                <a:ea typeface="+mn-ea"/>
                <a:cs typeface="+mn-cs"/>
              </a:rPr>
              <a:t>.</a:t>
            </a:r>
            <a:endParaRPr lang="id-ID" sz="1200" kern="1200" dirty="0" smtClean="0">
              <a:solidFill>
                <a:schemeClr val="tx1"/>
              </a:solidFill>
              <a:effectLst/>
              <a:latin typeface="+mn-lt"/>
              <a:ea typeface="+mn-ea"/>
              <a:cs typeface="+mn-cs"/>
            </a:endParaRPr>
          </a:p>
          <a:p>
            <a:endParaRPr lang="id-ID" dirty="0"/>
          </a:p>
        </p:txBody>
      </p:sp>
      <p:sp>
        <p:nvSpPr>
          <p:cNvPr id="4" name="Slide Number Placeholder 3"/>
          <p:cNvSpPr>
            <a:spLocks noGrp="1"/>
          </p:cNvSpPr>
          <p:nvPr>
            <p:ph type="sldNum" sz="quarter" idx="10"/>
          </p:nvPr>
        </p:nvSpPr>
        <p:spPr/>
        <p:txBody>
          <a:bodyPr/>
          <a:lstStyle/>
          <a:p>
            <a:fld id="{0BF5B90D-FEC0-4435-AAE8-E8D4C2770C7E}" type="slidenum">
              <a:rPr lang="id-ID" smtClean="0"/>
              <a:t>5</a:t>
            </a:fld>
            <a:endParaRPr lang="id-ID"/>
          </a:p>
        </p:txBody>
      </p:sp>
    </p:spTree>
    <p:extLst>
      <p:ext uri="{BB962C8B-B14F-4D97-AF65-F5344CB8AC3E}">
        <p14:creationId xmlns:p14="http://schemas.microsoft.com/office/powerpoint/2010/main" val="511837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8781C6-EEEE-405B-84B7-4F61BA32CAB1}" type="slidenum">
              <a:rPr lang="en-US" smtClean="0"/>
              <a:t>13</a:t>
            </a:fld>
            <a:endParaRPr lang="en-US"/>
          </a:p>
        </p:txBody>
      </p:sp>
    </p:spTree>
    <p:extLst>
      <p:ext uri="{BB962C8B-B14F-4D97-AF65-F5344CB8AC3E}">
        <p14:creationId xmlns:p14="http://schemas.microsoft.com/office/powerpoint/2010/main" val="1995099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salah</a:t>
            </a:r>
            <a:r>
              <a:rPr lang="en-US" dirty="0" smtClean="0"/>
              <a:t> </a:t>
            </a:r>
            <a:r>
              <a:rPr lang="en-US" dirty="0" err="1" smtClean="0"/>
              <a:t>satu</a:t>
            </a:r>
            <a:r>
              <a:rPr lang="en-US" dirty="0" smtClean="0"/>
              <a:t> </a:t>
            </a:r>
            <a:r>
              <a:rPr lang="en-US" dirty="0" err="1" smtClean="0"/>
              <a:t>strategi</a:t>
            </a:r>
            <a:r>
              <a:rPr lang="en-US" dirty="0" smtClean="0"/>
              <a:t> </a:t>
            </a:r>
            <a:r>
              <a:rPr lang="en-US" dirty="0" err="1" smtClean="0"/>
              <a:t>bisnis</a:t>
            </a:r>
            <a:r>
              <a:rPr lang="en-US" dirty="0" smtClean="0"/>
              <a:t> </a:t>
            </a:r>
            <a:endParaRPr lang="en-US" dirty="0"/>
          </a:p>
        </p:txBody>
      </p:sp>
      <p:sp>
        <p:nvSpPr>
          <p:cNvPr id="4" name="Slide Number Placeholder 3"/>
          <p:cNvSpPr>
            <a:spLocks noGrp="1"/>
          </p:cNvSpPr>
          <p:nvPr>
            <p:ph type="sldNum" sz="quarter" idx="10"/>
          </p:nvPr>
        </p:nvSpPr>
        <p:spPr/>
        <p:txBody>
          <a:bodyPr/>
          <a:lstStyle/>
          <a:p>
            <a:fld id="{ED8781C6-EEEE-405B-84B7-4F61BA32CAB1}" type="slidenum">
              <a:rPr lang="en-US" smtClean="0"/>
              <a:t>15</a:t>
            </a:fld>
            <a:endParaRPr lang="en-US"/>
          </a:p>
        </p:txBody>
      </p:sp>
    </p:spTree>
    <p:extLst>
      <p:ext uri="{BB962C8B-B14F-4D97-AF65-F5344CB8AC3E}">
        <p14:creationId xmlns:p14="http://schemas.microsoft.com/office/powerpoint/2010/main" val="2214097380"/>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7200" cap="none"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3448B07-2C06-4CF2-8E91-F7385E71E2CB}" type="datetimeFigureOut">
              <a:rPr lang="en-US" dirty="0"/>
              <a:t>9/16/2018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b="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1069D4-B020-4602-B87C-B094679675DF}" type="datetimeFigureOut">
              <a:rPr lang="en-US" dirty="0"/>
              <a:t>9/16/2018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6C11EA-3D59-4DFE-9385-0A032B3191AF}" type="datetimeFigureOut">
              <a:rPr lang="en-US" dirty="0"/>
              <a:t>9/16/2018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04936D4-0671-4B70-A95D-BFBC9A35DA5B}" type="datetimeFigureOut">
              <a:rPr lang="en-US" dirty="0"/>
              <a:t>9/16/2018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7200" b="0"/>
            </a:lvl1pPr>
          </a:lstStyle>
          <a:p>
            <a:r>
              <a:rPr lang="en-US" smtClean="0"/>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DDD67DAC-232D-4042-B5C0-E64770A42A28}" type="datetimeFigureOut">
              <a:rPr lang="en-US" dirty="0"/>
              <a:t>9/16/2018</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ECECD2C-79BD-4B90-B3FA-E3B19B3FF97B}" type="datetimeFigureOut">
              <a:rPr lang="en-US" dirty="0"/>
              <a:t>9/16/2018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9E9FDB6-7A26-4DBB-9BB0-088C0534314D}" type="datetimeFigureOut">
              <a:rPr lang="en-US" dirty="0"/>
              <a:t>9/16/2018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2E7C72F-E0F0-449A-A903-6D7865ED3EFA}" type="datetimeFigureOut">
              <a:rPr lang="en-US" dirty="0"/>
              <a:t>9/16/2018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41207D-C9F3-42EA-960B-DC9955B358C7}" type="datetimeFigureOut">
              <a:rPr lang="en-US" dirty="0"/>
              <a:t>9/16/2018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0"/>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8827A6-8947-4115-8D9E-E89B1EC0518D}" type="datetimeFigureOut">
              <a:rPr lang="en-US" dirty="0"/>
              <a:t>9/16/2018</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460A6F-F31A-4CA3-B222-0B3C224FF998}" type="datetimeFigureOut">
              <a:rPr lang="en-US" dirty="0"/>
              <a:t>9/16/2018</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648A1663-7765-4EF4-B97F-A02E70C6265E}" type="datetimeFigureOut">
              <a:rPr lang="en-US" dirty="0"/>
              <a:t>9/16/2018</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0">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4800"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d-ID" dirty="0" smtClean="0"/>
              <a:t>INTERVIEWING CANDIDATES</a:t>
            </a:r>
            <a:endParaRPr lang="id-ID" dirty="0"/>
          </a:p>
        </p:txBody>
      </p:sp>
      <p:sp>
        <p:nvSpPr>
          <p:cNvPr id="3" name="Subtitle 2"/>
          <p:cNvSpPr>
            <a:spLocks noGrp="1"/>
          </p:cNvSpPr>
          <p:nvPr>
            <p:ph type="subTitle" idx="1"/>
          </p:nvPr>
        </p:nvSpPr>
        <p:spPr/>
        <p:txBody>
          <a:bodyPr>
            <a:normAutofit fontScale="92500" lnSpcReduction="20000"/>
          </a:bodyPr>
          <a:lstStyle/>
          <a:p>
            <a:r>
              <a:rPr lang="id-ID" dirty="0" smtClean="0"/>
              <a:t>CHAPTER 7</a:t>
            </a:r>
          </a:p>
          <a:p>
            <a:r>
              <a:rPr lang="id-ID" dirty="0" smtClean="0"/>
              <a:t>HANNA INDAH </a:t>
            </a:r>
          </a:p>
          <a:p>
            <a:r>
              <a:rPr lang="id-ID" dirty="0" smtClean="0"/>
              <a:t>TAZKIA KAMILA</a:t>
            </a:r>
            <a:endParaRPr lang="id-ID"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5040" y="4389120"/>
            <a:ext cx="3533775" cy="2466975"/>
          </a:xfrm>
          <a:prstGeom prst="rect">
            <a:avLst/>
          </a:prstGeom>
        </p:spPr>
      </p:pic>
    </p:spTree>
    <p:extLst>
      <p:ext uri="{BB962C8B-B14F-4D97-AF65-F5344CB8AC3E}">
        <p14:creationId xmlns:p14="http://schemas.microsoft.com/office/powerpoint/2010/main" val="7952356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1" y="381000"/>
            <a:ext cx="8591843" cy="6492240"/>
          </a:xfrm>
        </p:spPr>
        <p:txBody>
          <a:bodyPr>
            <a:normAutofit/>
          </a:bodyPr>
          <a:lstStyle/>
          <a:p>
            <a:r>
              <a:rPr lang="en-US" sz="2800" b="1" dirty="0"/>
              <a:t>Effect of Personal </a:t>
            </a:r>
            <a:r>
              <a:rPr lang="en-US" sz="2800" b="1" dirty="0"/>
              <a:t>Characteristics: </a:t>
            </a:r>
          </a:p>
          <a:p>
            <a:pPr marL="0" indent="0">
              <a:buNone/>
            </a:pPr>
            <a:r>
              <a:rPr lang="en-US" sz="2800" b="1" dirty="0"/>
              <a:t>    Attractiveness</a:t>
            </a:r>
            <a:r>
              <a:rPr lang="en-US" sz="2800" b="1" dirty="0"/>
              <a:t>, Gender, </a:t>
            </a:r>
            <a:r>
              <a:rPr lang="en-US" sz="2800" b="1" dirty="0"/>
              <a:t>Race</a:t>
            </a:r>
          </a:p>
          <a:p>
            <a:pPr lvl="1"/>
            <a:r>
              <a:rPr lang="en-US" sz="2400" dirty="0"/>
              <a:t>Employment discrimination “tester”</a:t>
            </a:r>
          </a:p>
          <a:p>
            <a:pPr lvl="1" indent="0">
              <a:buNone/>
            </a:pPr>
            <a:endParaRPr lang="en-US" dirty="0" smtClean="0"/>
          </a:p>
          <a:p>
            <a:r>
              <a:rPr lang="en-US" sz="2800" b="1" dirty="0"/>
              <a:t>Interviewer Behavior</a:t>
            </a:r>
          </a:p>
          <a:p>
            <a:pPr lvl="1" indent="0">
              <a:buNone/>
            </a:pPr>
            <a:r>
              <a:rPr lang="en-US" sz="2400" dirty="0" err="1"/>
              <a:t>Perilaku</a:t>
            </a:r>
            <a:r>
              <a:rPr lang="en-US" sz="2400" dirty="0"/>
              <a:t> </a:t>
            </a:r>
            <a:r>
              <a:rPr lang="en-US" sz="2400" dirty="0" err="1"/>
              <a:t>pewawancara</a:t>
            </a:r>
            <a:r>
              <a:rPr lang="en-US" sz="2400" dirty="0"/>
              <a:t> </a:t>
            </a:r>
            <a:r>
              <a:rPr lang="en-US" sz="2400" dirty="0" err="1"/>
              <a:t>mempengaruhi</a:t>
            </a:r>
            <a:r>
              <a:rPr lang="en-US" sz="2400" dirty="0"/>
              <a:t> </a:t>
            </a:r>
            <a:r>
              <a:rPr lang="en-US" sz="2400" dirty="0" err="1"/>
              <a:t>kinerja</a:t>
            </a:r>
            <a:r>
              <a:rPr lang="en-US" sz="2400" dirty="0"/>
              <a:t> </a:t>
            </a:r>
            <a:r>
              <a:rPr lang="en-US" sz="2400" dirty="0" err="1"/>
              <a:t>dan</a:t>
            </a:r>
            <a:r>
              <a:rPr lang="en-US" sz="2400" dirty="0"/>
              <a:t> </a:t>
            </a:r>
            <a:r>
              <a:rPr lang="en-US" sz="2400" dirty="0" err="1"/>
              <a:t>penilaian</a:t>
            </a:r>
            <a:r>
              <a:rPr lang="en-US" sz="2400" dirty="0"/>
              <a:t> yang </a:t>
            </a:r>
            <a:r>
              <a:rPr lang="en-US" sz="2400" dirty="0" err="1"/>
              <a:t>diwawancarai</a:t>
            </a:r>
            <a:r>
              <a:rPr lang="en-US" sz="2400" dirty="0"/>
              <a:t>. </a:t>
            </a:r>
            <a:endParaRPr lang="en-US" sz="2400" dirty="0"/>
          </a:p>
          <a:p>
            <a:pPr lvl="1"/>
            <a:r>
              <a:rPr lang="en-US" sz="2400" dirty="0" err="1"/>
              <a:t>Pekerjaan</a:t>
            </a:r>
            <a:r>
              <a:rPr lang="en-US" sz="2400" dirty="0"/>
              <a:t> </a:t>
            </a:r>
            <a:r>
              <a:rPr lang="en-US" sz="2400" dirty="0" err="1"/>
              <a:t>ini</a:t>
            </a:r>
            <a:r>
              <a:rPr lang="en-US" sz="2400" dirty="0"/>
              <a:t> </a:t>
            </a:r>
            <a:r>
              <a:rPr lang="en-US" sz="2400" dirty="0" err="1"/>
              <a:t>membutuhkan</a:t>
            </a:r>
            <a:r>
              <a:rPr lang="en-US" sz="2400" dirty="0"/>
              <a:t> </a:t>
            </a:r>
            <a:r>
              <a:rPr lang="en-US" sz="2400" dirty="0" err="1"/>
              <a:t>banyak</a:t>
            </a:r>
            <a:r>
              <a:rPr lang="en-US" sz="2400" dirty="0"/>
              <a:t> </a:t>
            </a:r>
            <a:r>
              <a:rPr lang="en-US" sz="2400" dirty="0" err="1"/>
              <a:t>tekanan</a:t>
            </a:r>
            <a:r>
              <a:rPr lang="en-US" sz="2400" dirty="0"/>
              <a:t>. </a:t>
            </a:r>
            <a:r>
              <a:rPr lang="en-US" sz="2400" dirty="0" err="1"/>
              <a:t>Anda</a:t>
            </a:r>
            <a:r>
              <a:rPr lang="en-US" sz="2400" dirty="0"/>
              <a:t> </a:t>
            </a:r>
            <a:r>
              <a:rPr lang="en-US" sz="2400" dirty="0" err="1"/>
              <a:t>dapat</a:t>
            </a:r>
            <a:r>
              <a:rPr lang="en-US" sz="2400" dirty="0"/>
              <a:t> </a:t>
            </a:r>
            <a:r>
              <a:rPr lang="en-US" sz="2400" dirty="0" err="1"/>
              <a:t>melakukannya</a:t>
            </a:r>
            <a:r>
              <a:rPr lang="en-US" sz="2400" dirty="0"/>
              <a:t>, </a:t>
            </a:r>
            <a:r>
              <a:rPr lang="en-US" sz="2400" dirty="0" err="1"/>
              <a:t>bukan</a:t>
            </a:r>
            <a:r>
              <a:rPr lang="en-US" sz="2400" dirty="0"/>
              <a:t>?</a:t>
            </a:r>
          </a:p>
          <a:p>
            <a:pPr lvl="1"/>
            <a:r>
              <a:rPr lang="en-US" sz="2400" dirty="0" err="1"/>
              <a:t>Beberapa</a:t>
            </a:r>
            <a:r>
              <a:rPr lang="en-US" sz="2400" dirty="0"/>
              <a:t> </a:t>
            </a:r>
            <a:r>
              <a:rPr lang="en-US" sz="2400" dirty="0" err="1"/>
              <a:t>pewawancara</a:t>
            </a:r>
            <a:r>
              <a:rPr lang="en-US" sz="2400" dirty="0"/>
              <a:t> </a:t>
            </a:r>
            <a:r>
              <a:rPr lang="en-US" sz="2400" dirty="0" err="1"/>
              <a:t>mendominasi</a:t>
            </a:r>
            <a:r>
              <a:rPr lang="en-US" sz="2400" dirty="0"/>
              <a:t> </a:t>
            </a:r>
            <a:r>
              <a:rPr lang="en-US" sz="2400" dirty="0" err="1"/>
              <a:t>percakapan</a:t>
            </a:r>
            <a:r>
              <a:rPr lang="en-US" sz="2400" dirty="0"/>
              <a:t> </a:t>
            </a:r>
            <a:r>
              <a:rPr lang="en-US" sz="2400" dirty="0" err="1"/>
              <a:t>sehingga</a:t>
            </a:r>
            <a:r>
              <a:rPr lang="en-US" sz="2400" dirty="0"/>
              <a:t> </a:t>
            </a:r>
            <a:r>
              <a:rPr lang="en-US" sz="2400" dirty="0" err="1"/>
              <a:t>kandidat</a:t>
            </a:r>
            <a:r>
              <a:rPr lang="en-US" sz="2400" dirty="0"/>
              <a:t> </a:t>
            </a:r>
            <a:r>
              <a:rPr lang="en-US" sz="2400" dirty="0" err="1"/>
              <a:t>tidak</a:t>
            </a:r>
            <a:r>
              <a:rPr lang="en-US" sz="2400" dirty="0"/>
              <a:t> </a:t>
            </a:r>
            <a:r>
              <a:rPr lang="en-US" sz="2400" dirty="0" err="1"/>
              <a:t>menjawab</a:t>
            </a:r>
            <a:r>
              <a:rPr lang="en-US" sz="2400" dirty="0"/>
              <a:t> </a:t>
            </a:r>
            <a:r>
              <a:rPr lang="en-US" sz="2400" dirty="0" err="1"/>
              <a:t>pertanyaan</a:t>
            </a:r>
            <a:r>
              <a:rPr lang="en-US" sz="2400" dirty="0"/>
              <a:t> </a:t>
            </a:r>
          </a:p>
          <a:p>
            <a:pPr lvl="1"/>
            <a:r>
              <a:rPr lang="en-US" sz="2400" dirty="0"/>
              <a:t> </a:t>
            </a:r>
            <a:r>
              <a:rPr lang="en-US" sz="2400" dirty="0" err="1"/>
              <a:t>Pewawancara</a:t>
            </a:r>
            <a:r>
              <a:rPr lang="en-US" sz="2400" dirty="0"/>
              <a:t> </a:t>
            </a:r>
            <a:r>
              <a:rPr lang="en-US" sz="2400" dirty="0" err="1"/>
              <a:t>tidak</a:t>
            </a:r>
            <a:r>
              <a:rPr lang="en-US" sz="2400" dirty="0"/>
              <a:t> </a:t>
            </a:r>
            <a:r>
              <a:rPr lang="en-US" sz="2400" dirty="0" err="1"/>
              <a:t>profesional</a:t>
            </a:r>
            <a:r>
              <a:rPr lang="en-US" sz="2400" dirty="0"/>
              <a:t> </a:t>
            </a:r>
            <a:r>
              <a:rPr lang="en-US" sz="2400" dirty="0" err="1"/>
              <a:t>atau</a:t>
            </a:r>
            <a:r>
              <a:rPr lang="en-US" sz="2400" dirty="0"/>
              <a:t> </a:t>
            </a:r>
            <a:r>
              <a:rPr lang="en-US" sz="2400" dirty="0" err="1"/>
              <a:t>tidak</a:t>
            </a:r>
            <a:r>
              <a:rPr lang="en-US" sz="2400" dirty="0"/>
              <a:t> </a:t>
            </a:r>
            <a:r>
              <a:rPr lang="en-US" sz="2400" dirty="0" err="1"/>
              <a:t>kompeten</a:t>
            </a:r>
            <a:r>
              <a:rPr lang="en-US" sz="2400" dirty="0"/>
              <a:t> </a:t>
            </a:r>
            <a:r>
              <a:rPr lang="en-US" sz="2400" dirty="0" err="1"/>
              <a:t>tidak</a:t>
            </a:r>
            <a:r>
              <a:rPr lang="en-US" sz="2400" dirty="0"/>
              <a:t> </a:t>
            </a:r>
            <a:r>
              <a:rPr lang="en-US" sz="2400" dirty="0" err="1"/>
              <a:t>dapat</a:t>
            </a:r>
            <a:r>
              <a:rPr lang="en-US" sz="2400" dirty="0"/>
              <a:t> </a:t>
            </a:r>
            <a:r>
              <a:rPr lang="en-US" sz="2400" dirty="0" err="1"/>
              <a:t>merumuskan</a:t>
            </a:r>
            <a:r>
              <a:rPr lang="en-US" sz="2400" dirty="0"/>
              <a:t> </a:t>
            </a:r>
            <a:r>
              <a:rPr lang="en-US" sz="2400" dirty="0" err="1"/>
              <a:t>pertanyaan</a:t>
            </a:r>
            <a:r>
              <a:rPr lang="en-US" sz="2400" dirty="0"/>
              <a:t> yang </a:t>
            </a:r>
            <a:r>
              <a:rPr lang="en-US" sz="2400" dirty="0" err="1"/>
              <a:t>layak</a:t>
            </a:r>
            <a:r>
              <a:rPr lang="en-US" dirty="0"/>
              <a:t>.</a:t>
            </a:r>
          </a:p>
        </p:txBody>
      </p:sp>
      <p:pic>
        <p:nvPicPr>
          <p:cNvPr id="307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42169" y="0"/>
            <a:ext cx="363155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89470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1676400" y="533400"/>
          <a:ext cx="8763000" cy="601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4"/>
          <p:cNvSpPr>
            <a:spLocks noGrp="1"/>
          </p:cNvSpPr>
          <p:nvPr>
            <p:ph type="title"/>
          </p:nvPr>
        </p:nvSpPr>
        <p:spPr/>
        <p:txBody>
          <a:bodyPr/>
          <a:lstStyle/>
          <a:p>
            <a:endParaRPr lang="en-US"/>
          </a:p>
        </p:txBody>
      </p:sp>
    </p:spTree>
    <p:extLst>
      <p:ext uri="{BB962C8B-B14F-4D97-AF65-F5344CB8AC3E}">
        <p14:creationId xmlns:p14="http://schemas.microsoft.com/office/powerpoint/2010/main" val="4241924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57200"/>
            <a:ext cx="8229600" cy="1143000"/>
          </a:xfrm>
        </p:spPr>
        <p:txBody>
          <a:bodyPr>
            <a:normAutofit fontScale="90000"/>
          </a:bodyPr>
          <a:lstStyle/>
          <a:p>
            <a:r>
              <a:rPr lang="en-US" dirty="0"/>
              <a:t>HOW TO DESIGN AND CONDUCT AN EFFECTIVE INTERVIEW</a:t>
            </a:r>
          </a:p>
        </p:txBody>
      </p:sp>
      <p:sp>
        <p:nvSpPr>
          <p:cNvPr id="3" name="Content Placeholder 2"/>
          <p:cNvSpPr>
            <a:spLocks noGrp="1"/>
          </p:cNvSpPr>
          <p:nvPr>
            <p:ph idx="1"/>
          </p:nvPr>
        </p:nvSpPr>
        <p:spPr>
          <a:xfrm>
            <a:off x="1828800" y="1981200"/>
            <a:ext cx="6324600" cy="4495800"/>
          </a:xfrm>
        </p:spPr>
        <p:txBody>
          <a:bodyPr>
            <a:normAutofit/>
          </a:bodyPr>
          <a:lstStyle/>
          <a:p>
            <a:pPr marL="0" indent="0">
              <a:buNone/>
            </a:pPr>
            <a:r>
              <a:rPr lang="en-US" sz="2800" b="1" dirty="0"/>
              <a:t>Designing a Structured Situational </a:t>
            </a:r>
            <a:r>
              <a:rPr lang="en-US" sz="2800" b="1" dirty="0"/>
              <a:t>Interview</a:t>
            </a:r>
          </a:p>
          <a:p>
            <a:pPr marL="514350" indent="-514350">
              <a:buFont typeface="+mj-lt"/>
              <a:buAutoNum type="arabicPeriod"/>
            </a:pPr>
            <a:r>
              <a:rPr lang="en-US" sz="2400" dirty="0"/>
              <a:t>Analyze the job</a:t>
            </a:r>
          </a:p>
          <a:p>
            <a:pPr marL="514350" indent="-514350">
              <a:buFont typeface="+mj-lt"/>
              <a:buAutoNum type="arabicPeriod"/>
            </a:pPr>
            <a:r>
              <a:rPr lang="en-US" sz="2400" dirty="0"/>
              <a:t>Rate the job’s main duties</a:t>
            </a:r>
          </a:p>
          <a:p>
            <a:pPr marL="514350" indent="-514350">
              <a:buFont typeface="+mj-lt"/>
              <a:buAutoNum type="arabicPeriod"/>
            </a:pPr>
            <a:r>
              <a:rPr lang="en-US" sz="2400" dirty="0"/>
              <a:t>Create interview questions</a:t>
            </a:r>
          </a:p>
          <a:p>
            <a:pPr marL="514350" indent="-514350">
              <a:buFont typeface="+mj-lt"/>
              <a:buAutoNum type="arabicPeriod"/>
            </a:pPr>
            <a:r>
              <a:rPr lang="en-US" sz="2400" dirty="0"/>
              <a:t>Create benchmark answers</a:t>
            </a:r>
          </a:p>
          <a:p>
            <a:pPr marL="514350" indent="-514350">
              <a:buFont typeface="+mj-lt"/>
              <a:buAutoNum type="arabicPeriod"/>
            </a:pPr>
            <a:r>
              <a:rPr lang="en-US" sz="2400" dirty="0"/>
              <a:t>Appoint the interview panel and conduct interview</a:t>
            </a:r>
            <a:endParaRPr lang="en-US" sz="2400"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4257" y="1981200"/>
            <a:ext cx="3317493"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72249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1143000"/>
          </a:xfrm>
        </p:spPr>
        <p:txBody>
          <a:bodyPr>
            <a:normAutofit fontScale="90000"/>
          </a:bodyPr>
          <a:lstStyle/>
          <a:p>
            <a:r>
              <a:rPr lang="en-US" dirty="0" smtClean="0"/>
              <a:t>Conduct an Effective Interview</a:t>
            </a:r>
            <a:endParaRPr lang="en-US" dirty="0"/>
          </a:p>
        </p:txBody>
      </p:sp>
      <p:graphicFrame>
        <p:nvGraphicFramePr>
          <p:cNvPr id="5" name="Diagram 4"/>
          <p:cNvGraphicFramePr/>
          <p:nvPr>
            <p:extLst/>
          </p:nvPr>
        </p:nvGraphicFramePr>
        <p:xfrm>
          <a:off x="1752600" y="1219201"/>
          <a:ext cx="8763000" cy="56113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031261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52600" y="685800"/>
            <a:ext cx="8751302"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3616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Talent Management: Profiles and Employee Interview</a:t>
            </a:r>
            <a:endParaRPr lang="en-US" dirty="0"/>
          </a:p>
        </p:txBody>
      </p:sp>
      <p:sp>
        <p:nvSpPr>
          <p:cNvPr id="10" name="Content Placeholder 9"/>
          <p:cNvSpPr>
            <a:spLocks noGrp="1"/>
          </p:cNvSpPr>
          <p:nvPr>
            <p:ph idx="1"/>
          </p:nvPr>
        </p:nvSpPr>
        <p:spPr/>
        <p:txBody>
          <a:bodyPr>
            <a:normAutofit/>
          </a:bodyPr>
          <a:lstStyle/>
          <a:p>
            <a:pPr marL="0" indent="0">
              <a:buNone/>
            </a:pPr>
            <a:r>
              <a:rPr lang="en-US" dirty="0" smtClean="0"/>
              <a:t>Talent Management </a:t>
            </a:r>
            <a:r>
              <a:rPr lang="en-US" dirty="0" err="1" smtClean="0"/>
              <a:t>adalah</a:t>
            </a:r>
            <a:r>
              <a:rPr lang="en-US" dirty="0" smtClean="0"/>
              <a:t> </a:t>
            </a:r>
            <a:r>
              <a:rPr lang="en-US" dirty="0" err="1" smtClean="0"/>
              <a:t>manajemen</a:t>
            </a:r>
            <a:r>
              <a:rPr lang="en-US" dirty="0" smtClean="0"/>
              <a:t> </a:t>
            </a:r>
            <a:r>
              <a:rPr lang="en-US" dirty="0" err="1" smtClean="0"/>
              <a:t>bakat</a:t>
            </a:r>
            <a:r>
              <a:rPr lang="en-US" dirty="0" smtClean="0"/>
              <a:t> yang </a:t>
            </a:r>
            <a:r>
              <a:rPr lang="en-US" dirty="0" err="1" smtClean="0"/>
              <a:t>mengelola</a:t>
            </a:r>
            <a:r>
              <a:rPr lang="en-US" dirty="0" smtClean="0"/>
              <a:t> </a:t>
            </a:r>
            <a:r>
              <a:rPr lang="en-US" dirty="0" err="1" smtClean="0"/>
              <a:t>sumber</a:t>
            </a:r>
            <a:r>
              <a:rPr lang="en-US" dirty="0" smtClean="0"/>
              <a:t> </a:t>
            </a:r>
            <a:r>
              <a:rPr lang="en-US" dirty="0" err="1" smtClean="0"/>
              <a:t>daya</a:t>
            </a:r>
            <a:r>
              <a:rPr lang="en-US" dirty="0" smtClean="0"/>
              <a:t> </a:t>
            </a:r>
            <a:r>
              <a:rPr lang="en-US" dirty="0" err="1" smtClean="0"/>
              <a:t>manusia</a:t>
            </a:r>
            <a:r>
              <a:rPr lang="en-US" dirty="0" smtClean="0"/>
              <a:t> </a:t>
            </a:r>
            <a:r>
              <a:rPr lang="en-US" dirty="0" err="1" smtClean="0"/>
              <a:t>suatu</a:t>
            </a:r>
            <a:r>
              <a:rPr lang="en-US" dirty="0" smtClean="0"/>
              <a:t> </a:t>
            </a:r>
            <a:r>
              <a:rPr lang="en-US" dirty="0" err="1" smtClean="0"/>
              <a:t>perusahaan</a:t>
            </a:r>
            <a:r>
              <a:rPr lang="en-US" dirty="0" smtClean="0"/>
              <a:t> </a:t>
            </a:r>
            <a:r>
              <a:rPr lang="en-US" dirty="0" err="1" smtClean="0"/>
              <a:t>untuk</a:t>
            </a:r>
            <a:r>
              <a:rPr lang="en-US" dirty="0" smtClean="0"/>
              <a:t> proses </a:t>
            </a:r>
            <a:r>
              <a:rPr lang="en-US" dirty="0" err="1"/>
              <a:t>perencanaan</a:t>
            </a:r>
            <a:r>
              <a:rPr lang="en-US" dirty="0"/>
              <a:t> yang </a:t>
            </a:r>
            <a:r>
              <a:rPr lang="en-US" dirty="0" err="1"/>
              <a:t>berorientasi</a:t>
            </a:r>
            <a:r>
              <a:rPr lang="en-US" dirty="0"/>
              <a:t> </a:t>
            </a:r>
            <a:r>
              <a:rPr lang="en-US" dirty="0" err="1" smtClean="0"/>
              <a:t>dan</a:t>
            </a:r>
            <a:r>
              <a:rPr lang="en-US" dirty="0" smtClean="0"/>
              <a:t> </a:t>
            </a:r>
            <a:r>
              <a:rPr lang="en-US" dirty="0" err="1" smtClean="0"/>
              <a:t>terintegrasi</a:t>
            </a:r>
            <a:r>
              <a:rPr lang="en-US" dirty="0" smtClean="0"/>
              <a:t> </a:t>
            </a:r>
            <a:r>
              <a:rPr lang="en-US" dirty="0" err="1" smtClean="0"/>
              <a:t>untuk</a:t>
            </a:r>
            <a:r>
              <a:rPr lang="en-US" dirty="0" smtClean="0"/>
              <a:t>; </a:t>
            </a:r>
            <a:r>
              <a:rPr lang="en-US" dirty="0" err="1" smtClean="0"/>
              <a:t>merekrut</a:t>
            </a:r>
            <a:r>
              <a:rPr lang="en-US" dirty="0" smtClean="0"/>
              <a:t> &amp; </a:t>
            </a:r>
            <a:r>
              <a:rPr lang="en-US" dirty="0" err="1" smtClean="0"/>
              <a:t>memilih</a:t>
            </a:r>
            <a:r>
              <a:rPr lang="en-US" dirty="0"/>
              <a:t>, </a:t>
            </a:r>
            <a:r>
              <a:rPr lang="en-US" dirty="0" err="1"/>
              <a:t>mengembangkan</a:t>
            </a:r>
            <a:r>
              <a:rPr lang="en-US" dirty="0"/>
              <a:t>, </a:t>
            </a:r>
            <a:r>
              <a:rPr lang="en-US" dirty="0" err="1"/>
              <a:t>dan</a:t>
            </a:r>
            <a:r>
              <a:rPr lang="en-US" dirty="0"/>
              <a:t> </a:t>
            </a:r>
            <a:r>
              <a:rPr lang="en-US" dirty="0" err="1"/>
              <a:t>memberi</a:t>
            </a:r>
            <a:r>
              <a:rPr lang="en-US" dirty="0"/>
              <a:t> </a:t>
            </a:r>
            <a:r>
              <a:rPr lang="en-US" dirty="0" err="1"/>
              <a:t>kompensasi</a:t>
            </a:r>
            <a:r>
              <a:rPr lang="en-US" dirty="0"/>
              <a:t> </a:t>
            </a:r>
            <a:r>
              <a:rPr lang="en-US" dirty="0" err="1"/>
              <a:t>kepada</a:t>
            </a:r>
            <a:r>
              <a:rPr lang="en-US" dirty="0"/>
              <a:t> </a:t>
            </a:r>
            <a:r>
              <a:rPr lang="en-US" dirty="0" err="1" smtClean="0"/>
              <a:t>karyawan</a:t>
            </a:r>
            <a:r>
              <a:rPr lang="en-US" dirty="0" smtClean="0"/>
              <a:t>,</a:t>
            </a:r>
          </a:p>
          <a:p>
            <a:pPr marL="514350" indent="-514350">
              <a:buFont typeface="+mj-lt"/>
              <a:buAutoNum type="arabicPeriod"/>
            </a:pPr>
            <a:r>
              <a:rPr lang="en-US" dirty="0" err="1" smtClean="0"/>
              <a:t>Mengembangkan</a:t>
            </a:r>
            <a:r>
              <a:rPr lang="en-US" dirty="0" smtClean="0"/>
              <a:t> </a:t>
            </a:r>
            <a:r>
              <a:rPr lang="en-US" dirty="0" err="1"/>
              <a:t>dan</a:t>
            </a:r>
            <a:r>
              <a:rPr lang="en-US" dirty="0"/>
              <a:t> </a:t>
            </a:r>
            <a:r>
              <a:rPr lang="en-US" dirty="0" err="1"/>
              <a:t>memperkuat</a:t>
            </a:r>
            <a:r>
              <a:rPr lang="en-US" dirty="0"/>
              <a:t> </a:t>
            </a:r>
            <a:r>
              <a:rPr lang="en-US" dirty="0" err="1"/>
              <a:t>karyawan</a:t>
            </a:r>
            <a:r>
              <a:rPr lang="en-US" dirty="0"/>
              <a:t> </a:t>
            </a:r>
            <a:r>
              <a:rPr lang="en-US" dirty="0" err="1"/>
              <a:t>baru</a:t>
            </a:r>
            <a:r>
              <a:rPr lang="en-US" dirty="0"/>
              <a:t> </a:t>
            </a:r>
            <a:r>
              <a:rPr lang="en-US" dirty="0" err="1"/>
              <a:t>pada</a:t>
            </a:r>
            <a:r>
              <a:rPr lang="en-US" dirty="0"/>
              <a:t> proses </a:t>
            </a:r>
            <a:r>
              <a:rPr lang="en-US" dirty="0" err="1"/>
              <a:t>pertama</a:t>
            </a:r>
            <a:r>
              <a:rPr lang="en-US" dirty="0"/>
              <a:t> kali </a:t>
            </a:r>
            <a:r>
              <a:rPr lang="en-US" dirty="0" err="1"/>
              <a:t>masuk</a:t>
            </a:r>
            <a:r>
              <a:rPr lang="en-US" dirty="0"/>
              <a:t> </a:t>
            </a:r>
            <a:r>
              <a:rPr lang="en-US" dirty="0" err="1" smtClean="0"/>
              <a:t>perusahaan</a:t>
            </a:r>
            <a:r>
              <a:rPr lang="en-US" dirty="0" smtClean="0"/>
              <a:t>.</a:t>
            </a:r>
          </a:p>
          <a:p>
            <a:pPr marL="514350" indent="-514350">
              <a:buFont typeface="+mj-lt"/>
              <a:buAutoNum type="arabicPeriod"/>
            </a:pPr>
            <a:r>
              <a:rPr lang="en-US" dirty="0" err="1" smtClean="0"/>
              <a:t>Memelihara</a:t>
            </a:r>
            <a:r>
              <a:rPr lang="en-US" dirty="0" smtClean="0"/>
              <a:t> </a:t>
            </a:r>
            <a:r>
              <a:rPr lang="en-US" dirty="0" err="1"/>
              <a:t>dan</a:t>
            </a:r>
            <a:r>
              <a:rPr lang="en-US" dirty="0"/>
              <a:t> </a:t>
            </a:r>
            <a:r>
              <a:rPr lang="en-US" dirty="0" err="1"/>
              <a:t>mengembangkan</a:t>
            </a:r>
            <a:r>
              <a:rPr lang="en-US" dirty="0"/>
              <a:t> </a:t>
            </a:r>
            <a:r>
              <a:rPr lang="en-US" dirty="0" err="1"/>
              <a:t>pegawai</a:t>
            </a:r>
            <a:r>
              <a:rPr lang="en-US" dirty="0"/>
              <a:t> yang </a:t>
            </a:r>
            <a:r>
              <a:rPr lang="en-US" dirty="0" err="1"/>
              <a:t>sudah</a:t>
            </a:r>
            <a:r>
              <a:rPr lang="en-US" dirty="0"/>
              <a:t> </a:t>
            </a:r>
            <a:r>
              <a:rPr lang="en-US" dirty="0" err="1"/>
              <a:t>ada</a:t>
            </a:r>
            <a:r>
              <a:rPr lang="en-US" dirty="0"/>
              <a:t> di </a:t>
            </a:r>
            <a:r>
              <a:rPr lang="en-US" dirty="0" err="1"/>
              <a:t>perusahaan</a:t>
            </a:r>
            <a:r>
              <a:rPr lang="en-US" dirty="0"/>
              <a:t>. </a:t>
            </a:r>
            <a:endParaRPr lang="en-US" dirty="0" smtClean="0"/>
          </a:p>
          <a:p>
            <a:pPr marL="514350" indent="-514350">
              <a:buFont typeface="+mj-lt"/>
              <a:buAutoNum type="arabicPeriod"/>
            </a:pPr>
            <a:r>
              <a:rPr lang="en-US" dirty="0" err="1" smtClean="0"/>
              <a:t>Menarik</a:t>
            </a:r>
            <a:r>
              <a:rPr lang="en-US" dirty="0" smtClean="0"/>
              <a:t> </a:t>
            </a:r>
            <a:r>
              <a:rPr lang="en-US" dirty="0" err="1"/>
              <a:t>sebanyak</a:t>
            </a:r>
            <a:r>
              <a:rPr lang="en-US" dirty="0"/>
              <a:t> </a:t>
            </a:r>
            <a:r>
              <a:rPr lang="en-US" dirty="0" err="1" smtClean="0"/>
              <a:t>mungkin</a:t>
            </a:r>
            <a:r>
              <a:rPr lang="en-US" dirty="0" smtClean="0"/>
              <a:t> </a:t>
            </a:r>
            <a:r>
              <a:rPr lang="en-US" dirty="0" err="1"/>
              <a:t>pegawai</a:t>
            </a:r>
            <a:r>
              <a:rPr lang="en-US" dirty="0"/>
              <a:t> yang </a:t>
            </a:r>
            <a:r>
              <a:rPr lang="en-US" dirty="0" err="1"/>
              <a:t>memiliki</a:t>
            </a:r>
            <a:r>
              <a:rPr lang="en-US" dirty="0"/>
              <a:t> </a:t>
            </a:r>
            <a:r>
              <a:rPr lang="en-US" dirty="0" err="1"/>
              <a:t>kompetensi</a:t>
            </a:r>
            <a:r>
              <a:rPr lang="en-US" dirty="0"/>
              <a:t>, </a:t>
            </a:r>
            <a:r>
              <a:rPr lang="en-US" dirty="0" err="1"/>
              <a:t>komitmen</a:t>
            </a:r>
            <a:r>
              <a:rPr lang="en-US" dirty="0"/>
              <a:t> </a:t>
            </a:r>
            <a:r>
              <a:rPr lang="en-US" dirty="0" err="1"/>
              <a:t>dan</a:t>
            </a:r>
            <a:r>
              <a:rPr lang="en-US" dirty="0"/>
              <a:t> </a:t>
            </a:r>
            <a:r>
              <a:rPr lang="en-US" dirty="0" err="1"/>
              <a:t>karakter</a:t>
            </a:r>
            <a:r>
              <a:rPr lang="en-US" dirty="0"/>
              <a:t> </a:t>
            </a:r>
            <a:r>
              <a:rPr lang="en-US" dirty="0" err="1"/>
              <a:t>bekerja</a:t>
            </a:r>
            <a:r>
              <a:rPr lang="en-US" dirty="0"/>
              <a:t> </a:t>
            </a:r>
            <a:r>
              <a:rPr lang="en-US" dirty="0" err="1"/>
              <a:t>pada</a:t>
            </a:r>
            <a:r>
              <a:rPr lang="en-US" dirty="0"/>
              <a:t> </a:t>
            </a:r>
            <a:r>
              <a:rPr lang="en-US" dirty="0" err="1"/>
              <a:t>perusahaan</a:t>
            </a:r>
            <a:r>
              <a:rPr lang="en-US" dirty="0" smtClean="0"/>
              <a:t>.</a:t>
            </a:r>
            <a:endParaRPr lang="en-US" dirty="0"/>
          </a:p>
        </p:txBody>
      </p:sp>
      <p:sp>
        <p:nvSpPr>
          <p:cNvPr id="9" name="Rectangle 8"/>
          <p:cNvSpPr/>
          <p:nvPr/>
        </p:nvSpPr>
        <p:spPr>
          <a:xfrm>
            <a:off x="1752600" y="1501163"/>
            <a:ext cx="7696200" cy="369332"/>
          </a:xfrm>
          <a:prstGeom prst="rect">
            <a:avLst/>
          </a:prstGeom>
        </p:spPr>
        <p:txBody>
          <a:bodyPr wrap="square">
            <a:spAutoFit/>
          </a:bodyPr>
          <a:lstStyle/>
          <a:p>
            <a:endParaRPr lang="en-US" dirty="0"/>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0102" y="4689197"/>
            <a:ext cx="3185514" cy="2130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792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id-ID" dirty="0" smtClean="0"/>
              <a:t>THANK YOU.</a:t>
            </a:r>
            <a:endParaRPr lang="id-ID" dirty="0"/>
          </a:p>
        </p:txBody>
      </p:sp>
    </p:spTree>
    <p:extLst>
      <p:ext uri="{BB962C8B-B14F-4D97-AF65-F5344CB8AC3E}">
        <p14:creationId xmlns:p14="http://schemas.microsoft.com/office/powerpoint/2010/main" val="18841145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dirty="0" smtClean="0"/>
              <a:t>INTERVIEWS</a:t>
            </a:r>
            <a:endParaRPr lang="id-ID" dirty="0"/>
          </a:p>
        </p:txBody>
      </p:sp>
      <p:sp>
        <p:nvSpPr>
          <p:cNvPr id="3" name="Content Placeholder 2"/>
          <p:cNvSpPr>
            <a:spLocks noGrp="1"/>
          </p:cNvSpPr>
          <p:nvPr>
            <p:ph idx="1"/>
          </p:nvPr>
        </p:nvSpPr>
        <p:spPr/>
        <p:txBody>
          <a:bodyPr>
            <a:normAutofit/>
          </a:bodyPr>
          <a:lstStyle/>
          <a:p>
            <a:pPr algn="just"/>
            <a:r>
              <a:rPr lang="id-ID" sz="2400" i="1" dirty="0" smtClean="0">
                <a:latin typeface="Adobe Gothic Std B" panose="020B0800000000000000" pitchFamily="34" charset="-128"/>
                <a:ea typeface="Adobe Gothic Std B" panose="020B0800000000000000" pitchFamily="34" charset="-128"/>
              </a:rPr>
              <a:t>Interviews</a:t>
            </a:r>
            <a:r>
              <a:rPr lang="id-ID" sz="2400" dirty="0" smtClean="0">
                <a:latin typeface="Adobe Gothic Std B" panose="020B0800000000000000" pitchFamily="34" charset="-128"/>
                <a:ea typeface="Adobe Gothic Std B" panose="020B0800000000000000" pitchFamily="34" charset="-128"/>
              </a:rPr>
              <a:t> adalah prosedur yang dirancang untuk memperoleh informasi dari seseorang melalui tanggapan lisan untuk pertanyaan lisan. Pengusaha menggunakan beberapa wawancara di tempat kerja seperti wawancara penilaian kerja dan wawancara pengunduran diri (Bab 9 &amp; 10).</a:t>
            </a:r>
          </a:p>
          <a:p>
            <a:pPr algn="just"/>
            <a:r>
              <a:rPr lang="id-ID" sz="2400" dirty="0" smtClean="0">
                <a:latin typeface="Adobe Gothic Std B" panose="020B0800000000000000" pitchFamily="34" charset="-128"/>
                <a:ea typeface="Adobe Gothic Std B" panose="020B0800000000000000" pitchFamily="34" charset="-128"/>
              </a:rPr>
              <a:t>Dalam bab ini, kita lebih fokus ke wawancara seleksi. Wawancara seleksi adalah prosedur seleksi yang dirancang untuk memprediksi kinerja pekerjaan di masa depan berdasarkan tanggapan lisan pelamar terhadap pertanyaan lisan.</a:t>
            </a:r>
            <a:endParaRPr lang="id-ID" sz="2400" dirty="0">
              <a:latin typeface="Adobe Gothic Std B" panose="020B0800000000000000" pitchFamily="34" charset="-128"/>
              <a:ea typeface="Adobe Gothic Std B" panose="020B0800000000000000" pitchFamily="34" charset="-128"/>
            </a:endParaRPr>
          </a:p>
        </p:txBody>
      </p:sp>
      <p:sp>
        <p:nvSpPr>
          <p:cNvPr id="5" name="AutoShape 2" descr="Image result for interview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9910" y="4913666"/>
            <a:ext cx="2502090" cy="1944333"/>
          </a:xfrm>
          <a:prstGeom prst="rect">
            <a:avLst/>
          </a:prstGeom>
        </p:spPr>
      </p:pic>
    </p:spTree>
    <p:extLst>
      <p:ext uri="{BB962C8B-B14F-4D97-AF65-F5344CB8AC3E}">
        <p14:creationId xmlns:p14="http://schemas.microsoft.com/office/powerpoint/2010/main" val="25539860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211677"/>
            <a:ext cx="10058400" cy="1609344"/>
          </a:xfrm>
        </p:spPr>
        <p:txBody>
          <a:bodyPr>
            <a:normAutofit fontScale="90000"/>
          </a:bodyPr>
          <a:lstStyle/>
          <a:p>
            <a:pPr algn="ctr"/>
            <a:r>
              <a:rPr lang="id-ID" dirty="0" smtClean="0"/>
              <a:t>STRUCTURED VERSUS UNSTRUCTURED INTERVIEWS</a:t>
            </a:r>
            <a:endParaRPr lang="id-ID" dirty="0"/>
          </a:p>
        </p:txBody>
      </p:sp>
      <p:sp>
        <p:nvSpPr>
          <p:cNvPr id="3" name="Content Placeholder 2"/>
          <p:cNvSpPr>
            <a:spLocks noGrp="1"/>
          </p:cNvSpPr>
          <p:nvPr>
            <p:ph idx="1"/>
          </p:nvPr>
        </p:nvSpPr>
        <p:spPr>
          <a:xfrm>
            <a:off x="1069848" y="1821021"/>
            <a:ext cx="10058400" cy="3378776"/>
          </a:xfrm>
        </p:spPr>
        <p:txBody>
          <a:bodyPr>
            <a:normAutofit/>
          </a:bodyPr>
          <a:lstStyle/>
          <a:p>
            <a:pPr algn="just">
              <a:lnSpc>
                <a:spcPct val="150000"/>
              </a:lnSpc>
            </a:pPr>
            <a:r>
              <a:rPr lang="en-US" b="1" dirty="0" err="1"/>
              <a:t>Pertama</a:t>
            </a:r>
            <a:r>
              <a:rPr lang="en-US" b="1" dirty="0"/>
              <a:t>, </a:t>
            </a:r>
            <a:r>
              <a:rPr lang="en-US" b="1" dirty="0" err="1"/>
              <a:t>sebagian</a:t>
            </a:r>
            <a:r>
              <a:rPr lang="en-US" b="1" dirty="0"/>
              <a:t> </a:t>
            </a:r>
            <a:r>
              <a:rPr lang="en-US" b="1" dirty="0" err="1"/>
              <a:t>besar</a:t>
            </a:r>
            <a:r>
              <a:rPr lang="en-US" b="1" dirty="0"/>
              <a:t> </a:t>
            </a:r>
            <a:r>
              <a:rPr lang="en-US" b="1" dirty="0" err="1"/>
              <a:t>wawancara</a:t>
            </a:r>
            <a:r>
              <a:rPr lang="en-US" b="1" dirty="0"/>
              <a:t> </a:t>
            </a:r>
            <a:r>
              <a:rPr lang="en-US" b="1" dirty="0" err="1"/>
              <a:t>bervariasi</a:t>
            </a:r>
            <a:r>
              <a:rPr lang="en-US" b="1" dirty="0"/>
              <a:t> </a:t>
            </a:r>
            <a:r>
              <a:rPr lang="en-US" b="1" dirty="0" err="1"/>
              <a:t>dalam</a:t>
            </a:r>
            <a:r>
              <a:rPr lang="en-US" b="1" dirty="0"/>
              <a:t> </a:t>
            </a:r>
            <a:r>
              <a:rPr lang="en-US" b="1" dirty="0" err="1"/>
              <a:t>tingkat</a:t>
            </a:r>
            <a:r>
              <a:rPr lang="en-US" b="1" dirty="0"/>
              <a:t> di mana </a:t>
            </a:r>
            <a:r>
              <a:rPr lang="en-US" b="1" dirty="0" err="1"/>
              <a:t>pewawancara</a:t>
            </a:r>
            <a:r>
              <a:rPr lang="en-US" b="1" dirty="0"/>
              <a:t> </a:t>
            </a:r>
            <a:r>
              <a:rPr lang="en-US" b="1" dirty="0" err="1"/>
              <a:t>menyusun</a:t>
            </a:r>
            <a:r>
              <a:rPr lang="en-US" b="1" dirty="0"/>
              <a:t> </a:t>
            </a:r>
            <a:r>
              <a:rPr lang="en-US" b="1" dirty="0" err="1"/>
              <a:t>atau</a:t>
            </a:r>
            <a:r>
              <a:rPr lang="en-US" b="1" dirty="0"/>
              <a:t> </a:t>
            </a:r>
            <a:r>
              <a:rPr lang="en-US" b="1" dirty="0" err="1"/>
              <a:t>menstandardisasi</a:t>
            </a:r>
            <a:r>
              <a:rPr lang="en-US" b="1" dirty="0"/>
              <a:t> proses </a:t>
            </a:r>
            <a:r>
              <a:rPr lang="en-US" b="1" dirty="0" err="1"/>
              <a:t>wawancara</a:t>
            </a:r>
            <a:r>
              <a:rPr lang="en-US" b="1" dirty="0"/>
              <a:t>. </a:t>
            </a:r>
            <a:r>
              <a:rPr lang="en-US" b="1" dirty="0" err="1"/>
              <a:t>Anda</a:t>
            </a:r>
            <a:r>
              <a:rPr lang="en-US" b="1" dirty="0"/>
              <a:t> </a:t>
            </a:r>
            <a:r>
              <a:rPr lang="en-US" b="1" dirty="0" err="1"/>
              <a:t>hampir</a:t>
            </a:r>
            <a:r>
              <a:rPr lang="en-US" b="1" dirty="0"/>
              <a:t> </a:t>
            </a:r>
            <a:r>
              <a:rPr lang="en-US" b="1" dirty="0" err="1"/>
              <a:t>pasti</a:t>
            </a:r>
            <a:r>
              <a:rPr lang="en-US" b="1" dirty="0"/>
              <a:t> </a:t>
            </a:r>
            <a:r>
              <a:rPr lang="en-US" b="1" dirty="0" err="1"/>
              <a:t>melihat</a:t>
            </a:r>
            <a:r>
              <a:rPr lang="en-US" b="1" dirty="0"/>
              <a:t> </a:t>
            </a:r>
            <a:r>
              <a:rPr lang="en-US" b="1" dirty="0" err="1"/>
              <a:t>bahwa</a:t>
            </a:r>
            <a:r>
              <a:rPr lang="en-US" b="1" dirty="0"/>
              <a:t> </a:t>
            </a:r>
            <a:r>
              <a:rPr lang="en-US" b="1" dirty="0" err="1"/>
              <a:t>beberapa</a:t>
            </a:r>
            <a:r>
              <a:rPr lang="en-US" b="1" dirty="0"/>
              <a:t> </a:t>
            </a:r>
            <a:r>
              <a:rPr lang="en-US" b="1" dirty="0" err="1"/>
              <a:t>wawancara</a:t>
            </a:r>
            <a:r>
              <a:rPr lang="en-US" b="1" dirty="0"/>
              <a:t> </a:t>
            </a:r>
            <a:r>
              <a:rPr lang="en-US" b="1" dirty="0" err="1"/>
              <a:t>lebih</a:t>
            </a:r>
            <a:r>
              <a:rPr lang="en-US" b="1" dirty="0"/>
              <a:t> </a:t>
            </a:r>
            <a:r>
              <a:rPr lang="en-US" b="1" dirty="0" err="1"/>
              <a:t>terstruktur</a:t>
            </a:r>
            <a:r>
              <a:rPr lang="en-US" b="1" dirty="0"/>
              <a:t> </a:t>
            </a:r>
            <a:r>
              <a:rPr lang="en-US" b="1" dirty="0" err="1"/>
              <a:t>atau</a:t>
            </a:r>
            <a:r>
              <a:rPr lang="en-US" b="1" dirty="0"/>
              <a:t> </a:t>
            </a:r>
            <a:r>
              <a:rPr lang="en-US" b="1" dirty="0" err="1"/>
              <a:t>metodis</a:t>
            </a:r>
            <a:r>
              <a:rPr lang="en-US" b="1" dirty="0"/>
              <a:t> </a:t>
            </a:r>
            <a:r>
              <a:rPr lang="en-US" b="1" dirty="0" err="1"/>
              <a:t>daripada</a:t>
            </a:r>
            <a:r>
              <a:rPr lang="en-US" b="1" dirty="0"/>
              <a:t> yang lain. </a:t>
            </a:r>
            <a:r>
              <a:rPr lang="en-US" b="1" dirty="0" err="1"/>
              <a:t>Dalam</a:t>
            </a:r>
            <a:r>
              <a:rPr lang="en-US" b="1" dirty="0"/>
              <a:t> </a:t>
            </a:r>
            <a:r>
              <a:rPr lang="id-ID" b="1" i="1" dirty="0" smtClean="0"/>
              <a:t>unstructured (or nondirective) interviews</a:t>
            </a:r>
            <a:r>
              <a:rPr lang="en-US" b="1" dirty="0" smtClean="0"/>
              <a:t>, </a:t>
            </a:r>
            <a:r>
              <a:rPr lang="en-US" b="1" dirty="0" err="1"/>
              <a:t>manajer</a:t>
            </a:r>
            <a:r>
              <a:rPr lang="en-US" b="1" dirty="0"/>
              <a:t> </a:t>
            </a:r>
            <a:r>
              <a:rPr lang="en-US" b="1" dirty="0" err="1"/>
              <a:t>tidak</a:t>
            </a:r>
            <a:r>
              <a:rPr lang="en-US" b="1" dirty="0"/>
              <a:t> </a:t>
            </a:r>
            <a:r>
              <a:rPr lang="en-US" b="1" dirty="0" err="1"/>
              <a:t>mengatur</a:t>
            </a:r>
            <a:r>
              <a:rPr lang="en-US" b="1" dirty="0"/>
              <a:t> format</a:t>
            </a:r>
            <a:r>
              <a:rPr lang="en-US" b="1" dirty="0" smtClean="0"/>
              <a:t>.</a:t>
            </a:r>
            <a:r>
              <a:rPr lang="id-ID" b="1" dirty="0" smtClean="0"/>
              <a:t> Sedangkan </a:t>
            </a:r>
            <a:r>
              <a:rPr lang="en-US" b="1" dirty="0" err="1"/>
              <a:t>dalam</a:t>
            </a:r>
            <a:r>
              <a:rPr lang="en-US" b="1" dirty="0"/>
              <a:t> </a:t>
            </a:r>
            <a:r>
              <a:rPr lang="id-ID" b="1" i="1" dirty="0" smtClean="0"/>
              <a:t>structured (or directive) interviews</a:t>
            </a:r>
            <a:r>
              <a:rPr lang="en-US" b="1" dirty="0" smtClean="0"/>
              <a:t>, </a:t>
            </a:r>
            <a:r>
              <a:rPr lang="en-US" b="1" dirty="0" err="1"/>
              <a:t>perusahaan</a:t>
            </a:r>
            <a:r>
              <a:rPr lang="en-US" b="1" dirty="0"/>
              <a:t> </a:t>
            </a:r>
            <a:r>
              <a:rPr lang="id-ID" b="1" dirty="0" smtClean="0"/>
              <a:t>membuat daftar pertanyaan</a:t>
            </a:r>
            <a:r>
              <a:rPr lang="en-US" b="1" dirty="0" smtClean="0"/>
              <a:t>, </a:t>
            </a:r>
            <a:r>
              <a:rPr lang="en-US" b="1" dirty="0" err="1"/>
              <a:t>dan</a:t>
            </a:r>
            <a:r>
              <a:rPr lang="en-US" b="1" dirty="0"/>
              <a:t> </a:t>
            </a:r>
            <a:r>
              <a:rPr lang="en-US" b="1" dirty="0" err="1"/>
              <a:t>bahkan</a:t>
            </a:r>
            <a:r>
              <a:rPr lang="en-US" b="1" dirty="0"/>
              <a:t> </a:t>
            </a:r>
            <a:r>
              <a:rPr lang="en-US" b="1" dirty="0" err="1"/>
              <a:t>dapat</a:t>
            </a:r>
            <a:r>
              <a:rPr lang="en-US" b="1" dirty="0"/>
              <a:t> </a:t>
            </a:r>
            <a:r>
              <a:rPr lang="id-ID" b="1" dirty="0" smtClean="0"/>
              <a:t>membuat daftar</a:t>
            </a:r>
            <a:r>
              <a:rPr lang="en-US" b="1" dirty="0" smtClean="0"/>
              <a:t> </a:t>
            </a:r>
            <a:r>
              <a:rPr lang="en-US" b="1" dirty="0" err="1"/>
              <a:t>dan</a:t>
            </a:r>
            <a:r>
              <a:rPr lang="en-US" b="1" dirty="0"/>
              <a:t> </a:t>
            </a:r>
            <a:r>
              <a:rPr lang="en-US" b="1" dirty="0" err="1"/>
              <a:t>menilai</a:t>
            </a:r>
            <a:r>
              <a:rPr lang="en-US" b="1" dirty="0"/>
              <a:t> </a:t>
            </a:r>
            <a:r>
              <a:rPr lang="en-US" b="1" dirty="0" err="1"/>
              <a:t>jawaban</a:t>
            </a:r>
            <a:r>
              <a:rPr lang="en-US" b="1" dirty="0"/>
              <a:t> yang </a:t>
            </a:r>
            <a:r>
              <a:rPr lang="en-US" b="1" dirty="0" err="1"/>
              <a:t>mungkin</a:t>
            </a:r>
            <a:r>
              <a:rPr lang="en-US" b="1" dirty="0"/>
              <a:t> </a:t>
            </a:r>
            <a:r>
              <a:rPr lang="en-US" b="1" dirty="0" err="1" smtClean="0"/>
              <a:t>sesuaian</a:t>
            </a:r>
            <a:r>
              <a:rPr lang="en-US" b="1" dirty="0" smtClean="0"/>
              <a:t>.</a:t>
            </a:r>
            <a:endParaRPr lang="id-ID" b="1"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84943" y="4623314"/>
            <a:ext cx="2914436" cy="2185828"/>
          </a:xfrm>
          <a:prstGeom prst="rect">
            <a:avLst/>
          </a:prstGeom>
        </p:spPr>
      </p:pic>
    </p:spTree>
    <p:extLst>
      <p:ext uri="{BB962C8B-B14F-4D97-AF65-F5344CB8AC3E}">
        <p14:creationId xmlns:p14="http://schemas.microsoft.com/office/powerpoint/2010/main" val="37414644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4815" y="423080"/>
            <a:ext cx="10058400" cy="5489812"/>
          </a:xfrm>
        </p:spPr>
        <p:txBody>
          <a:bodyPr>
            <a:normAutofit/>
          </a:bodyPr>
          <a:lstStyle/>
          <a:p>
            <a:pPr algn="just"/>
            <a:r>
              <a:rPr lang="en-US" b="1" dirty="0" err="1"/>
              <a:t>Wawancara</a:t>
            </a:r>
            <a:r>
              <a:rPr lang="en-US" b="1" dirty="0"/>
              <a:t> </a:t>
            </a:r>
            <a:r>
              <a:rPr lang="en-US" b="1" dirty="0" err="1"/>
              <a:t>terstruktur</a:t>
            </a:r>
            <a:r>
              <a:rPr lang="en-US" b="1" dirty="0"/>
              <a:t> </a:t>
            </a:r>
            <a:r>
              <a:rPr lang="en-US" b="1" dirty="0" err="1"/>
              <a:t>umumnya</a:t>
            </a:r>
            <a:r>
              <a:rPr lang="en-US" b="1" dirty="0"/>
              <a:t> </a:t>
            </a:r>
            <a:r>
              <a:rPr lang="en-US" b="1" dirty="0" err="1"/>
              <a:t>lebih</a:t>
            </a:r>
            <a:r>
              <a:rPr lang="en-US" b="1" dirty="0"/>
              <a:t> </a:t>
            </a:r>
            <a:r>
              <a:rPr lang="en-US" b="1" dirty="0" err="1"/>
              <a:t>unggul</a:t>
            </a:r>
            <a:r>
              <a:rPr lang="en-US" b="1" dirty="0"/>
              <a:t>. </a:t>
            </a:r>
            <a:r>
              <a:rPr lang="en-US" b="1" dirty="0" err="1"/>
              <a:t>Dalam</a:t>
            </a:r>
            <a:r>
              <a:rPr lang="en-US" b="1" dirty="0"/>
              <a:t> </a:t>
            </a:r>
            <a:r>
              <a:rPr lang="en-US" b="1" dirty="0" err="1"/>
              <a:t>wawancara</a:t>
            </a:r>
            <a:r>
              <a:rPr lang="en-US" b="1" dirty="0"/>
              <a:t> </a:t>
            </a:r>
            <a:r>
              <a:rPr lang="en-US" b="1" dirty="0" err="1"/>
              <a:t>terstruktur</a:t>
            </a:r>
            <a:r>
              <a:rPr lang="en-US" b="1" dirty="0"/>
              <a:t>, </a:t>
            </a:r>
            <a:r>
              <a:rPr lang="en-US" b="1" dirty="0" err="1"/>
              <a:t>semua</a:t>
            </a:r>
            <a:r>
              <a:rPr lang="en-US" b="1" dirty="0"/>
              <a:t> </a:t>
            </a:r>
            <a:r>
              <a:rPr lang="en-US" b="1" dirty="0" err="1"/>
              <a:t>pewawancara</a:t>
            </a:r>
            <a:r>
              <a:rPr lang="en-US" b="1" dirty="0"/>
              <a:t> </a:t>
            </a:r>
            <a:r>
              <a:rPr lang="en-US" b="1" dirty="0" err="1"/>
              <a:t>umumnya</a:t>
            </a:r>
            <a:r>
              <a:rPr lang="en-US" b="1" dirty="0"/>
              <a:t> </a:t>
            </a:r>
            <a:r>
              <a:rPr lang="en-US" b="1" dirty="0" err="1"/>
              <a:t>menanyakan</a:t>
            </a:r>
            <a:r>
              <a:rPr lang="en-US" b="1" dirty="0"/>
              <a:t> </a:t>
            </a:r>
            <a:r>
              <a:rPr lang="en-US" b="1" dirty="0" err="1"/>
              <a:t>semua</a:t>
            </a:r>
            <a:r>
              <a:rPr lang="en-US" b="1" dirty="0"/>
              <a:t> </a:t>
            </a:r>
            <a:r>
              <a:rPr lang="en-US" b="1" dirty="0" err="1"/>
              <a:t>pelamar</a:t>
            </a:r>
            <a:r>
              <a:rPr lang="en-US" b="1" dirty="0"/>
              <a:t> </a:t>
            </a:r>
            <a:r>
              <a:rPr lang="en-US" b="1" dirty="0" err="1"/>
              <a:t>pertanyaan</a:t>
            </a:r>
            <a:r>
              <a:rPr lang="en-US" b="1" dirty="0"/>
              <a:t> yang </a:t>
            </a:r>
            <a:r>
              <a:rPr lang="en-US" b="1" dirty="0" err="1"/>
              <a:t>sama</a:t>
            </a:r>
            <a:r>
              <a:rPr lang="en-US" b="1" dirty="0"/>
              <a:t>. </a:t>
            </a:r>
            <a:r>
              <a:rPr lang="en-US" b="1" dirty="0" err="1"/>
              <a:t>Sebagian</a:t>
            </a:r>
            <a:r>
              <a:rPr lang="en-US" b="1" dirty="0"/>
              <a:t> </a:t>
            </a:r>
            <a:r>
              <a:rPr lang="en-US" b="1" dirty="0" err="1"/>
              <a:t>karena</a:t>
            </a:r>
            <a:r>
              <a:rPr lang="en-US" b="1" dirty="0"/>
              <a:t> </a:t>
            </a:r>
            <a:r>
              <a:rPr lang="en-US" b="1" dirty="0" err="1"/>
              <a:t>ini</a:t>
            </a:r>
            <a:r>
              <a:rPr lang="en-US" b="1" dirty="0"/>
              <a:t>, </a:t>
            </a:r>
            <a:r>
              <a:rPr lang="en-US" b="1" dirty="0" err="1"/>
              <a:t>wawancara</a:t>
            </a:r>
            <a:r>
              <a:rPr lang="en-US" b="1" dirty="0"/>
              <a:t> </a:t>
            </a:r>
            <a:r>
              <a:rPr lang="en-US" b="1" dirty="0" err="1"/>
              <a:t>ini</a:t>
            </a:r>
            <a:r>
              <a:rPr lang="en-US" b="1" dirty="0"/>
              <a:t> </a:t>
            </a:r>
            <a:r>
              <a:rPr lang="en-US" b="1" dirty="0" err="1"/>
              <a:t>cenderung</a:t>
            </a:r>
            <a:r>
              <a:rPr lang="en-US" b="1" dirty="0"/>
              <a:t> </a:t>
            </a:r>
            <a:r>
              <a:rPr lang="en-US" b="1" dirty="0" err="1"/>
              <a:t>lebih</a:t>
            </a:r>
            <a:r>
              <a:rPr lang="en-US" b="1" dirty="0"/>
              <a:t> </a:t>
            </a:r>
            <a:r>
              <a:rPr lang="en-US" b="1" dirty="0" err="1"/>
              <a:t>dapat</a:t>
            </a:r>
            <a:r>
              <a:rPr lang="en-US" b="1" dirty="0"/>
              <a:t> </a:t>
            </a:r>
            <a:r>
              <a:rPr lang="en-US" b="1" dirty="0" err="1"/>
              <a:t>diandalkan</a:t>
            </a:r>
            <a:r>
              <a:rPr lang="en-US" b="1" dirty="0"/>
              <a:t> </a:t>
            </a:r>
            <a:r>
              <a:rPr lang="en-US" b="1" dirty="0" err="1"/>
              <a:t>dan</a:t>
            </a:r>
            <a:r>
              <a:rPr lang="en-US" b="1" dirty="0"/>
              <a:t> valid. </a:t>
            </a:r>
            <a:r>
              <a:rPr lang="en-US" b="1" dirty="0" err="1"/>
              <a:t>Wawancara</a:t>
            </a:r>
            <a:r>
              <a:rPr lang="en-US" b="1" dirty="0"/>
              <a:t> </a:t>
            </a:r>
            <a:r>
              <a:rPr lang="en-US" b="1" dirty="0" err="1"/>
              <a:t>terstruktur</a:t>
            </a:r>
            <a:r>
              <a:rPr lang="en-US" b="1" dirty="0"/>
              <a:t> juga </a:t>
            </a:r>
            <a:r>
              <a:rPr lang="en-US" b="1" dirty="0" err="1"/>
              <a:t>dapat</a:t>
            </a:r>
            <a:r>
              <a:rPr lang="en-US" b="1" dirty="0"/>
              <a:t> </a:t>
            </a:r>
            <a:r>
              <a:rPr lang="en-US" b="1" dirty="0" err="1"/>
              <a:t>membantu</a:t>
            </a:r>
            <a:r>
              <a:rPr lang="en-US" b="1" dirty="0"/>
              <a:t> </a:t>
            </a:r>
            <a:r>
              <a:rPr lang="en-US" b="1" dirty="0" err="1"/>
              <a:t>pewawancara</a:t>
            </a:r>
            <a:r>
              <a:rPr lang="en-US" b="1" dirty="0"/>
              <a:t> yang </a:t>
            </a:r>
            <a:r>
              <a:rPr lang="en-US" b="1" dirty="0" err="1"/>
              <a:t>kurang</a:t>
            </a:r>
            <a:r>
              <a:rPr lang="en-US" b="1" dirty="0"/>
              <a:t> </a:t>
            </a:r>
            <a:r>
              <a:rPr lang="en-US" b="1" dirty="0" err="1"/>
              <a:t>berbakat</a:t>
            </a:r>
            <a:r>
              <a:rPr lang="en-US" b="1" dirty="0"/>
              <a:t> </a:t>
            </a:r>
            <a:r>
              <a:rPr lang="en-US" b="1" dirty="0" err="1"/>
              <a:t>melakukan</a:t>
            </a:r>
            <a:r>
              <a:rPr lang="en-US" b="1" dirty="0"/>
              <a:t> </a:t>
            </a:r>
            <a:r>
              <a:rPr lang="en-US" b="1" dirty="0" err="1"/>
              <a:t>wawancara</a:t>
            </a:r>
            <a:r>
              <a:rPr lang="en-US" b="1" dirty="0"/>
              <a:t> yang </a:t>
            </a:r>
            <a:r>
              <a:rPr lang="en-US" b="1" dirty="0" err="1"/>
              <a:t>lebih</a:t>
            </a:r>
            <a:r>
              <a:rPr lang="en-US" b="1" dirty="0"/>
              <a:t> </a:t>
            </a:r>
            <a:r>
              <a:rPr lang="en-US" b="1" dirty="0" err="1"/>
              <a:t>baik</a:t>
            </a:r>
            <a:r>
              <a:rPr lang="en-US" b="1" dirty="0"/>
              <a:t>. </a:t>
            </a:r>
            <a:r>
              <a:rPr lang="en-US" b="1" dirty="0" err="1"/>
              <a:t>Standarisasi</a:t>
            </a:r>
            <a:r>
              <a:rPr lang="en-US" b="1" dirty="0"/>
              <a:t> </a:t>
            </a:r>
            <a:r>
              <a:rPr lang="en-US" b="1" dirty="0" err="1"/>
              <a:t>wawancara</a:t>
            </a:r>
            <a:r>
              <a:rPr lang="en-US" b="1" dirty="0"/>
              <a:t> juga </a:t>
            </a:r>
            <a:r>
              <a:rPr lang="en-US" b="1" dirty="0" err="1"/>
              <a:t>meningkatkan</a:t>
            </a:r>
            <a:r>
              <a:rPr lang="en-US" b="1" dirty="0"/>
              <a:t> </a:t>
            </a:r>
            <a:r>
              <a:rPr lang="en-US" b="1" dirty="0" err="1"/>
              <a:t>konsistensi</a:t>
            </a:r>
            <a:r>
              <a:rPr lang="en-US" b="1" dirty="0"/>
              <a:t> </a:t>
            </a:r>
            <a:r>
              <a:rPr lang="en-US" b="1" dirty="0" err="1"/>
              <a:t>antar</a:t>
            </a:r>
            <a:r>
              <a:rPr lang="en-US" b="1" dirty="0"/>
              <a:t> </a:t>
            </a:r>
            <a:r>
              <a:rPr lang="en-US" b="1" dirty="0" err="1"/>
              <a:t>kandidat</a:t>
            </a:r>
            <a:r>
              <a:rPr lang="en-US" b="1" dirty="0"/>
              <a:t>, </a:t>
            </a:r>
            <a:r>
              <a:rPr lang="en-US" b="1" dirty="0" err="1"/>
              <a:t>meningkatkan</a:t>
            </a:r>
            <a:r>
              <a:rPr lang="en-US" b="1" dirty="0"/>
              <a:t> </a:t>
            </a:r>
            <a:r>
              <a:rPr lang="en-US" b="1" dirty="0" err="1"/>
              <a:t>keterkaitan</a:t>
            </a:r>
            <a:r>
              <a:rPr lang="en-US" b="1" dirty="0"/>
              <a:t> </a:t>
            </a:r>
            <a:r>
              <a:rPr lang="en-US" b="1" dirty="0" err="1"/>
              <a:t>pekerjaan</a:t>
            </a:r>
            <a:r>
              <a:rPr lang="en-US" b="1" dirty="0"/>
              <a:t>, </a:t>
            </a:r>
            <a:r>
              <a:rPr lang="en-US" b="1" dirty="0" err="1"/>
              <a:t>mengurangi</a:t>
            </a:r>
            <a:r>
              <a:rPr lang="en-US" b="1" dirty="0"/>
              <a:t> </a:t>
            </a:r>
            <a:r>
              <a:rPr lang="en-US" b="1" dirty="0" err="1"/>
              <a:t>subjektivitas</a:t>
            </a:r>
            <a:r>
              <a:rPr lang="en-US" b="1" dirty="0"/>
              <a:t> </a:t>
            </a:r>
            <a:r>
              <a:rPr lang="en-US" b="1" dirty="0" err="1"/>
              <a:t>secara</a:t>
            </a:r>
            <a:r>
              <a:rPr lang="en-US" b="1" dirty="0"/>
              <a:t> </a:t>
            </a:r>
            <a:r>
              <a:rPr lang="en-US" b="1" dirty="0" err="1"/>
              <a:t>keseluruhan</a:t>
            </a:r>
            <a:r>
              <a:rPr lang="en-US" b="1" dirty="0"/>
              <a:t> </a:t>
            </a:r>
            <a:r>
              <a:rPr lang="en-US" b="1" dirty="0" err="1"/>
              <a:t>dan</a:t>
            </a:r>
            <a:r>
              <a:rPr lang="en-US" b="1" dirty="0"/>
              <a:t> </a:t>
            </a:r>
            <a:r>
              <a:rPr lang="en-US" b="1" dirty="0" err="1"/>
              <a:t>dengan</a:t>
            </a:r>
            <a:r>
              <a:rPr lang="en-US" b="1" dirty="0"/>
              <a:t> </a:t>
            </a:r>
            <a:r>
              <a:rPr lang="en-US" b="1" dirty="0" err="1"/>
              <a:t>demikian</a:t>
            </a:r>
            <a:r>
              <a:rPr lang="en-US" b="1" dirty="0"/>
              <a:t> </a:t>
            </a:r>
            <a:r>
              <a:rPr lang="en-US" b="1" dirty="0" err="1"/>
              <a:t>potensi</a:t>
            </a:r>
            <a:r>
              <a:rPr lang="en-US" b="1" dirty="0"/>
              <a:t> bias, </a:t>
            </a:r>
            <a:r>
              <a:rPr lang="en-US" b="1" dirty="0" err="1"/>
              <a:t>dan</a:t>
            </a:r>
            <a:r>
              <a:rPr lang="en-US" b="1" dirty="0"/>
              <a:t> </a:t>
            </a:r>
            <a:r>
              <a:rPr lang="en-US" b="1" dirty="0" err="1"/>
              <a:t>dapat</a:t>
            </a:r>
            <a:r>
              <a:rPr lang="en-US" b="1" dirty="0"/>
              <a:t> "</a:t>
            </a:r>
            <a:r>
              <a:rPr lang="en-US" b="1" dirty="0" err="1"/>
              <a:t>meningkatkan</a:t>
            </a:r>
            <a:r>
              <a:rPr lang="en-US" b="1" dirty="0"/>
              <a:t> </a:t>
            </a:r>
            <a:r>
              <a:rPr lang="en-US" b="1" dirty="0" err="1"/>
              <a:t>kemampuan</a:t>
            </a:r>
            <a:r>
              <a:rPr lang="en-US" b="1" dirty="0"/>
              <a:t> </a:t>
            </a:r>
            <a:r>
              <a:rPr lang="en-US" b="1" dirty="0" err="1"/>
              <a:t>untuk</a:t>
            </a:r>
            <a:r>
              <a:rPr lang="en-US" b="1" dirty="0"/>
              <a:t> </a:t>
            </a:r>
            <a:r>
              <a:rPr lang="en-US" b="1" dirty="0" err="1"/>
              <a:t>menahan</a:t>
            </a:r>
            <a:r>
              <a:rPr lang="en-US" b="1" dirty="0"/>
              <a:t> </a:t>
            </a:r>
            <a:r>
              <a:rPr lang="en-US" b="1" dirty="0" err="1"/>
              <a:t>tantangan</a:t>
            </a:r>
            <a:r>
              <a:rPr lang="en-US" b="1" dirty="0"/>
              <a:t> </a:t>
            </a:r>
            <a:r>
              <a:rPr lang="en-US" b="1" dirty="0" err="1"/>
              <a:t>hukum</a:t>
            </a:r>
            <a:r>
              <a:rPr lang="en-US" b="1" dirty="0"/>
              <a:t>."</a:t>
            </a:r>
            <a:endParaRPr lang="id-ID" dirty="0"/>
          </a:p>
          <a:p>
            <a:pPr algn="just"/>
            <a:r>
              <a:rPr lang="id-ID" b="1" dirty="0"/>
              <a:t>Berdasarkan aspek EEOC </a:t>
            </a:r>
            <a:r>
              <a:rPr lang="id-ID" b="1" i="1" dirty="0"/>
              <a:t>(Equal Employment Opportunity Commision) </a:t>
            </a:r>
            <a:r>
              <a:rPr lang="id-ID" b="1" dirty="0"/>
              <a:t>yang </a:t>
            </a:r>
            <a:r>
              <a:rPr lang="id-ID" dirty="0">
                <a:latin typeface="Adobe Gothic Std B" panose="020B0800000000000000" pitchFamily="34" charset="-128"/>
                <a:ea typeface="Adobe Gothic Std B" panose="020B0800000000000000" pitchFamily="34" charset="-128"/>
              </a:rPr>
              <a:t>diciptakan oleh Undang-Undang Hak Sipil tahun 1964. Tujuan dari EEOC adalah untuk menghilangkan diskriminasi berdasarkan ras, warna kulit, agama, jenis kelamin, asal negara, cacat atau usia dalam mempekerjakan, mempromosikan, pemecatan, upah, pengujian, pelatihan, magang, dan semua ketentuan dan kondisi pekerjaan .</a:t>
            </a:r>
            <a:endParaRPr lang="id-ID" b="1" dirty="0">
              <a:latin typeface="Adobe Gothic Std B" panose="020B0800000000000000" pitchFamily="34" charset="-128"/>
              <a:ea typeface="Adobe Gothic Std B" panose="020B0800000000000000" pitchFamily="34" charset="-12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8510" y="4612944"/>
            <a:ext cx="2137012" cy="2137012"/>
          </a:xfrm>
          <a:prstGeom prst="rect">
            <a:avLst/>
          </a:prstGeom>
        </p:spPr>
      </p:pic>
    </p:spTree>
    <p:extLst>
      <p:ext uri="{BB962C8B-B14F-4D97-AF65-F5344CB8AC3E}">
        <p14:creationId xmlns:p14="http://schemas.microsoft.com/office/powerpoint/2010/main" val="29204750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id-ID" sz="3600" dirty="0" smtClean="0"/>
              <a:t>INTERVIEW CONTENT </a:t>
            </a:r>
            <a:br>
              <a:rPr lang="id-ID" sz="3600" dirty="0" smtClean="0"/>
            </a:br>
            <a:r>
              <a:rPr lang="id-ID" sz="3600" dirty="0" smtClean="0"/>
              <a:t>(WHAT TYPES OF QUESTIONS TO ASK)</a:t>
            </a:r>
            <a:endParaRPr lang="id-ID" sz="3600" dirty="0"/>
          </a:p>
        </p:txBody>
      </p:sp>
      <p:sp>
        <p:nvSpPr>
          <p:cNvPr id="3" name="Content Placeholder 2"/>
          <p:cNvSpPr>
            <a:spLocks noGrp="1"/>
          </p:cNvSpPr>
          <p:nvPr>
            <p:ph idx="1"/>
          </p:nvPr>
        </p:nvSpPr>
        <p:spPr/>
        <p:txBody>
          <a:bodyPr>
            <a:normAutofit lnSpcReduction="10000"/>
          </a:bodyPr>
          <a:lstStyle/>
          <a:p>
            <a:pPr algn="just">
              <a:lnSpc>
                <a:spcPct val="150000"/>
              </a:lnSpc>
            </a:pPr>
            <a:r>
              <a:rPr lang="en-US" b="1" dirty="0"/>
              <a:t>Kami juga </a:t>
            </a:r>
            <a:r>
              <a:rPr lang="en-US" b="1" dirty="0" err="1"/>
              <a:t>dapat</a:t>
            </a:r>
            <a:r>
              <a:rPr lang="en-US" b="1" dirty="0"/>
              <a:t> </a:t>
            </a:r>
            <a:r>
              <a:rPr lang="en-US" b="1" dirty="0" err="1"/>
              <a:t>mengklasifikasikan</a:t>
            </a:r>
            <a:r>
              <a:rPr lang="en-US" b="1" dirty="0"/>
              <a:t> </a:t>
            </a:r>
            <a:r>
              <a:rPr lang="en-US" b="1" dirty="0" err="1"/>
              <a:t>wawancara</a:t>
            </a:r>
            <a:r>
              <a:rPr lang="en-US" b="1" dirty="0"/>
              <a:t> </a:t>
            </a:r>
            <a:r>
              <a:rPr lang="en-US" b="1" dirty="0" err="1"/>
              <a:t>berdasarkan</a:t>
            </a:r>
            <a:r>
              <a:rPr lang="en-US" b="1" dirty="0"/>
              <a:t> "</a:t>
            </a:r>
            <a:r>
              <a:rPr lang="en-US" b="1" dirty="0" err="1"/>
              <a:t>konten</a:t>
            </a:r>
            <a:r>
              <a:rPr lang="en-US" b="1" dirty="0"/>
              <a:t>" </a:t>
            </a:r>
            <a:r>
              <a:rPr lang="en-US" b="1" dirty="0" err="1"/>
              <a:t>atau</a:t>
            </a:r>
            <a:r>
              <a:rPr lang="en-US" b="1" dirty="0"/>
              <a:t> </a:t>
            </a:r>
            <a:r>
              <a:rPr lang="en-US" b="1" dirty="0" err="1"/>
              <a:t>jenis</a:t>
            </a:r>
            <a:r>
              <a:rPr lang="en-US" b="1" dirty="0"/>
              <a:t> </a:t>
            </a:r>
            <a:r>
              <a:rPr lang="en-US" b="1" dirty="0" err="1"/>
              <a:t>pertanyaan</a:t>
            </a:r>
            <a:r>
              <a:rPr lang="en-US" b="1" dirty="0"/>
              <a:t> yang </a:t>
            </a:r>
            <a:r>
              <a:rPr lang="en-US" b="1" dirty="0" err="1"/>
              <a:t>Anda</a:t>
            </a:r>
            <a:r>
              <a:rPr lang="en-US" b="1" dirty="0"/>
              <a:t> </a:t>
            </a:r>
            <a:r>
              <a:rPr lang="en-US" b="1" dirty="0" err="1"/>
              <a:t>ajukan</a:t>
            </a:r>
            <a:r>
              <a:rPr lang="en-US" b="1" dirty="0"/>
              <a:t>. </a:t>
            </a:r>
            <a:r>
              <a:rPr lang="en-US" b="1" dirty="0" err="1"/>
              <a:t>Banyak</a:t>
            </a:r>
            <a:r>
              <a:rPr lang="en-US" b="1" dirty="0"/>
              <a:t> (</a:t>
            </a:r>
            <a:r>
              <a:rPr lang="en-US" b="1" dirty="0" err="1"/>
              <a:t>mungkin</a:t>
            </a:r>
            <a:r>
              <a:rPr lang="en-US" b="1" dirty="0"/>
              <a:t> </a:t>
            </a:r>
            <a:r>
              <a:rPr lang="en-US" b="1" dirty="0" err="1"/>
              <a:t>sebagian</a:t>
            </a:r>
            <a:r>
              <a:rPr lang="en-US" b="1" dirty="0"/>
              <a:t> </a:t>
            </a:r>
            <a:r>
              <a:rPr lang="en-US" b="1" dirty="0" err="1"/>
              <a:t>besar</a:t>
            </a:r>
            <a:r>
              <a:rPr lang="en-US" b="1" dirty="0"/>
              <a:t>) </a:t>
            </a:r>
            <a:r>
              <a:rPr lang="en-US" b="1" dirty="0" err="1"/>
              <a:t>pewawancara</a:t>
            </a:r>
            <a:r>
              <a:rPr lang="en-US" b="1" dirty="0"/>
              <a:t> </a:t>
            </a:r>
            <a:r>
              <a:rPr lang="en-US" b="1" dirty="0" err="1"/>
              <a:t>cenderung</a:t>
            </a:r>
            <a:r>
              <a:rPr lang="en-US" b="1" dirty="0"/>
              <a:t> </a:t>
            </a:r>
            <a:r>
              <a:rPr lang="en-US" b="1" dirty="0" err="1"/>
              <a:t>mengajukan</a:t>
            </a:r>
            <a:r>
              <a:rPr lang="en-US" b="1" dirty="0"/>
              <a:t> </a:t>
            </a:r>
            <a:r>
              <a:rPr lang="en-US" b="1" dirty="0" err="1"/>
              <a:t>pertanyaan</a:t>
            </a:r>
            <a:r>
              <a:rPr lang="en-US" b="1" dirty="0"/>
              <a:t> yang </a:t>
            </a:r>
            <a:r>
              <a:rPr lang="en-US" b="1" dirty="0" err="1"/>
              <a:t>relatif</a:t>
            </a:r>
            <a:r>
              <a:rPr lang="en-US" b="1" dirty="0"/>
              <a:t> </a:t>
            </a:r>
            <a:r>
              <a:rPr lang="en-US" b="1" dirty="0" err="1"/>
              <a:t>tidak</a:t>
            </a:r>
            <a:r>
              <a:rPr lang="en-US" b="1" dirty="0"/>
              <a:t> </a:t>
            </a:r>
            <a:r>
              <a:rPr lang="en-US" b="1" dirty="0" err="1"/>
              <a:t>terfokus</a:t>
            </a:r>
            <a:r>
              <a:rPr lang="en-US" b="1" dirty="0"/>
              <a:t>. </a:t>
            </a:r>
            <a:r>
              <a:rPr lang="en-US" b="1" dirty="0" err="1"/>
              <a:t>Ini</a:t>
            </a:r>
            <a:r>
              <a:rPr lang="en-US" b="1" dirty="0"/>
              <a:t> </a:t>
            </a:r>
            <a:r>
              <a:rPr lang="en-US" b="1" dirty="0" err="1"/>
              <a:t>mungkin</a:t>
            </a:r>
            <a:r>
              <a:rPr lang="en-US" b="1" dirty="0"/>
              <a:t> </a:t>
            </a:r>
            <a:r>
              <a:rPr lang="en-US" b="1" dirty="0" err="1"/>
              <a:t>termasuk</a:t>
            </a:r>
            <a:r>
              <a:rPr lang="en-US" b="1" dirty="0"/>
              <a:t> “</a:t>
            </a:r>
            <a:r>
              <a:rPr lang="en-US" b="1" dirty="0" err="1"/>
              <a:t>apa</a:t>
            </a:r>
            <a:r>
              <a:rPr lang="en-US" b="1" dirty="0"/>
              <a:t> </a:t>
            </a:r>
            <a:r>
              <a:rPr lang="en-US" b="1" dirty="0" err="1"/>
              <a:t>kekuatan</a:t>
            </a:r>
            <a:r>
              <a:rPr lang="en-US" b="1" dirty="0"/>
              <a:t> </a:t>
            </a:r>
            <a:r>
              <a:rPr lang="en-US" b="1" dirty="0" err="1"/>
              <a:t>dan</a:t>
            </a:r>
            <a:r>
              <a:rPr lang="en-US" b="1" dirty="0"/>
              <a:t> </a:t>
            </a:r>
            <a:r>
              <a:rPr lang="en-US" b="1" dirty="0" err="1"/>
              <a:t>kelemahan</a:t>
            </a:r>
            <a:r>
              <a:rPr lang="en-US" b="1" dirty="0"/>
              <a:t> </a:t>
            </a:r>
            <a:r>
              <a:rPr lang="en-US" b="1" dirty="0" err="1"/>
              <a:t>utama</a:t>
            </a:r>
            <a:r>
              <a:rPr lang="en-US" b="1" dirty="0"/>
              <a:t> </a:t>
            </a:r>
            <a:r>
              <a:rPr lang="en-US" b="1" dirty="0" err="1"/>
              <a:t>Anda</a:t>
            </a:r>
            <a:r>
              <a:rPr lang="en-US" b="1" dirty="0"/>
              <a:t>?” Dan “</a:t>
            </a:r>
            <a:r>
              <a:rPr lang="en-US" b="1" dirty="0" err="1"/>
              <a:t>apa</a:t>
            </a:r>
            <a:r>
              <a:rPr lang="en-US" b="1" dirty="0"/>
              <a:t> yang </a:t>
            </a:r>
            <a:r>
              <a:rPr lang="en-US" b="1" dirty="0" err="1"/>
              <a:t>ingin</a:t>
            </a:r>
            <a:r>
              <a:rPr lang="en-US" b="1" dirty="0"/>
              <a:t> </a:t>
            </a:r>
            <a:r>
              <a:rPr lang="en-US" b="1" dirty="0" err="1"/>
              <a:t>Anda</a:t>
            </a:r>
            <a:r>
              <a:rPr lang="en-US" b="1" dirty="0"/>
              <a:t> </a:t>
            </a:r>
            <a:r>
              <a:rPr lang="en-US" b="1" dirty="0" err="1"/>
              <a:t>lakukan</a:t>
            </a:r>
            <a:r>
              <a:rPr lang="en-US" b="1" dirty="0"/>
              <a:t> 5 </a:t>
            </a:r>
            <a:r>
              <a:rPr lang="en-US" b="1" dirty="0" err="1"/>
              <a:t>tahun</a:t>
            </a:r>
            <a:r>
              <a:rPr lang="en-US" b="1" dirty="0"/>
              <a:t> </a:t>
            </a:r>
            <a:r>
              <a:rPr lang="en-US" b="1" dirty="0" err="1"/>
              <a:t>dari</a:t>
            </a:r>
            <a:r>
              <a:rPr lang="en-US" b="1" dirty="0"/>
              <a:t> </a:t>
            </a:r>
            <a:r>
              <a:rPr lang="en-US" b="1" dirty="0" err="1"/>
              <a:t>sekarang</a:t>
            </a:r>
            <a:r>
              <a:rPr lang="en-US" b="1" dirty="0"/>
              <a:t>?” </a:t>
            </a:r>
            <a:r>
              <a:rPr lang="en-US" b="1" dirty="0" err="1"/>
              <a:t>Secara</a:t>
            </a:r>
            <a:r>
              <a:rPr lang="en-US" b="1" dirty="0"/>
              <a:t> </a:t>
            </a:r>
            <a:r>
              <a:rPr lang="en-US" b="1" dirty="0" err="1"/>
              <a:t>umum</a:t>
            </a:r>
            <a:r>
              <a:rPr lang="en-US" b="1" dirty="0"/>
              <a:t>, </a:t>
            </a:r>
            <a:r>
              <a:rPr lang="en-US" b="1" dirty="0" err="1"/>
              <a:t>pertanyaan</a:t>
            </a:r>
            <a:r>
              <a:rPr lang="en-US" b="1" dirty="0"/>
              <a:t> </a:t>
            </a:r>
            <a:r>
              <a:rPr lang="en-US" b="1" dirty="0" err="1"/>
              <a:t>seperti</a:t>
            </a:r>
            <a:r>
              <a:rPr lang="en-US" b="1" dirty="0"/>
              <a:t> </a:t>
            </a:r>
            <a:r>
              <a:rPr lang="en-US" b="1" dirty="0" err="1"/>
              <a:t>ini</a:t>
            </a:r>
            <a:r>
              <a:rPr lang="en-US" b="1" dirty="0"/>
              <a:t> </a:t>
            </a:r>
            <a:r>
              <a:rPr lang="en-US" b="1" dirty="0" err="1"/>
              <a:t>tidak</a:t>
            </a:r>
            <a:r>
              <a:rPr lang="en-US" b="1" dirty="0"/>
              <a:t> </a:t>
            </a:r>
            <a:r>
              <a:rPr lang="en-US" b="1" dirty="0" err="1"/>
              <a:t>memberikan</a:t>
            </a:r>
            <a:r>
              <a:rPr lang="en-US" b="1" dirty="0"/>
              <a:t> </a:t>
            </a:r>
            <a:r>
              <a:rPr lang="en-US" b="1" dirty="0" err="1"/>
              <a:t>banyak</a:t>
            </a:r>
            <a:r>
              <a:rPr lang="en-US" b="1" dirty="0"/>
              <a:t> </a:t>
            </a:r>
            <a:r>
              <a:rPr lang="en-US" b="1" dirty="0" err="1"/>
              <a:t>wawasan</a:t>
            </a:r>
            <a:r>
              <a:rPr lang="en-US" b="1" dirty="0"/>
              <a:t> </a:t>
            </a:r>
            <a:r>
              <a:rPr lang="en-US" b="1" dirty="0" err="1"/>
              <a:t>tentang</a:t>
            </a:r>
            <a:r>
              <a:rPr lang="en-US" b="1" dirty="0"/>
              <a:t> </a:t>
            </a:r>
            <a:r>
              <a:rPr lang="en-US" b="1" dirty="0" err="1"/>
              <a:t>bagaimana</a:t>
            </a:r>
            <a:r>
              <a:rPr lang="en-US" b="1" dirty="0"/>
              <a:t> </a:t>
            </a:r>
            <a:r>
              <a:rPr lang="id-ID" b="1" dirty="0" smtClean="0"/>
              <a:t>pelamar </a:t>
            </a:r>
            <a:r>
              <a:rPr lang="en-US" b="1" dirty="0" err="1" smtClean="0"/>
              <a:t>akan</a:t>
            </a:r>
            <a:r>
              <a:rPr lang="en-US" b="1" dirty="0" smtClean="0"/>
              <a:t> </a:t>
            </a:r>
            <a:r>
              <a:rPr lang="en-US" b="1" dirty="0" err="1"/>
              <a:t>melakukan</a:t>
            </a:r>
            <a:r>
              <a:rPr lang="en-US" b="1" dirty="0"/>
              <a:t> </a:t>
            </a:r>
            <a:r>
              <a:rPr lang="en-US" b="1" dirty="0" err="1"/>
              <a:t>pekerjaan</a:t>
            </a:r>
            <a:r>
              <a:rPr lang="en-US" b="1" dirty="0"/>
              <a:t>. Di </a:t>
            </a:r>
            <a:r>
              <a:rPr lang="en-US" b="1" dirty="0" err="1"/>
              <a:t>tempat</a:t>
            </a:r>
            <a:r>
              <a:rPr lang="en-US" b="1" dirty="0"/>
              <a:t> </a:t>
            </a:r>
            <a:r>
              <a:rPr lang="en-US" b="1" dirty="0" err="1"/>
              <a:t>kerja</a:t>
            </a:r>
            <a:r>
              <a:rPr lang="en-US" b="1" dirty="0"/>
              <a:t>, </a:t>
            </a:r>
            <a:r>
              <a:rPr lang="id-ID" b="1" dirty="0" smtClean="0"/>
              <a:t>pertanyaan </a:t>
            </a:r>
            <a:r>
              <a:rPr lang="en-US" b="1" dirty="0" err="1" smtClean="0"/>
              <a:t>situasional</a:t>
            </a:r>
            <a:r>
              <a:rPr lang="en-US" b="1" dirty="0"/>
              <a:t>, </a:t>
            </a:r>
            <a:r>
              <a:rPr lang="id-ID" b="1" dirty="0" smtClean="0"/>
              <a:t>pertanyaan tentang </a:t>
            </a:r>
            <a:r>
              <a:rPr lang="en-US" b="1" dirty="0" err="1" smtClean="0"/>
              <a:t>perilaku</a:t>
            </a:r>
            <a:r>
              <a:rPr lang="en-US" b="1" dirty="0"/>
              <a:t>, </a:t>
            </a:r>
            <a:r>
              <a:rPr lang="en-US" b="1" dirty="0" err="1"/>
              <a:t>dan</a:t>
            </a:r>
            <a:r>
              <a:rPr lang="en-US" b="1" dirty="0"/>
              <a:t> </a:t>
            </a:r>
            <a:r>
              <a:rPr lang="en-US" b="1" dirty="0" err="1"/>
              <a:t>pertanyaan</a:t>
            </a:r>
            <a:r>
              <a:rPr lang="en-US" b="1" dirty="0"/>
              <a:t> yang </a:t>
            </a:r>
            <a:r>
              <a:rPr lang="en-US" b="1" dirty="0" err="1"/>
              <a:t>terkait</a:t>
            </a:r>
            <a:r>
              <a:rPr lang="en-US" b="1" dirty="0"/>
              <a:t> </a:t>
            </a:r>
            <a:r>
              <a:rPr lang="en-US" b="1" dirty="0" err="1"/>
              <a:t>dengan</a:t>
            </a:r>
            <a:r>
              <a:rPr lang="en-US" b="1" dirty="0"/>
              <a:t> </a:t>
            </a:r>
            <a:r>
              <a:rPr lang="en-US" b="1" dirty="0" err="1"/>
              <a:t>pekerjaan</a:t>
            </a:r>
            <a:r>
              <a:rPr lang="en-US" b="1" dirty="0"/>
              <a:t> </a:t>
            </a:r>
            <a:r>
              <a:rPr lang="en-US" b="1" dirty="0" err="1"/>
              <a:t>adalah</a:t>
            </a:r>
            <a:r>
              <a:rPr lang="en-US" b="1" dirty="0"/>
              <a:t> yang paling </a:t>
            </a:r>
            <a:r>
              <a:rPr lang="en-US" b="1" dirty="0" err="1"/>
              <a:t>penting</a:t>
            </a:r>
            <a:r>
              <a:rPr lang="en-US" b="1" dirty="0"/>
              <a:t>.</a:t>
            </a:r>
            <a:endParaRPr lang="id-ID" dirty="0"/>
          </a:p>
        </p:txBody>
      </p:sp>
    </p:spTree>
    <p:extLst>
      <p:ext uri="{BB962C8B-B14F-4D97-AF65-F5344CB8AC3E}">
        <p14:creationId xmlns:p14="http://schemas.microsoft.com/office/powerpoint/2010/main" val="5654855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id-ID" dirty="0" smtClean="0"/>
              <a:t>HOW SHOULD WE ADMINISTER THE INTERVIEWS</a:t>
            </a:r>
            <a:endParaRPr lang="id-ID" dirty="0"/>
          </a:p>
        </p:txBody>
      </p:sp>
      <p:sp>
        <p:nvSpPr>
          <p:cNvPr id="3" name="Content Placeholder 2"/>
          <p:cNvSpPr>
            <a:spLocks noGrp="1"/>
          </p:cNvSpPr>
          <p:nvPr>
            <p:ph idx="1"/>
          </p:nvPr>
        </p:nvSpPr>
        <p:spPr/>
        <p:txBody>
          <a:bodyPr>
            <a:normAutofit fontScale="92500" lnSpcReduction="10000"/>
          </a:bodyPr>
          <a:lstStyle/>
          <a:p>
            <a:pPr marL="0" indent="0" algn="just">
              <a:buNone/>
            </a:pPr>
            <a:r>
              <a:rPr lang="en-US" b="1" dirty="0" err="1"/>
              <a:t>Pengusaha</a:t>
            </a:r>
            <a:r>
              <a:rPr lang="en-US" b="1" dirty="0"/>
              <a:t> juga </a:t>
            </a:r>
            <a:r>
              <a:rPr lang="en-US" b="1" dirty="0" err="1"/>
              <a:t>mengelola</a:t>
            </a:r>
            <a:r>
              <a:rPr lang="en-US" b="1" dirty="0"/>
              <a:t> </a:t>
            </a:r>
            <a:r>
              <a:rPr lang="en-US" b="1" dirty="0" err="1"/>
              <a:t>wawancara</a:t>
            </a:r>
            <a:r>
              <a:rPr lang="en-US" b="1" dirty="0"/>
              <a:t> </a:t>
            </a:r>
            <a:r>
              <a:rPr lang="en-US" b="1" dirty="0" err="1"/>
              <a:t>dengan</a:t>
            </a:r>
            <a:r>
              <a:rPr lang="en-US" b="1" dirty="0"/>
              <a:t> </a:t>
            </a:r>
            <a:r>
              <a:rPr lang="en-US" b="1" dirty="0" err="1"/>
              <a:t>berbagai</a:t>
            </a:r>
            <a:r>
              <a:rPr lang="en-US" b="1" dirty="0"/>
              <a:t> </a:t>
            </a:r>
            <a:r>
              <a:rPr lang="en-US" b="1" dirty="0" err="1"/>
              <a:t>cara</a:t>
            </a:r>
            <a:r>
              <a:rPr lang="en-US" b="1" dirty="0" smtClean="0"/>
              <a:t>: </a:t>
            </a:r>
            <a:r>
              <a:rPr lang="en-US" b="1" dirty="0" err="1" smtClean="0"/>
              <a:t>satu-satu</a:t>
            </a:r>
            <a:r>
              <a:rPr lang="en-US" b="1" dirty="0" smtClean="0"/>
              <a:t> </a:t>
            </a:r>
            <a:r>
              <a:rPr lang="en-US" b="1" dirty="0" err="1" smtClean="0"/>
              <a:t>atau</a:t>
            </a:r>
            <a:r>
              <a:rPr lang="en-US" b="1" dirty="0" smtClean="0"/>
              <a:t> </a:t>
            </a:r>
            <a:r>
              <a:rPr lang="en-US" b="1" dirty="0" err="1" smtClean="0"/>
              <a:t>dengan</a:t>
            </a:r>
            <a:r>
              <a:rPr lang="en-US" b="1" dirty="0" smtClean="0"/>
              <a:t> </a:t>
            </a:r>
            <a:r>
              <a:rPr lang="en-US" b="1" dirty="0" err="1" smtClean="0"/>
              <a:t>wawancara</a:t>
            </a:r>
            <a:r>
              <a:rPr lang="en-US" b="1" dirty="0" smtClean="0"/>
              <a:t> panel, </a:t>
            </a:r>
            <a:r>
              <a:rPr lang="en-US" b="1" dirty="0" err="1" smtClean="0"/>
              <a:t>secara</a:t>
            </a:r>
            <a:r>
              <a:rPr lang="en-US" b="1" dirty="0" smtClean="0"/>
              <a:t> </a:t>
            </a:r>
            <a:r>
              <a:rPr lang="en-US" b="1" dirty="0" err="1" smtClean="0"/>
              <a:t>berurutan</a:t>
            </a:r>
            <a:r>
              <a:rPr lang="en-US" b="1" dirty="0" smtClean="0"/>
              <a:t> </a:t>
            </a:r>
            <a:r>
              <a:rPr lang="en-US" b="1" dirty="0" err="1" smtClean="0"/>
              <a:t>atau</a:t>
            </a:r>
            <a:r>
              <a:rPr lang="en-US" b="1" dirty="0" smtClean="0"/>
              <a:t> </a:t>
            </a:r>
            <a:r>
              <a:rPr lang="en-US" b="1" dirty="0" err="1" smtClean="0"/>
              <a:t>sekaligus</a:t>
            </a:r>
            <a:r>
              <a:rPr lang="en-US" b="1" dirty="0" smtClean="0"/>
              <a:t>, </a:t>
            </a:r>
            <a:r>
              <a:rPr lang="en-US" b="1" dirty="0" err="1" smtClean="0"/>
              <a:t>dan</a:t>
            </a:r>
            <a:r>
              <a:rPr lang="en-US" b="1" dirty="0" smtClean="0"/>
              <a:t> </a:t>
            </a:r>
            <a:r>
              <a:rPr lang="en-US" b="1" dirty="0" err="1" smtClean="0"/>
              <a:t>terkomputerisasi</a:t>
            </a:r>
            <a:r>
              <a:rPr lang="en-US" b="1" dirty="0" smtClean="0"/>
              <a:t> </a:t>
            </a:r>
            <a:r>
              <a:rPr lang="en-US" b="1" dirty="0" err="1" smtClean="0"/>
              <a:t>atau</a:t>
            </a:r>
            <a:r>
              <a:rPr lang="en-US" b="1" dirty="0" smtClean="0"/>
              <a:t> </a:t>
            </a:r>
            <a:r>
              <a:rPr lang="id-ID" b="1" dirty="0" smtClean="0"/>
              <a:t>secara pribadi</a:t>
            </a:r>
            <a:r>
              <a:rPr lang="en-US" b="1" dirty="0" smtClean="0"/>
              <a:t>.</a:t>
            </a:r>
            <a:endParaRPr lang="id-ID" b="1" dirty="0" smtClean="0"/>
          </a:p>
          <a:p>
            <a:pPr algn="just"/>
            <a:r>
              <a:rPr lang="en-US" b="1" dirty="0" err="1"/>
              <a:t>Sebagian</a:t>
            </a:r>
            <a:r>
              <a:rPr lang="en-US" b="1" dirty="0"/>
              <a:t> </a:t>
            </a:r>
            <a:r>
              <a:rPr lang="en-US" b="1" dirty="0" err="1"/>
              <a:t>besar</a:t>
            </a:r>
            <a:r>
              <a:rPr lang="en-US" b="1" dirty="0"/>
              <a:t> </a:t>
            </a:r>
            <a:r>
              <a:rPr lang="en-US" b="1" dirty="0" err="1"/>
              <a:t>wawancara</a:t>
            </a:r>
            <a:r>
              <a:rPr lang="en-US" b="1" dirty="0"/>
              <a:t> </a:t>
            </a:r>
            <a:r>
              <a:rPr lang="en-US" b="1" dirty="0" err="1"/>
              <a:t>seleksi</a:t>
            </a:r>
            <a:r>
              <a:rPr lang="en-US" b="1" dirty="0"/>
              <a:t> </a:t>
            </a:r>
            <a:r>
              <a:rPr lang="en-US" b="1" dirty="0" err="1"/>
              <a:t>adalah</a:t>
            </a:r>
            <a:r>
              <a:rPr lang="en-US" b="1" dirty="0"/>
              <a:t> </a:t>
            </a:r>
            <a:r>
              <a:rPr lang="en-US" b="1" dirty="0" err="1"/>
              <a:t>satu-satu</a:t>
            </a:r>
            <a:r>
              <a:rPr lang="en-US" b="1" dirty="0"/>
              <a:t> </a:t>
            </a:r>
            <a:r>
              <a:rPr lang="en-US" b="1" dirty="0" err="1"/>
              <a:t>dan</a:t>
            </a:r>
            <a:r>
              <a:rPr lang="en-US" b="1" dirty="0"/>
              <a:t> </a:t>
            </a:r>
            <a:r>
              <a:rPr lang="en-US" b="1" dirty="0" err="1"/>
              <a:t>berurutan</a:t>
            </a:r>
            <a:r>
              <a:rPr lang="en-US" b="1" dirty="0"/>
              <a:t>. </a:t>
            </a:r>
            <a:r>
              <a:rPr lang="en-US" b="1" dirty="0" err="1"/>
              <a:t>Dalam</a:t>
            </a:r>
            <a:r>
              <a:rPr lang="en-US" b="1" dirty="0"/>
              <a:t> </a:t>
            </a:r>
            <a:r>
              <a:rPr lang="en-US" b="1" dirty="0" err="1"/>
              <a:t>wawancara</a:t>
            </a:r>
            <a:r>
              <a:rPr lang="en-US" b="1" dirty="0"/>
              <a:t> </a:t>
            </a:r>
            <a:r>
              <a:rPr lang="en-US" b="1" dirty="0" err="1"/>
              <a:t>satu</a:t>
            </a:r>
            <a:r>
              <a:rPr lang="en-US" b="1" dirty="0"/>
              <a:t> </a:t>
            </a:r>
            <a:r>
              <a:rPr lang="en-US" b="1" dirty="0" err="1"/>
              <a:t>lawan</a:t>
            </a:r>
            <a:r>
              <a:rPr lang="en-US" b="1" dirty="0"/>
              <a:t> </a:t>
            </a:r>
            <a:r>
              <a:rPr lang="en-US" b="1" dirty="0" err="1"/>
              <a:t>satu</a:t>
            </a:r>
            <a:r>
              <a:rPr lang="en-US" b="1" dirty="0"/>
              <a:t>, </a:t>
            </a:r>
            <a:r>
              <a:rPr lang="en-US" b="1" dirty="0" err="1"/>
              <a:t>dua</a:t>
            </a:r>
            <a:r>
              <a:rPr lang="en-US" b="1" dirty="0"/>
              <a:t> orang </a:t>
            </a:r>
            <a:r>
              <a:rPr lang="en-US" b="1" dirty="0" err="1"/>
              <a:t>bertemu</a:t>
            </a:r>
            <a:r>
              <a:rPr lang="en-US" b="1" dirty="0"/>
              <a:t> </a:t>
            </a:r>
            <a:r>
              <a:rPr lang="en-US" b="1" dirty="0" err="1"/>
              <a:t>sendiri</a:t>
            </a:r>
            <a:r>
              <a:rPr lang="en-US" b="1" dirty="0"/>
              <a:t>, </a:t>
            </a:r>
            <a:r>
              <a:rPr lang="en-US" b="1" dirty="0" err="1"/>
              <a:t>dan</a:t>
            </a:r>
            <a:r>
              <a:rPr lang="en-US" b="1" dirty="0"/>
              <a:t> </a:t>
            </a:r>
            <a:r>
              <a:rPr lang="en-US" b="1" dirty="0" err="1"/>
              <a:t>satu</a:t>
            </a:r>
            <a:r>
              <a:rPr lang="en-US" b="1" dirty="0"/>
              <a:t> </a:t>
            </a:r>
            <a:r>
              <a:rPr lang="en-US" b="1" dirty="0" err="1"/>
              <a:t>wawancara</a:t>
            </a:r>
            <a:r>
              <a:rPr lang="en-US" b="1" dirty="0"/>
              <a:t> yang lain </a:t>
            </a:r>
            <a:r>
              <a:rPr lang="en-US" b="1" dirty="0" err="1"/>
              <a:t>dengan</a:t>
            </a:r>
            <a:r>
              <a:rPr lang="en-US" b="1" dirty="0"/>
              <a:t> </a:t>
            </a:r>
            <a:r>
              <a:rPr lang="en-US" b="1" dirty="0" err="1"/>
              <a:t>mencari</a:t>
            </a:r>
            <a:r>
              <a:rPr lang="en-US" b="1" dirty="0"/>
              <a:t> </a:t>
            </a:r>
            <a:r>
              <a:rPr lang="en-US" b="1" dirty="0" err="1"/>
              <a:t>jawaban</a:t>
            </a:r>
            <a:r>
              <a:rPr lang="en-US" b="1" dirty="0"/>
              <a:t> </a:t>
            </a:r>
            <a:r>
              <a:rPr lang="en-US" b="1" dirty="0" err="1"/>
              <a:t>lisan</a:t>
            </a:r>
            <a:r>
              <a:rPr lang="en-US" b="1" dirty="0"/>
              <a:t> </a:t>
            </a:r>
            <a:r>
              <a:rPr lang="en-US" b="1" dirty="0" err="1"/>
              <a:t>berurutan</a:t>
            </a:r>
            <a:r>
              <a:rPr lang="en-US" b="1" dirty="0"/>
              <a:t> (</a:t>
            </a:r>
            <a:r>
              <a:rPr lang="en-US" b="1" dirty="0" err="1"/>
              <a:t>atau</a:t>
            </a:r>
            <a:r>
              <a:rPr lang="en-US" b="1" dirty="0"/>
              <a:t> </a:t>
            </a:r>
            <a:r>
              <a:rPr lang="en-US" b="1" dirty="0" err="1"/>
              <a:t>seri</a:t>
            </a:r>
            <a:r>
              <a:rPr lang="en-US" b="1" dirty="0"/>
              <a:t>) </a:t>
            </a:r>
            <a:r>
              <a:rPr lang="en-US" b="1" dirty="0" err="1"/>
              <a:t>wawancara</a:t>
            </a:r>
            <a:r>
              <a:rPr lang="en-US" b="1" dirty="0"/>
              <a:t>, </a:t>
            </a:r>
            <a:r>
              <a:rPr lang="en-US" b="1" dirty="0" err="1"/>
              <a:t>beberapa</a:t>
            </a:r>
            <a:r>
              <a:rPr lang="en-US" b="1" dirty="0"/>
              <a:t> orang </a:t>
            </a:r>
            <a:r>
              <a:rPr lang="en-US" b="1" dirty="0" err="1"/>
              <a:t>mewawancarai</a:t>
            </a:r>
            <a:r>
              <a:rPr lang="en-US" b="1" dirty="0"/>
              <a:t> </a:t>
            </a:r>
            <a:r>
              <a:rPr lang="en-US" b="1" dirty="0" err="1"/>
              <a:t>pelamar</a:t>
            </a:r>
            <a:r>
              <a:rPr lang="en-US" b="1" dirty="0"/>
              <a:t>, </a:t>
            </a:r>
            <a:r>
              <a:rPr lang="en-US" b="1" dirty="0" err="1"/>
              <a:t>secara</a:t>
            </a:r>
            <a:r>
              <a:rPr lang="en-US" b="1" dirty="0"/>
              <a:t> </a:t>
            </a:r>
            <a:r>
              <a:rPr lang="en-US" b="1" dirty="0" err="1"/>
              <a:t>berurutan</a:t>
            </a:r>
            <a:r>
              <a:rPr lang="en-US" b="1" dirty="0"/>
              <a:t>, </a:t>
            </a:r>
            <a:r>
              <a:rPr lang="en-US" b="1" dirty="0" err="1"/>
              <a:t>satu-satu</a:t>
            </a:r>
            <a:r>
              <a:rPr lang="en-US" b="1" dirty="0"/>
              <a:t>, </a:t>
            </a:r>
            <a:r>
              <a:rPr lang="en-US" b="1" dirty="0" err="1"/>
              <a:t>dan</a:t>
            </a:r>
            <a:r>
              <a:rPr lang="en-US" b="1" dirty="0"/>
              <a:t> </a:t>
            </a:r>
            <a:r>
              <a:rPr lang="en-US" b="1" dirty="0" err="1"/>
              <a:t>kemudian</a:t>
            </a:r>
            <a:r>
              <a:rPr lang="en-US" b="1" dirty="0"/>
              <a:t> </a:t>
            </a:r>
            <a:r>
              <a:rPr lang="en-US" b="1" dirty="0" err="1" smtClean="0"/>
              <a:t>membuat</a:t>
            </a:r>
            <a:r>
              <a:rPr lang="id-ID" b="1" dirty="0" smtClean="0"/>
              <a:t> </a:t>
            </a:r>
            <a:r>
              <a:rPr lang="en-US" b="1" dirty="0" err="1" smtClean="0"/>
              <a:t>keputusan</a:t>
            </a:r>
            <a:r>
              <a:rPr lang="id-ID" b="1" dirty="0" smtClean="0"/>
              <a:t> perekrutan mereka</a:t>
            </a:r>
            <a:r>
              <a:rPr lang="en-US" b="1" dirty="0" smtClean="0"/>
              <a:t>. </a:t>
            </a:r>
            <a:endParaRPr lang="id-ID" b="1" dirty="0"/>
          </a:p>
          <a:p>
            <a:pPr algn="just"/>
            <a:r>
              <a:rPr lang="en-US" b="1" dirty="0" err="1"/>
              <a:t>Sebuah</a:t>
            </a:r>
            <a:r>
              <a:rPr lang="en-US" b="1" dirty="0"/>
              <a:t> </a:t>
            </a:r>
            <a:r>
              <a:rPr lang="en-US" b="1" dirty="0" err="1"/>
              <a:t>wawancara</a:t>
            </a:r>
            <a:r>
              <a:rPr lang="en-US" b="1" dirty="0"/>
              <a:t> panel, juga </a:t>
            </a:r>
            <a:r>
              <a:rPr lang="en-US" b="1" dirty="0" err="1"/>
              <a:t>dikenal</a:t>
            </a:r>
            <a:r>
              <a:rPr lang="en-US" b="1" dirty="0"/>
              <a:t> </a:t>
            </a:r>
            <a:r>
              <a:rPr lang="en-US" b="1" dirty="0" err="1"/>
              <a:t>sebagai</a:t>
            </a:r>
            <a:r>
              <a:rPr lang="en-US" b="1" dirty="0"/>
              <a:t> </a:t>
            </a:r>
            <a:r>
              <a:rPr lang="en-US" b="1" dirty="0" err="1"/>
              <a:t>wawancara</a:t>
            </a:r>
            <a:r>
              <a:rPr lang="en-US" b="1" dirty="0"/>
              <a:t> dewan, </a:t>
            </a:r>
            <a:r>
              <a:rPr lang="en-US" b="1" dirty="0" err="1"/>
              <a:t>adalah</a:t>
            </a:r>
            <a:r>
              <a:rPr lang="en-US" b="1" dirty="0"/>
              <a:t> </a:t>
            </a:r>
            <a:r>
              <a:rPr lang="en-US" b="1" dirty="0" err="1"/>
              <a:t>wawancara</a:t>
            </a:r>
            <a:r>
              <a:rPr lang="en-US" b="1" dirty="0"/>
              <a:t> yang </a:t>
            </a:r>
            <a:r>
              <a:rPr lang="en-US" b="1" dirty="0" err="1"/>
              <a:t>dilakukan</a:t>
            </a:r>
            <a:r>
              <a:rPr lang="en-US" b="1" dirty="0"/>
              <a:t> </a:t>
            </a:r>
            <a:r>
              <a:rPr lang="en-US" b="1" dirty="0" err="1"/>
              <a:t>oleh</a:t>
            </a:r>
            <a:r>
              <a:rPr lang="en-US" b="1" dirty="0"/>
              <a:t> </a:t>
            </a:r>
            <a:r>
              <a:rPr lang="en-US" b="1" dirty="0" err="1"/>
              <a:t>tim</a:t>
            </a:r>
            <a:r>
              <a:rPr lang="en-US" b="1" dirty="0"/>
              <a:t> </a:t>
            </a:r>
            <a:r>
              <a:rPr lang="en-US" b="1" dirty="0" err="1"/>
              <a:t>pewawancara</a:t>
            </a:r>
            <a:r>
              <a:rPr lang="en-US" b="1" dirty="0"/>
              <a:t> (</a:t>
            </a:r>
            <a:r>
              <a:rPr lang="en-US" b="1" dirty="0" err="1"/>
              <a:t>biasanya</a:t>
            </a:r>
            <a:r>
              <a:rPr lang="en-US" b="1" dirty="0"/>
              <a:t> </a:t>
            </a:r>
            <a:r>
              <a:rPr lang="en-US" b="1" dirty="0" err="1"/>
              <a:t>dua</a:t>
            </a:r>
            <a:r>
              <a:rPr lang="en-US" b="1" dirty="0"/>
              <a:t> </a:t>
            </a:r>
            <a:r>
              <a:rPr lang="en-US" b="1" dirty="0" err="1"/>
              <a:t>atau</a:t>
            </a:r>
            <a:r>
              <a:rPr lang="en-US" b="1" dirty="0"/>
              <a:t> </a:t>
            </a:r>
            <a:r>
              <a:rPr lang="en-US" b="1" dirty="0" err="1"/>
              <a:t>tiga</a:t>
            </a:r>
            <a:r>
              <a:rPr lang="en-US" b="1" dirty="0"/>
              <a:t>), yang </a:t>
            </a:r>
            <a:r>
              <a:rPr lang="en-US" b="1" dirty="0" err="1"/>
              <a:t>bersama-sama</a:t>
            </a:r>
            <a:r>
              <a:rPr lang="en-US" b="1" dirty="0"/>
              <a:t> </a:t>
            </a:r>
            <a:r>
              <a:rPr lang="en-US" b="1" dirty="0" err="1"/>
              <a:t>mewawancarai</a:t>
            </a:r>
            <a:r>
              <a:rPr lang="en-US" b="1" dirty="0"/>
              <a:t> </a:t>
            </a:r>
            <a:r>
              <a:rPr lang="en-US" b="1" dirty="0" err="1"/>
              <a:t>masing-masing</a:t>
            </a:r>
            <a:r>
              <a:rPr lang="en-US" b="1" dirty="0"/>
              <a:t> </a:t>
            </a:r>
            <a:r>
              <a:rPr lang="en-US" b="1" dirty="0" err="1"/>
              <a:t>kandidat</a:t>
            </a:r>
            <a:r>
              <a:rPr lang="en-US" b="1" dirty="0"/>
              <a:t> </a:t>
            </a:r>
            <a:r>
              <a:rPr lang="en-US" b="1" dirty="0" err="1"/>
              <a:t>dan</a:t>
            </a:r>
            <a:r>
              <a:rPr lang="en-US" b="1" dirty="0"/>
              <a:t> </a:t>
            </a:r>
            <a:r>
              <a:rPr lang="en-US" b="1" dirty="0" err="1"/>
              <a:t>menggabungkan</a:t>
            </a:r>
            <a:r>
              <a:rPr lang="en-US" b="1" dirty="0"/>
              <a:t> </a:t>
            </a:r>
            <a:r>
              <a:rPr lang="en-US" b="1" dirty="0" err="1"/>
              <a:t>penilaian</a:t>
            </a:r>
            <a:r>
              <a:rPr lang="en-US" b="1" dirty="0"/>
              <a:t> </a:t>
            </a:r>
            <a:r>
              <a:rPr lang="en-US" b="1" dirty="0" err="1"/>
              <a:t>mereka</a:t>
            </a:r>
            <a:r>
              <a:rPr lang="en-US" b="1" dirty="0"/>
              <a:t> </a:t>
            </a:r>
            <a:r>
              <a:rPr lang="en-US" b="1" dirty="0" err="1"/>
              <a:t>ke</a:t>
            </a:r>
            <a:r>
              <a:rPr lang="en-US" b="1" dirty="0"/>
              <a:t> </a:t>
            </a:r>
            <a:r>
              <a:rPr lang="en-US" b="1" dirty="0" err="1"/>
              <a:t>dalam</a:t>
            </a:r>
            <a:r>
              <a:rPr lang="en-US" b="1" dirty="0"/>
              <a:t> </a:t>
            </a:r>
            <a:r>
              <a:rPr lang="en-US" b="1" dirty="0" err="1"/>
              <a:t>skor</a:t>
            </a:r>
            <a:r>
              <a:rPr lang="en-US" b="1" dirty="0"/>
              <a:t> panel </a:t>
            </a:r>
            <a:r>
              <a:rPr lang="en-US" b="1" dirty="0" err="1"/>
              <a:t>akhir</a:t>
            </a:r>
            <a:r>
              <a:rPr lang="en-US" b="1" dirty="0" smtClean="0"/>
              <a:t>.</a:t>
            </a:r>
            <a:endParaRPr lang="id-ID" b="1" dirty="0" smtClean="0"/>
          </a:p>
          <a:p>
            <a:pPr algn="just"/>
            <a:r>
              <a:rPr lang="id-ID" b="1" dirty="0"/>
              <a:t>Wawancara pemilihan terkomputerisasi adalah wawancara di mana balasan lisan dan / atau jawaban terkomputer kandidat pekerjaan diberikan untuk menanggapi pertanyaan dan / atau situasi lisan, visual, atau tertulis yang dikomputerisasi. </a:t>
            </a:r>
            <a:endParaRPr lang="id-ID" dirty="0"/>
          </a:p>
        </p:txBody>
      </p:sp>
    </p:spTree>
    <p:extLst>
      <p:ext uri="{BB962C8B-B14F-4D97-AF65-F5344CB8AC3E}">
        <p14:creationId xmlns:p14="http://schemas.microsoft.com/office/powerpoint/2010/main" val="18340158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dirty="0" smtClean="0"/>
              <a:t>THREE WAYS TO MAKE THE INTERVIEW USEFUL</a:t>
            </a:r>
            <a:endParaRPr lang="id-ID" dirty="0"/>
          </a:p>
        </p:txBody>
      </p:sp>
      <p:sp>
        <p:nvSpPr>
          <p:cNvPr id="3" name="Content Placeholder 2"/>
          <p:cNvSpPr>
            <a:spLocks noGrp="1"/>
          </p:cNvSpPr>
          <p:nvPr>
            <p:ph idx="1"/>
          </p:nvPr>
        </p:nvSpPr>
        <p:spPr/>
        <p:txBody>
          <a:bodyPr>
            <a:normAutofit/>
          </a:bodyPr>
          <a:lstStyle/>
          <a:p>
            <a:pPr algn="just">
              <a:lnSpc>
                <a:spcPct val="150000"/>
              </a:lnSpc>
            </a:pPr>
            <a:r>
              <a:rPr lang="id-ID" sz="2400" dirty="0" smtClean="0">
                <a:latin typeface="Adobe Gothic Std B" panose="020B0800000000000000" pitchFamily="34" charset="-128"/>
                <a:ea typeface="Adobe Gothic Std B" panose="020B0800000000000000" pitchFamily="34" charset="-128"/>
              </a:rPr>
              <a:t>Gunakan wawancara situasional yang terstruktur</a:t>
            </a:r>
            <a:endParaRPr lang="id-ID" sz="2400" dirty="0">
              <a:latin typeface="Adobe Gothic Std B" panose="020B0800000000000000" pitchFamily="34" charset="-128"/>
              <a:ea typeface="Adobe Gothic Std B" panose="020B0800000000000000" pitchFamily="34" charset="-128"/>
            </a:endParaRPr>
          </a:p>
          <a:p>
            <a:pPr algn="just">
              <a:lnSpc>
                <a:spcPct val="150000"/>
              </a:lnSpc>
            </a:pPr>
            <a:r>
              <a:rPr lang="id-ID" sz="2400" dirty="0" smtClean="0">
                <a:latin typeface="Adobe Gothic Std B" panose="020B0800000000000000" pitchFamily="34" charset="-128"/>
                <a:ea typeface="Adobe Gothic Std B" panose="020B0800000000000000" pitchFamily="34" charset="-128"/>
              </a:rPr>
              <a:t>Hati-hati memilih sifat untuk menilai</a:t>
            </a:r>
          </a:p>
          <a:p>
            <a:pPr algn="just">
              <a:lnSpc>
                <a:spcPct val="150000"/>
              </a:lnSpc>
            </a:pPr>
            <a:r>
              <a:rPr lang="id-ID" sz="2400" dirty="0" smtClean="0">
                <a:latin typeface="Adobe Gothic Std B" panose="020B0800000000000000" pitchFamily="34" charset="-128"/>
                <a:ea typeface="Adobe Gothic Std B" panose="020B0800000000000000" pitchFamily="34" charset="-128"/>
              </a:rPr>
              <a:t>Hati-hati dalam kesalahan wawancara</a:t>
            </a:r>
            <a:endParaRPr lang="id-ID" sz="2400" dirty="0">
              <a:latin typeface="Adobe Gothic Std B" panose="020B0800000000000000" pitchFamily="34" charset="-128"/>
              <a:ea typeface="Adobe Gothic Std B" panose="020B0800000000000000" pitchFamily="34" charset="-128"/>
            </a:endParaRPr>
          </a:p>
        </p:txBody>
      </p:sp>
      <p:sp>
        <p:nvSpPr>
          <p:cNvPr id="4" name="AutoShape 2" descr="Image result for interviewing error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pic>
        <p:nvPicPr>
          <p:cNvPr id="5" name="Picture 4"/>
          <p:cNvPicPr>
            <a:picLocks noChangeAspect="1"/>
          </p:cNvPicPr>
          <p:nvPr/>
        </p:nvPicPr>
        <p:blipFill>
          <a:blip r:embed="rId2"/>
          <a:stretch>
            <a:fillRect/>
          </a:stretch>
        </p:blipFill>
        <p:spPr>
          <a:xfrm>
            <a:off x="7813343" y="4288382"/>
            <a:ext cx="3937379" cy="2214776"/>
          </a:xfrm>
          <a:prstGeom prst="rect">
            <a:avLst/>
          </a:prstGeom>
        </p:spPr>
      </p:pic>
    </p:spTree>
    <p:extLst>
      <p:ext uri="{BB962C8B-B14F-4D97-AF65-F5344CB8AC3E}">
        <p14:creationId xmlns:p14="http://schemas.microsoft.com/office/powerpoint/2010/main" val="14017155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ERRORS THAT UNDERMINE AN INTERVIEW’S USEFULNESS</a:t>
            </a:r>
            <a:endParaRPr lang="en-US" dirty="0"/>
          </a:p>
        </p:txBody>
      </p:sp>
      <p:sp>
        <p:nvSpPr>
          <p:cNvPr id="3" name="Content Placeholder 2"/>
          <p:cNvSpPr>
            <a:spLocks noGrp="1"/>
          </p:cNvSpPr>
          <p:nvPr>
            <p:ph idx="1"/>
          </p:nvPr>
        </p:nvSpPr>
        <p:spPr/>
        <p:txBody>
          <a:bodyPr>
            <a:normAutofit/>
          </a:bodyPr>
          <a:lstStyle/>
          <a:p>
            <a:r>
              <a:rPr lang="en-US" b="1" dirty="0" smtClean="0"/>
              <a:t>First Impressions (Snap </a:t>
            </a:r>
            <a:r>
              <a:rPr lang="en-US" b="1" dirty="0" err="1" smtClean="0"/>
              <a:t>Judgements</a:t>
            </a:r>
            <a:r>
              <a:rPr lang="en-US" b="1" dirty="0" smtClean="0"/>
              <a:t>)</a:t>
            </a:r>
          </a:p>
          <a:p>
            <a:pPr marL="971550" lvl="1" indent="-514350">
              <a:buFont typeface="+mj-lt"/>
              <a:buAutoNum type="arabicPeriod"/>
            </a:pPr>
            <a:r>
              <a:rPr lang="en-US" dirty="0" smtClean="0"/>
              <a:t>Interviewers are more influenced by unfavorable than favorable information about the candidate</a:t>
            </a:r>
          </a:p>
          <a:p>
            <a:pPr marL="971550" lvl="1" indent="-514350">
              <a:buFont typeface="+mj-lt"/>
              <a:buAutoNum type="arabicPeriod"/>
            </a:pPr>
            <a:r>
              <a:rPr lang="en-US" dirty="0" smtClean="0"/>
              <a:t>Their impressions are much more likely to change from favorable to unfavorable than unfavorable to favorable</a:t>
            </a:r>
          </a:p>
          <a:p>
            <a:pPr marL="1371600" lvl="2" indent="-457200">
              <a:buFont typeface="+mj-lt"/>
              <a:buAutoNum type="arabicPeriod"/>
            </a:pPr>
            <a:endParaRPr lang="en-US" dirty="0" smtClean="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9920" y="4401634"/>
            <a:ext cx="3657600" cy="2434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49637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2415" y="451514"/>
            <a:ext cx="8686800" cy="5897563"/>
          </a:xfrm>
        </p:spPr>
        <p:txBody>
          <a:bodyPr>
            <a:normAutofit lnSpcReduction="10000"/>
          </a:bodyPr>
          <a:lstStyle/>
          <a:p>
            <a:r>
              <a:rPr lang="en-US" sz="2800" b="1" dirty="0"/>
              <a:t>Not Clarifying What the </a:t>
            </a:r>
            <a:endParaRPr lang="en-US" sz="2800" b="1" dirty="0"/>
          </a:p>
          <a:p>
            <a:pPr marL="0" indent="0">
              <a:buNone/>
            </a:pPr>
            <a:r>
              <a:rPr lang="en-US" sz="2800" b="1" dirty="0"/>
              <a:t>	</a:t>
            </a:r>
            <a:r>
              <a:rPr lang="en-US" sz="2800" b="1" dirty="0"/>
              <a:t>Job Requires</a:t>
            </a:r>
          </a:p>
          <a:p>
            <a:pPr lvl="1"/>
            <a:r>
              <a:rPr lang="en-US" sz="2400" dirty="0" err="1"/>
              <a:t>Gambaran</a:t>
            </a:r>
            <a:r>
              <a:rPr lang="en-US" sz="2400" dirty="0"/>
              <a:t> </a:t>
            </a:r>
            <a:r>
              <a:rPr lang="en-US" sz="2400" dirty="0" err="1"/>
              <a:t>pekerjaan</a:t>
            </a:r>
            <a:r>
              <a:rPr lang="en-US" sz="2400" dirty="0"/>
              <a:t> </a:t>
            </a:r>
            <a:endParaRPr lang="en-US" sz="2400" dirty="0"/>
          </a:p>
          <a:p>
            <a:pPr lvl="1"/>
            <a:r>
              <a:rPr lang="en-US" sz="2400" dirty="0" err="1"/>
              <a:t>Jenis</a:t>
            </a:r>
            <a:r>
              <a:rPr lang="en-US" sz="2400" dirty="0"/>
              <a:t> </a:t>
            </a:r>
            <a:r>
              <a:rPr lang="en-US" sz="2400" dirty="0" err="1"/>
              <a:t>kandidat</a:t>
            </a:r>
            <a:r>
              <a:rPr lang="en-US" sz="2400" dirty="0"/>
              <a:t> yang </a:t>
            </a:r>
            <a:r>
              <a:rPr lang="en-US" sz="2400" dirty="0" err="1"/>
              <a:t>cocok</a:t>
            </a:r>
            <a:r>
              <a:rPr lang="en-US" sz="2400" dirty="0"/>
              <a:t> </a:t>
            </a:r>
          </a:p>
          <a:p>
            <a:endParaRPr lang="en-US" dirty="0"/>
          </a:p>
          <a:p>
            <a:r>
              <a:rPr lang="en-US" sz="2800" b="1" dirty="0"/>
              <a:t>Candidate-Order (Contrast) Error and Pressure to Hire</a:t>
            </a:r>
          </a:p>
          <a:p>
            <a:pPr lvl="1"/>
            <a:r>
              <a:rPr lang="en-US" sz="2400" dirty="0"/>
              <a:t>Candidate-Order (Contrast) Error: </a:t>
            </a:r>
            <a:r>
              <a:rPr lang="en-US" sz="2400" dirty="0" err="1"/>
              <a:t>kesalahan</a:t>
            </a:r>
            <a:r>
              <a:rPr lang="en-US" sz="2400" dirty="0"/>
              <a:t> yang </a:t>
            </a:r>
            <a:r>
              <a:rPr lang="en-US" sz="2400" dirty="0" err="1"/>
              <a:t>kontras</a:t>
            </a:r>
            <a:r>
              <a:rPr lang="en-US" sz="2400" dirty="0"/>
              <a:t> </a:t>
            </a:r>
            <a:r>
              <a:rPr lang="en-US" sz="2400" dirty="0" err="1"/>
              <a:t>pada</a:t>
            </a:r>
            <a:r>
              <a:rPr lang="en-US" sz="2400" dirty="0"/>
              <a:t> </a:t>
            </a:r>
            <a:r>
              <a:rPr lang="en-US" sz="2400" dirty="0" err="1"/>
              <a:t>penilaian</a:t>
            </a:r>
            <a:r>
              <a:rPr lang="en-US" sz="2400" dirty="0"/>
              <a:t> </a:t>
            </a:r>
            <a:r>
              <a:rPr lang="en-US" sz="2400" dirty="0" err="1"/>
              <a:t>pewawancara</a:t>
            </a:r>
            <a:r>
              <a:rPr lang="en-US" sz="2400" dirty="0"/>
              <a:t> </a:t>
            </a:r>
            <a:r>
              <a:rPr lang="en-US" sz="2400" dirty="0" err="1"/>
              <a:t>untuk</a:t>
            </a:r>
            <a:r>
              <a:rPr lang="en-US" sz="2400" dirty="0"/>
              <a:t> </a:t>
            </a:r>
            <a:r>
              <a:rPr lang="en-US" sz="2400" dirty="0" err="1"/>
              <a:t>kandidat</a:t>
            </a:r>
            <a:r>
              <a:rPr lang="en-US" sz="2400" dirty="0"/>
              <a:t> </a:t>
            </a:r>
            <a:r>
              <a:rPr lang="en-US" sz="2400" dirty="0" err="1"/>
              <a:t>menjadi</a:t>
            </a:r>
            <a:r>
              <a:rPr lang="en-US" sz="2400" dirty="0"/>
              <a:t> </a:t>
            </a:r>
            <a:r>
              <a:rPr lang="en-US" sz="2400" dirty="0" err="1"/>
              <a:t>terlihat</a:t>
            </a:r>
            <a:r>
              <a:rPr lang="en-US" sz="2400" dirty="0"/>
              <a:t> </a:t>
            </a:r>
            <a:r>
              <a:rPr lang="en-US" sz="2400" dirty="0" err="1"/>
              <a:t>lebih</a:t>
            </a:r>
            <a:r>
              <a:rPr lang="en-US" sz="2400" dirty="0"/>
              <a:t> </a:t>
            </a:r>
            <a:r>
              <a:rPr lang="en-US" sz="2400" dirty="0" err="1"/>
              <a:t>baik</a:t>
            </a:r>
            <a:r>
              <a:rPr lang="en-US" sz="2400" dirty="0"/>
              <a:t>/ </a:t>
            </a:r>
            <a:r>
              <a:rPr lang="en-US" sz="2400" dirty="0" err="1"/>
              <a:t>buruk</a:t>
            </a:r>
            <a:r>
              <a:rPr lang="en-US" sz="2400" dirty="0"/>
              <a:t> </a:t>
            </a:r>
            <a:r>
              <a:rPr lang="en-US" sz="2400" dirty="0" err="1"/>
              <a:t>daripada</a:t>
            </a:r>
            <a:r>
              <a:rPr lang="en-US" sz="2400" dirty="0"/>
              <a:t> yang </a:t>
            </a:r>
            <a:r>
              <a:rPr lang="en-US" sz="2400" dirty="0" err="1"/>
              <a:t>sebenarnya</a:t>
            </a:r>
            <a:endParaRPr lang="en-US" sz="2400" dirty="0"/>
          </a:p>
          <a:p>
            <a:pPr lvl="1"/>
            <a:r>
              <a:rPr lang="en-US" sz="2400" dirty="0"/>
              <a:t>Pressure to Hire : </a:t>
            </a:r>
            <a:r>
              <a:rPr lang="en-US" sz="2400" dirty="0" err="1"/>
              <a:t>Jumlah</a:t>
            </a:r>
            <a:r>
              <a:rPr lang="en-US" sz="2400" dirty="0"/>
              <a:t> </a:t>
            </a:r>
            <a:r>
              <a:rPr lang="en-US" sz="2400" dirty="0" err="1"/>
              <a:t>kuota</a:t>
            </a:r>
            <a:r>
              <a:rPr lang="en-US" sz="2400" dirty="0"/>
              <a:t> yang </a:t>
            </a:r>
            <a:r>
              <a:rPr lang="en-US" sz="2400" dirty="0" err="1"/>
              <a:t>harus</a:t>
            </a:r>
            <a:r>
              <a:rPr lang="en-US" sz="2400" dirty="0"/>
              <a:t> </a:t>
            </a:r>
            <a:r>
              <a:rPr lang="en-US" sz="2400" dirty="0" err="1"/>
              <a:t>direkrut</a:t>
            </a:r>
            <a:endParaRPr lang="en-US" sz="2400" dirty="0"/>
          </a:p>
          <a:p>
            <a:pPr lvl="1" indent="0">
              <a:buNone/>
            </a:pPr>
            <a:endParaRPr lang="en-US" dirty="0" smtClean="0"/>
          </a:p>
          <a:p>
            <a:r>
              <a:rPr lang="en-US" sz="2800" b="1" dirty="0"/>
              <a:t>Nonverbal Behavior and Impression </a:t>
            </a:r>
            <a:r>
              <a:rPr lang="en-US" sz="2800" b="1" dirty="0"/>
              <a:t>Management</a:t>
            </a:r>
          </a:p>
          <a:p>
            <a:pPr lvl="1"/>
            <a:r>
              <a:rPr lang="en-US" sz="2400" dirty="0"/>
              <a:t>Impression </a:t>
            </a:r>
            <a:r>
              <a:rPr lang="en-US" sz="2400" dirty="0"/>
              <a:t>management</a:t>
            </a:r>
          </a:p>
          <a:p>
            <a:endParaRPr lang="en-US" dirty="0"/>
          </a:p>
          <a:p>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9325" y="54592"/>
            <a:ext cx="3329678" cy="2497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118048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Wood Type">
      <a:majorFont>
        <a:latin typeface="Arial Black" panose="020B0A04020102020204"/>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panose="020B0604020202020204"/>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BE1B6DD8-9976-4550-A6F4-B2DD4EA939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TM03090434[[fn=Wood Type]]</Template>
  <TotalTime>283</TotalTime>
  <Words>1077</Words>
  <Application>Microsoft Office PowerPoint</Application>
  <PresentationFormat>Widescreen</PresentationFormat>
  <Paragraphs>89</Paragraphs>
  <Slides>16</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Adobe Gothic Std B</vt:lpstr>
      <vt:lpstr>Arial</vt:lpstr>
      <vt:lpstr>Arial Black</vt:lpstr>
      <vt:lpstr>Calibri</vt:lpstr>
      <vt:lpstr>Wingdings</vt:lpstr>
      <vt:lpstr>Wood Type</vt:lpstr>
      <vt:lpstr>INTERVIEWING CANDIDATES</vt:lpstr>
      <vt:lpstr>INTERVIEWS</vt:lpstr>
      <vt:lpstr>STRUCTURED VERSUS UNSTRUCTURED INTERVIEWS</vt:lpstr>
      <vt:lpstr>PowerPoint Presentation</vt:lpstr>
      <vt:lpstr>INTERVIEW CONTENT  (WHAT TYPES OF QUESTIONS TO ASK)</vt:lpstr>
      <vt:lpstr>HOW SHOULD WE ADMINISTER THE INTERVIEWS</vt:lpstr>
      <vt:lpstr>THREE WAYS TO MAKE THE INTERVIEW USEFUL</vt:lpstr>
      <vt:lpstr>THE ERRORS THAT UNDERMINE AN INTERVIEW’S USEFULNESS</vt:lpstr>
      <vt:lpstr>PowerPoint Presentation</vt:lpstr>
      <vt:lpstr>PowerPoint Presentation</vt:lpstr>
      <vt:lpstr>PowerPoint Presentation</vt:lpstr>
      <vt:lpstr>HOW TO DESIGN AND CONDUCT AN EFFECTIVE INTERVIEW</vt:lpstr>
      <vt:lpstr>Conduct an Effective Interview</vt:lpstr>
      <vt:lpstr>PowerPoint Presentation</vt:lpstr>
      <vt:lpstr>Talent Management: Profiles and Employee Interview</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INTERVIEWING CANDIDATES</dc:title>
  <dc:creator>ADMIN</dc:creator>
  <cp:lastModifiedBy>ADMIN</cp:lastModifiedBy>
  <cp:revision>13</cp:revision>
  <dcterms:created xsi:type="dcterms:W3CDTF">2018-09-16T12:35:06Z</dcterms:created>
  <dcterms:modified xsi:type="dcterms:W3CDTF">2018-09-16T17:18:17Z</dcterms:modified>
</cp:coreProperties>
</file>