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9" r:id="rId7"/>
    <p:sldId id="262" r:id="rId8"/>
    <p:sldId id="263" r:id="rId9"/>
    <p:sldId id="264" r:id="rId10"/>
    <p:sldId id="268" r:id="rId11"/>
    <p:sldId id="266" r:id="rId12"/>
    <p:sldId id="267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6DDE69-6B66-4803-B1B9-D3D094F10A95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E040DA5A-A5D8-49FB-8A66-3B11493E90A3}">
      <dgm:prSet phldrT="[Text]"/>
      <dgm:spPr/>
      <dgm:t>
        <a:bodyPr/>
        <a:lstStyle/>
        <a:p>
          <a:r>
            <a:rPr lang="id-ID" dirty="0" smtClean="0"/>
            <a:t>Locals</a:t>
          </a:r>
          <a:endParaRPr lang="id-ID" dirty="0"/>
        </a:p>
      </dgm:t>
    </dgm:pt>
    <dgm:pt modelId="{888FE824-4C28-4735-B0E1-38F5307C3317}" type="parTrans" cxnId="{CC637990-983C-42B8-9CF0-3919DEA21D92}">
      <dgm:prSet/>
      <dgm:spPr/>
      <dgm:t>
        <a:bodyPr/>
        <a:lstStyle/>
        <a:p>
          <a:endParaRPr lang="id-ID"/>
        </a:p>
      </dgm:t>
    </dgm:pt>
    <dgm:pt modelId="{CD32BC7F-4CB8-4EB8-B247-7ED577E0CA43}" type="sibTrans" cxnId="{CC637990-983C-42B8-9CF0-3919DEA21D92}">
      <dgm:prSet/>
      <dgm:spPr/>
      <dgm:t>
        <a:bodyPr/>
        <a:lstStyle/>
        <a:p>
          <a:endParaRPr lang="id-ID"/>
        </a:p>
      </dgm:t>
    </dgm:pt>
    <dgm:pt modelId="{EBC818D7-4A13-49D7-8AEA-D30B1E82343A}">
      <dgm:prSet phldrT="[Text]"/>
      <dgm:spPr/>
      <dgm:t>
        <a:bodyPr/>
        <a:lstStyle/>
        <a:p>
          <a:r>
            <a:rPr lang="id-ID" dirty="0" smtClean="0"/>
            <a:t>Expatriates</a:t>
          </a:r>
          <a:endParaRPr lang="id-ID" dirty="0"/>
        </a:p>
      </dgm:t>
    </dgm:pt>
    <dgm:pt modelId="{D83B2DF6-2B20-4224-8CB7-9E2CA7A1EF3D}" type="parTrans" cxnId="{CF241AD8-A084-45B1-98B1-52B6AA984B8C}">
      <dgm:prSet/>
      <dgm:spPr/>
      <dgm:t>
        <a:bodyPr/>
        <a:lstStyle/>
        <a:p>
          <a:endParaRPr lang="id-ID"/>
        </a:p>
      </dgm:t>
    </dgm:pt>
    <dgm:pt modelId="{DDD236A1-A049-44D2-8331-CCF836C4CFD7}" type="sibTrans" cxnId="{CF241AD8-A084-45B1-98B1-52B6AA984B8C}">
      <dgm:prSet/>
      <dgm:spPr/>
      <dgm:t>
        <a:bodyPr/>
        <a:lstStyle/>
        <a:p>
          <a:endParaRPr lang="id-ID"/>
        </a:p>
      </dgm:t>
    </dgm:pt>
    <dgm:pt modelId="{A78F234D-75E3-4159-89D0-DFC8EB266425}">
      <dgm:prSet phldrT="[Text]"/>
      <dgm:spPr/>
      <dgm:t>
        <a:bodyPr/>
        <a:lstStyle/>
        <a:p>
          <a:r>
            <a:rPr lang="id-ID" dirty="0" smtClean="0"/>
            <a:t>Home Country National</a:t>
          </a:r>
          <a:endParaRPr lang="id-ID" dirty="0"/>
        </a:p>
      </dgm:t>
    </dgm:pt>
    <dgm:pt modelId="{66211B78-8625-497C-B4E2-5AFF1F6656BD}" type="parTrans" cxnId="{3DE58855-2166-4DD9-8E68-26F344FCA744}">
      <dgm:prSet/>
      <dgm:spPr/>
      <dgm:t>
        <a:bodyPr/>
        <a:lstStyle/>
        <a:p>
          <a:endParaRPr lang="id-ID"/>
        </a:p>
      </dgm:t>
    </dgm:pt>
    <dgm:pt modelId="{37BFCE04-8F51-40A5-BF12-EE0CE8A8D39B}" type="sibTrans" cxnId="{3DE58855-2166-4DD9-8E68-26F344FCA744}">
      <dgm:prSet/>
      <dgm:spPr/>
      <dgm:t>
        <a:bodyPr/>
        <a:lstStyle/>
        <a:p>
          <a:endParaRPr lang="id-ID"/>
        </a:p>
      </dgm:t>
    </dgm:pt>
    <dgm:pt modelId="{6875608E-3435-4A25-B345-55DC18285C88}">
      <dgm:prSet phldrT="[Text]"/>
      <dgm:spPr/>
      <dgm:t>
        <a:bodyPr/>
        <a:lstStyle/>
        <a:p>
          <a:r>
            <a:rPr lang="id-ID" dirty="0" smtClean="0"/>
            <a:t>Third-Country National</a:t>
          </a:r>
          <a:endParaRPr lang="id-ID" dirty="0"/>
        </a:p>
      </dgm:t>
    </dgm:pt>
    <dgm:pt modelId="{E5569940-20F0-4600-96CD-62C13A071D48}" type="parTrans" cxnId="{A7C31C3A-B86A-4B0E-9FA5-1AF6B39DBB62}">
      <dgm:prSet/>
      <dgm:spPr/>
      <dgm:t>
        <a:bodyPr/>
        <a:lstStyle/>
        <a:p>
          <a:endParaRPr lang="id-ID"/>
        </a:p>
      </dgm:t>
    </dgm:pt>
    <dgm:pt modelId="{ACCE66E6-63AA-453E-A6D4-FFF3EAAB367C}" type="sibTrans" cxnId="{A7C31C3A-B86A-4B0E-9FA5-1AF6B39DBB62}">
      <dgm:prSet/>
      <dgm:spPr/>
      <dgm:t>
        <a:bodyPr/>
        <a:lstStyle/>
        <a:p>
          <a:endParaRPr lang="id-ID"/>
        </a:p>
      </dgm:t>
    </dgm:pt>
    <dgm:pt modelId="{34AAADFB-8481-45B3-A793-907CA3CD56BB}">
      <dgm:prSet phldrT="[Text]"/>
      <dgm:spPr/>
      <dgm:t>
        <a:bodyPr/>
        <a:lstStyle/>
        <a:p>
          <a:r>
            <a:rPr lang="id-ID" dirty="0" smtClean="0"/>
            <a:t>Transnational Virtual Teams</a:t>
          </a:r>
          <a:endParaRPr lang="id-ID" dirty="0"/>
        </a:p>
      </dgm:t>
    </dgm:pt>
    <dgm:pt modelId="{F5C8E6DF-0D6F-46B5-A6F4-A2020B315B9B}" type="sibTrans" cxnId="{204F7171-A091-4B3E-9AF1-757132B036BE}">
      <dgm:prSet/>
      <dgm:spPr/>
      <dgm:t>
        <a:bodyPr/>
        <a:lstStyle/>
        <a:p>
          <a:endParaRPr lang="id-ID"/>
        </a:p>
      </dgm:t>
    </dgm:pt>
    <dgm:pt modelId="{C5F1151A-CBD1-405A-B95C-EF849A99D424}" type="parTrans" cxnId="{204F7171-A091-4B3E-9AF1-757132B036BE}">
      <dgm:prSet/>
      <dgm:spPr/>
      <dgm:t>
        <a:bodyPr/>
        <a:lstStyle/>
        <a:p>
          <a:endParaRPr lang="id-ID"/>
        </a:p>
      </dgm:t>
    </dgm:pt>
    <dgm:pt modelId="{BA970735-4F48-4F5B-B666-41CB84F4AF30}" type="pres">
      <dgm:prSet presAssocID="{4C6DDE69-6B66-4803-B1B9-D3D094F10A95}" presName="diagram" presStyleCnt="0">
        <dgm:presLayoutVars>
          <dgm:dir/>
          <dgm:resizeHandles val="exact"/>
        </dgm:presLayoutVars>
      </dgm:prSet>
      <dgm:spPr/>
    </dgm:pt>
    <dgm:pt modelId="{1236CB06-C9C0-44F8-B84B-E128A64B706A}" type="pres">
      <dgm:prSet presAssocID="{E040DA5A-A5D8-49FB-8A66-3B11493E90A3}" presName="node" presStyleLbl="node1" presStyleIdx="0" presStyleCnt="5">
        <dgm:presLayoutVars>
          <dgm:bulletEnabled val="1"/>
        </dgm:presLayoutVars>
      </dgm:prSet>
      <dgm:spPr/>
    </dgm:pt>
    <dgm:pt modelId="{932210CB-6321-46E7-BFD1-57325EB36F2E}" type="pres">
      <dgm:prSet presAssocID="{CD32BC7F-4CB8-4EB8-B247-7ED577E0CA43}" presName="sibTrans" presStyleCnt="0"/>
      <dgm:spPr/>
    </dgm:pt>
    <dgm:pt modelId="{BC17E487-C878-48F3-8DFE-D9D370C4E540}" type="pres">
      <dgm:prSet presAssocID="{EBC818D7-4A13-49D7-8AEA-D30B1E82343A}" presName="node" presStyleLbl="node1" presStyleIdx="1" presStyleCnt="5">
        <dgm:presLayoutVars>
          <dgm:bulletEnabled val="1"/>
        </dgm:presLayoutVars>
      </dgm:prSet>
      <dgm:spPr/>
    </dgm:pt>
    <dgm:pt modelId="{8A5727EC-C641-40BF-8A34-BC15FC6FF51B}" type="pres">
      <dgm:prSet presAssocID="{DDD236A1-A049-44D2-8331-CCF836C4CFD7}" presName="sibTrans" presStyleCnt="0"/>
      <dgm:spPr/>
    </dgm:pt>
    <dgm:pt modelId="{35C6536D-5520-4F0D-AF1E-62243FD65796}" type="pres">
      <dgm:prSet presAssocID="{A78F234D-75E3-4159-89D0-DFC8EB266425}" presName="node" presStyleLbl="node1" presStyleIdx="2" presStyleCnt="5">
        <dgm:presLayoutVars>
          <dgm:bulletEnabled val="1"/>
        </dgm:presLayoutVars>
      </dgm:prSet>
      <dgm:spPr/>
    </dgm:pt>
    <dgm:pt modelId="{6D14F372-B2E1-47CA-8F4F-8602554385D9}" type="pres">
      <dgm:prSet presAssocID="{37BFCE04-8F51-40A5-BF12-EE0CE8A8D39B}" presName="sibTrans" presStyleCnt="0"/>
      <dgm:spPr/>
    </dgm:pt>
    <dgm:pt modelId="{10AB8423-76DD-4880-8DEA-AE342F66EE43}" type="pres">
      <dgm:prSet presAssocID="{6875608E-3435-4A25-B345-55DC18285C8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BF6213B-8934-4BD8-BAF9-C52C8506690C}" type="pres">
      <dgm:prSet presAssocID="{ACCE66E6-63AA-453E-A6D4-FFF3EAAB367C}" presName="sibTrans" presStyleCnt="0"/>
      <dgm:spPr/>
    </dgm:pt>
    <dgm:pt modelId="{752DF00A-EB39-4695-90BC-E75C947EFC69}" type="pres">
      <dgm:prSet presAssocID="{34AAADFB-8481-45B3-A793-907CA3CD56B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1FF2971D-24FB-42A0-9AEB-889C342CF73A}" type="presOf" srcId="{E040DA5A-A5D8-49FB-8A66-3B11493E90A3}" destId="{1236CB06-C9C0-44F8-B84B-E128A64B706A}" srcOrd="0" destOrd="0" presId="urn:microsoft.com/office/officeart/2005/8/layout/default"/>
    <dgm:cxn modelId="{7F25EB14-9FE4-4778-9D7D-98C752E91EE4}" type="presOf" srcId="{EBC818D7-4A13-49D7-8AEA-D30B1E82343A}" destId="{BC17E487-C878-48F3-8DFE-D9D370C4E540}" srcOrd="0" destOrd="0" presId="urn:microsoft.com/office/officeart/2005/8/layout/default"/>
    <dgm:cxn modelId="{326486B3-68E3-45AB-BCAE-1A6C62FA2FB3}" type="presOf" srcId="{4C6DDE69-6B66-4803-B1B9-D3D094F10A95}" destId="{BA970735-4F48-4F5B-B666-41CB84F4AF30}" srcOrd="0" destOrd="0" presId="urn:microsoft.com/office/officeart/2005/8/layout/default"/>
    <dgm:cxn modelId="{FCA0D725-0E70-4A7A-A1D4-18028DB8ADCB}" type="presOf" srcId="{6875608E-3435-4A25-B345-55DC18285C88}" destId="{10AB8423-76DD-4880-8DEA-AE342F66EE43}" srcOrd="0" destOrd="0" presId="urn:microsoft.com/office/officeart/2005/8/layout/default"/>
    <dgm:cxn modelId="{204F7171-A091-4B3E-9AF1-757132B036BE}" srcId="{4C6DDE69-6B66-4803-B1B9-D3D094F10A95}" destId="{34AAADFB-8481-45B3-A793-907CA3CD56BB}" srcOrd="4" destOrd="0" parTransId="{C5F1151A-CBD1-405A-B95C-EF849A99D424}" sibTransId="{F5C8E6DF-0D6F-46B5-A6F4-A2020B315B9B}"/>
    <dgm:cxn modelId="{CC637990-983C-42B8-9CF0-3919DEA21D92}" srcId="{4C6DDE69-6B66-4803-B1B9-D3D094F10A95}" destId="{E040DA5A-A5D8-49FB-8A66-3B11493E90A3}" srcOrd="0" destOrd="0" parTransId="{888FE824-4C28-4735-B0E1-38F5307C3317}" sibTransId="{CD32BC7F-4CB8-4EB8-B247-7ED577E0CA43}"/>
    <dgm:cxn modelId="{A7C31C3A-B86A-4B0E-9FA5-1AF6B39DBB62}" srcId="{4C6DDE69-6B66-4803-B1B9-D3D094F10A95}" destId="{6875608E-3435-4A25-B345-55DC18285C88}" srcOrd="3" destOrd="0" parTransId="{E5569940-20F0-4600-96CD-62C13A071D48}" sibTransId="{ACCE66E6-63AA-453E-A6D4-FFF3EAAB367C}"/>
    <dgm:cxn modelId="{6B36F097-58D2-46E6-9E4E-4678EEB83B15}" type="presOf" srcId="{A78F234D-75E3-4159-89D0-DFC8EB266425}" destId="{35C6536D-5520-4F0D-AF1E-62243FD65796}" srcOrd="0" destOrd="0" presId="urn:microsoft.com/office/officeart/2005/8/layout/default"/>
    <dgm:cxn modelId="{3DE58855-2166-4DD9-8E68-26F344FCA744}" srcId="{4C6DDE69-6B66-4803-B1B9-D3D094F10A95}" destId="{A78F234D-75E3-4159-89D0-DFC8EB266425}" srcOrd="2" destOrd="0" parTransId="{66211B78-8625-497C-B4E2-5AFF1F6656BD}" sibTransId="{37BFCE04-8F51-40A5-BF12-EE0CE8A8D39B}"/>
    <dgm:cxn modelId="{CF241AD8-A084-45B1-98B1-52B6AA984B8C}" srcId="{4C6DDE69-6B66-4803-B1B9-D3D094F10A95}" destId="{EBC818D7-4A13-49D7-8AEA-D30B1E82343A}" srcOrd="1" destOrd="0" parTransId="{D83B2DF6-2B20-4224-8CB7-9E2CA7A1EF3D}" sibTransId="{DDD236A1-A049-44D2-8331-CCF836C4CFD7}"/>
    <dgm:cxn modelId="{148B6B8B-FFEC-4005-99E9-2198218A6C46}" type="presOf" srcId="{34AAADFB-8481-45B3-A793-907CA3CD56BB}" destId="{752DF00A-EB39-4695-90BC-E75C947EFC69}" srcOrd="0" destOrd="0" presId="urn:microsoft.com/office/officeart/2005/8/layout/default"/>
    <dgm:cxn modelId="{7A0EFDAB-7BDE-4AE7-AE48-32FCB4F81354}" type="presParOf" srcId="{BA970735-4F48-4F5B-B666-41CB84F4AF30}" destId="{1236CB06-C9C0-44F8-B84B-E128A64B706A}" srcOrd="0" destOrd="0" presId="urn:microsoft.com/office/officeart/2005/8/layout/default"/>
    <dgm:cxn modelId="{41E78A66-5DBC-4846-A42B-A6B32044F8C1}" type="presParOf" srcId="{BA970735-4F48-4F5B-B666-41CB84F4AF30}" destId="{932210CB-6321-46E7-BFD1-57325EB36F2E}" srcOrd="1" destOrd="0" presId="urn:microsoft.com/office/officeart/2005/8/layout/default"/>
    <dgm:cxn modelId="{284BBC9B-1916-4532-B9BA-4761D64F6C61}" type="presParOf" srcId="{BA970735-4F48-4F5B-B666-41CB84F4AF30}" destId="{BC17E487-C878-48F3-8DFE-D9D370C4E540}" srcOrd="2" destOrd="0" presId="urn:microsoft.com/office/officeart/2005/8/layout/default"/>
    <dgm:cxn modelId="{23E5958C-8EDD-4FEA-8B7E-3CFB2044D37B}" type="presParOf" srcId="{BA970735-4F48-4F5B-B666-41CB84F4AF30}" destId="{8A5727EC-C641-40BF-8A34-BC15FC6FF51B}" srcOrd="3" destOrd="0" presId="urn:microsoft.com/office/officeart/2005/8/layout/default"/>
    <dgm:cxn modelId="{2A80C109-6EA2-42E0-9203-4682A6F55BA0}" type="presParOf" srcId="{BA970735-4F48-4F5B-B666-41CB84F4AF30}" destId="{35C6536D-5520-4F0D-AF1E-62243FD65796}" srcOrd="4" destOrd="0" presId="urn:microsoft.com/office/officeart/2005/8/layout/default"/>
    <dgm:cxn modelId="{209E47B8-6B7D-4D9D-8F3C-F44124CB094A}" type="presParOf" srcId="{BA970735-4F48-4F5B-B666-41CB84F4AF30}" destId="{6D14F372-B2E1-47CA-8F4F-8602554385D9}" srcOrd="5" destOrd="0" presId="urn:microsoft.com/office/officeart/2005/8/layout/default"/>
    <dgm:cxn modelId="{7ED25AF2-D2C1-496A-BAA6-D8F61FDEE612}" type="presParOf" srcId="{BA970735-4F48-4F5B-B666-41CB84F4AF30}" destId="{10AB8423-76DD-4880-8DEA-AE342F66EE43}" srcOrd="6" destOrd="0" presId="urn:microsoft.com/office/officeart/2005/8/layout/default"/>
    <dgm:cxn modelId="{4E1865BD-0AEC-497B-9D9E-52DD5A815282}" type="presParOf" srcId="{BA970735-4F48-4F5B-B666-41CB84F4AF30}" destId="{DBF6213B-8934-4BD8-BAF9-C52C8506690C}" srcOrd="7" destOrd="0" presId="urn:microsoft.com/office/officeart/2005/8/layout/default"/>
    <dgm:cxn modelId="{D65A6DFB-31E4-4C7C-8B9D-DA4B5D9D328B}" type="presParOf" srcId="{BA970735-4F48-4F5B-B666-41CB84F4AF30}" destId="{752DF00A-EB39-4695-90BC-E75C947EFC6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E58D7C-7CE9-4646-8CC4-B2E57B3FBB0F}" type="doc">
      <dgm:prSet loTypeId="urn:microsoft.com/office/officeart/2005/8/layout/venn1" loCatId="relationship" qsTypeId="urn:microsoft.com/office/officeart/2005/8/quickstyle/simple5" qsCatId="simple" csTypeId="urn:microsoft.com/office/officeart/2005/8/colors/colorful1" csCatId="colorful" phldr="1"/>
      <dgm:spPr/>
    </dgm:pt>
    <dgm:pt modelId="{812139C3-26F9-4705-99E9-2A0C846591C0}">
      <dgm:prSet phldrT="[Text]"/>
      <dgm:spPr/>
      <dgm:t>
        <a:bodyPr/>
        <a:lstStyle/>
        <a:p>
          <a:r>
            <a:rPr lang="id-ID" b="1" dirty="0" smtClean="0"/>
            <a:t>Ethnocentric Practices</a:t>
          </a:r>
          <a:endParaRPr lang="id-ID" b="1" dirty="0"/>
        </a:p>
      </dgm:t>
    </dgm:pt>
    <dgm:pt modelId="{5798740E-426B-4D3A-834F-7D3A91CBF495}" type="parTrans" cxnId="{F45B6F4C-5930-4AF7-AB8F-5B50A11567D8}">
      <dgm:prSet/>
      <dgm:spPr/>
      <dgm:t>
        <a:bodyPr/>
        <a:lstStyle/>
        <a:p>
          <a:endParaRPr lang="id-ID" b="1"/>
        </a:p>
      </dgm:t>
    </dgm:pt>
    <dgm:pt modelId="{4BF45739-05A6-4030-B852-90295E7B9F6C}" type="sibTrans" cxnId="{F45B6F4C-5930-4AF7-AB8F-5B50A11567D8}">
      <dgm:prSet/>
      <dgm:spPr/>
      <dgm:t>
        <a:bodyPr/>
        <a:lstStyle/>
        <a:p>
          <a:endParaRPr lang="id-ID" b="1"/>
        </a:p>
      </dgm:t>
    </dgm:pt>
    <dgm:pt modelId="{1EE1B8E8-208B-4BE4-A3B4-5A4E8171D8E9}">
      <dgm:prSet phldrT="[Text]"/>
      <dgm:spPr/>
      <dgm:t>
        <a:bodyPr/>
        <a:lstStyle/>
        <a:p>
          <a:r>
            <a:rPr lang="id-ID" b="1" dirty="0" smtClean="0"/>
            <a:t>Geocentric Practices</a:t>
          </a:r>
          <a:endParaRPr lang="id-ID" b="1" dirty="0"/>
        </a:p>
      </dgm:t>
    </dgm:pt>
    <dgm:pt modelId="{D5AD5272-4B2D-43CF-B869-2546DD42BD47}" type="parTrans" cxnId="{F16CDBA7-138E-4246-893A-504C7BF1F12E}">
      <dgm:prSet/>
      <dgm:spPr/>
      <dgm:t>
        <a:bodyPr/>
        <a:lstStyle/>
        <a:p>
          <a:endParaRPr lang="id-ID" b="1"/>
        </a:p>
      </dgm:t>
    </dgm:pt>
    <dgm:pt modelId="{1FDC7F0F-FC32-4F0A-84EF-0BEC6320610C}" type="sibTrans" cxnId="{F16CDBA7-138E-4246-893A-504C7BF1F12E}">
      <dgm:prSet/>
      <dgm:spPr/>
      <dgm:t>
        <a:bodyPr/>
        <a:lstStyle/>
        <a:p>
          <a:endParaRPr lang="id-ID" b="1"/>
        </a:p>
      </dgm:t>
    </dgm:pt>
    <dgm:pt modelId="{1849C131-4B0F-4FB8-AB11-CCA1FC7F07CB}">
      <dgm:prSet phldrT="[Text]"/>
      <dgm:spPr/>
      <dgm:t>
        <a:bodyPr/>
        <a:lstStyle/>
        <a:p>
          <a:r>
            <a:rPr lang="id-ID" b="1" dirty="0" smtClean="0"/>
            <a:t>Polycentric Practices</a:t>
          </a:r>
          <a:endParaRPr lang="id-ID" b="1" dirty="0"/>
        </a:p>
      </dgm:t>
    </dgm:pt>
    <dgm:pt modelId="{27A1612F-1886-4764-BA01-32030CBC72A6}" type="parTrans" cxnId="{02A299E5-ABAE-4BB0-AA5D-BD8CA01D9B2E}">
      <dgm:prSet/>
      <dgm:spPr/>
      <dgm:t>
        <a:bodyPr/>
        <a:lstStyle/>
        <a:p>
          <a:endParaRPr lang="id-ID" b="1"/>
        </a:p>
      </dgm:t>
    </dgm:pt>
    <dgm:pt modelId="{59C8FC96-FE0E-44E6-85AB-EBC7080A7448}" type="sibTrans" cxnId="{02A299E5-ABAE-4BB0-AA5D-BD8CA01D9B2E}">
      <dgm:prSet/>
      <dgm:spPr/>
      <dgm:t>
        <a:bodyPr/>
        <a:lstStyle/>
        <a:p>
          <a:endParaRPr lang="id-ID" b="1"/>
        </a:p>
      </dgm:t>
    </dgm:pt>
    <dgm:pt modelId="{A2562429-38A6-45E2-8FFB-F000F8A4145B}" type="pres">
      <dgm:prSet presAssocID="{8DE58D7C-7CE9-4646-8CC4-B2E57B3FBB0F}" presName="compositeShape" presStyleCnt="0">
        <dgm:presLayoutVars>
          <dgm:chMax val="7"/>
          <dgm:dir/>
          <dgm:resizeHandles val="exact"/>
        </dgm:presLayoutVars>
      </dgm:prSet>
      <dgm:spPr/>
    </dgm:pt>
    <dgm:pt modelId="{7960E438-1EBB-4EDB-B80E-4FAB5EABB717}" type="pres">
      <dgm:prSet presAssocID="{812139C3-26F9-4705-99E9-2A0C846591C0}" presName="circ1" presStyleLbl="vennNode1" presStyleIdx="0" presStyleCnt="3"/>
      <dgm:spPr/>
      <dgm:t>
        <a:bodyPr/>
        <a:lstStyle/>
        <a:p>
          <a:endParaRPr lang="id-ID"/>
        </a:p>
      </dgm:t>
    </dgm:pt>
    <dgm:pt modelId="{5F8F92A6-977E-485B-91F5-61B086699B6C}" type="pres">
      <dgm:prSet presAssocID="{812139C3-26F9-4705-99E9-2A0C846591C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D32AE46-9DBD-462B-B1E5-4DCD86BEF322}" type="pres">
      <dgm:prSet presAssocID="{1EE1B8E8-208B-4BE4-A3B4-5A4E8171D8E9}" presName="circ2" presStyleLbl="vennNode1" presStyleIdx="1" presStyleCnt="3"/>
      <dgm:spPr/>
      <dgm:t>
        <a:bodyPr/>
        <a:lstStyle/>
        <a:p>
          <a:endParaRPr lang="id-ID"/>
        </a:p>
      </dgm:t>
    </dgm:pt>
    <dgm:pt modelId="{AAF959DF-144F-4D5A-9368-CDE50474B248}" type="pres">
      <dgm:prSet presAssocID="{1EE1B8E8-208B-4BE4-A3B4-5A4E8171D8E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C07A3F1-541D-4139-AAB7-F230078FDE53}" type="pres">
      <dgm:prSet presAssocID="{1849C131-4B0F-4FB8-AB11-CCA1FC7F07CB}" presName="circ3" presStyleLbl="vennNode1" presStyleIdx="2" presStyleCnt="3"/>
      <dgm:spPr/>
    </dgm:pt>
    <dgm:pt modelId="{19D090A5-4585-4D76-B51E-E46043BA4EFD}" type="pres">
      <dgm:prSet presAssocID="{1849C131-4B0F-4FB8-AB11-CCA1FC7F07C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AAAE298F-23D2-4044-8EA0-886180CC9439}" type="presOf" srcId="{8DE58D7C-7CE9-4646-8CC4-B2E57B3FBB0F}" destId="{A2562429-38A6-45E2-8FFB-F000F8A4145B}" srcOrd="0" destOrd="0" presId="urn:microsoft.com/office/officeart/2005/8/layout/venn1"/>
    <dgm:cxn modelId="{F45B6F4C-5930-4AF7-AB8F-5B50A11567D8}" srcId="{8DE58D7C-7CE9-4646-8CC4-B2E57B3FBB0F}" destId="{812139C3-26F9-4705-99E9-2A0C846591C0}" srcOrd="0" destOrd="0" parTransId="{5798740E-426B-4D3A-834F-7D3A91CBF495}" sibTransId="{4BF45739-05A6-4030-B852-90295E7B9F6C}"/>
    <dgm:cxn modelId="{F16CDBA7-138E-4246-893A-504C7BF1F12E}" srcId="{8DE58D7C-7CE9-4646-8CC4-B2E57B3FBB0F}" destId="{1EE1B8E8-208B-4BE4-A3B4-5A4E8171D8E9}" srcOrd="1" destOrd="0" parTransId="{D5AD5272-4B2D-43CF-B869-2546DD42BD47}" sibTransId="{1FDC7F0F-FC32-4F0A-84EF-0BEC6320610C}"/>
    <dgm:cxn modelId="{1AC1D242-7A5B-461B-9A80-604A266B3E48}" type="presOf" srcId="{812139C3-26F9-4705-99E9-2A0C846591C0}" destId="{7960E438-1EBB-4EDB-B80E-4FAB5EABB717}" srcOrd="0" destOrd="0" presId="urn:microsoft.com/office/officeart/2005/8/layout/venn1"/>
    <dgm:cxn modelId="{0E6B9B43-A126-453F-B3D7-B182D4F69A3F}" type="presOf" srcId="{1EE1B8E8-208B-4BE4-A3B4-5A4E8171D8E9}" destId="{DD32AE46-9DBD-462B-B1E5-4DCD86BEF322}" srcOrd="0" destOrd="0" presId="urn:microsoft.com/office/officeart/2005/8/layout/venn1"/>
    <dgm:cxn modelId="{02A299E5-ABAE-4BB0-AA5D-BD8CA01D9B2E}" srcId="{8DE58D7C-7CE9-4646-8CC4-B2E57B3FBB0F}" destId="{1849C131-4B0F-4FB8-AB11-CCA1FC7F07CB}" srcOrd="2" destOrd="0" parTransId="{27A1612F-1886-4764-BA01-32030CBC72A6}" sibTransId="{59C8FC96-FE0E-44E6-85AB-EBC7080A7448}"/>
    <dgm:cxn modelId="{E66CE684-5B16-4043-B3E9-EE5C0928D0AB}" type="presOf" srcId="{1EE1B8E8-208B-4BE4-A3B4-5A4E8171D8E9}" destId="{AAF959DF-144F-4D5A-9368-CDE50474B248}" srcOrd="1" destOrd="0" presId="urn:microsoft.com/office/officeart/2005/8/layout/venn1"/>
    <dgm:cxn modelId="{BF4950E6-B497-4888-A4BF-FECF193CAA7D}" type="presOf" srcId="{812139C3-26F9-4705-99E9-2A0C846591C0}" destId="{5F8F92A6-977E-485B-91F5-61B086699B6C}" srcOrd="1" destOrd="0" presId="urn:microsoft.com/office/officeart/2005/8/layout/venn1"/>
    <dgm:cxn modelId="{2A4F0773-F325-4A84-A0F3-783635CE0DE6}" type="presOf" srcId="{1849C131-4B0F-4FB8-AB11-CCA1FC7F07CB}" destId="{BC07A3F1-541D-4139-AAB7-F230078FDE53}" srcOrd="0" destOrd="0" presId="urn:microsoft.com/office/officeart/2005/8/layout/venn1"/>
    <dgm:cxn modelId="{EE6D3882-F9BD-4D8E-B3B6-03ADF8E19288}" type="presOf" srcId="{1849C131-4B0F-4FB8-AB11-CCA1FC7F07CB}" destId="{19D090A5-4585-4D76-B51E-E46043BA4EFD}" srcOrd="1" destOrd="0" presId="urn:microsoft.com/office/officeart/2005/8/layout/venn1"/>
    <dgm:cxn modelId="{2AF6DC2D-EC0A-44D8-9332-404F0B9FB3CB}" type="presParOf" srcId="{A2562429-38A6-45E2-8FFB-F000F8A4145B}" destId="{7960E438-1EBB-4EDB-B80E-4FAB5EABB717}" srcOrd="0" destOrd="0" presId="urn:microsoft.com/office/officeart/2005/8/layout/venn1"/>
    <dgm:cxn modelId="{E9F889D9-1B81-4170-8B20-42F60EC1C7A1}" type="presParOf" srcId="{A2562429-38A6-45E2-8FFB-F000F8A4145B}" destId="{5F8F92A6-977E-485B-91F5-61B086699B6C}" srcOrd="1" destOrd="0" presId="urn:microsoft.com/office/officeart/2005/8/layout/venn1"/>
    <dgm:cxn modelId="{F30F6567-C249-4AC7-9E3A-27827898B59F}" type="presParOf" srcId="{A2562429-38A6-45E2-8FFB-F000F8A4145B}" destId="{DD32AE46-9DBD-462B-B1E5-4DCD86BEF322}" srcOrd="2" destOrd="0" presId="urn:microsoft.com/office/officeart/2005/8/layout/venn1"/>
    <dgm:cxn modelId="{34E78379-CEDE-4887-8DE5-E080509AE59A}" type="presParOf" srcId="{A2562429-38A6-45E2-8FFB-F000F8A4145B}" destId="{AAF959DF-144F-4D5A-9368-CDE50474B248}" srcOrd="3" destOrd="0" presId="urn:microsoft.com/office/officeart/2005/8/layout/venn1"/>
    <dgm:cxn modelId="{BDD09825-A16C-461D-A143-410882284953}" type="presParOf" srcId="{A2562429-38A6-45E2-8FFB-F000F8A4145B}" destId="{BC07A3F1-541D-4139-AAB7-F230078FDE53}" srcOrd="4" destOrd="0" presId="urn:microsoft.com/office/officeart/2005/8/layout/venn1"/>
    <dgm:cxn modelId="{21743873-4DF1-4162-8905-078D02B9DBE5}" type="presParOf" srcId="{A2562429-38A6-45E2-8FFB-F000F8A4145B}" destId="{19D090A5-4585-4D76-B51E-E46043BA4EF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208802-8274-489A-8F64-77381E081B6E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33ABA82A-2D3F-4EA8-9D1A-4E39A50FBF83}">
      <dgm:prSet phldrT="[Text]"/>
      <dgm:spPr/>
      <dgm:t>
        <a:bodyPr/>
        <a:lstStyle/>
        <a:p>
          <a:r>
            <a:rPr lang="id-ID" b="1" dirty="0" smtClean="0"/>
            <a:t>Traits of Successful Expatriates</a:t>
          </a:r>
          <a:endParaRPr lang="id-ID" b="1" dirty="0"/>
        </a:p>
      </dgm:t>
    </dgm:pt>
    <dgm:pt modelId="{DC97477A-4363-4BE3-9CAB-1FFD1F1ECB68}" type="parTrans" cxnId="{7910AF0E-F921-4EF4-817B-F05E5EC214CA}">
      <dgm:prSet/>
      <dgm:spPr/>
      <dgm:t>
        <a:bodyPr/>
        <a:lstStyle/>
        <a:p>
          <a:endParaRPr lang="id-ID"/>
        </a:p>
      </dgm:t>
    </dgm:pt>
    <dgm:pt modelId="{F19780F2-489B-4337-B4C3-BC02679983CD}" type="sibTrans" cxnId="{7910AF0E-F921-4EF4-817B-F05E5EC214CA}">
      <dgm:prSet/>
      <dgm:spPr/>
      <dgm:t>
        <a:bodyPr/>
        <a:lstStyle/>
        <a:p>
          <a:endParaRPr lang="id-ID"/>
        </a:p>
      </dgm:t>
    </dgm:pt>
    <dgm:pt modelId="{50F2EE08-D4B9-4643-A128-17A1C19DAF2F}">
      <dgm:prSet phldrT="[Text]"/>
      <dgm:spPr/>
      <dgm:t>
        <a:bodyPr/>
        <a:lstStyle/>
        <a:p>
          <a:r>
            <a:rPr lang="id-ID" b="1" dirty="0" smtClean="0"/>
            <a:t>Family Pressures</a:t>
          </a:r>
          <a:endParaRPr lang="id-ID" b="1" dirty="0"/>
        </a:p>
      </dgm:t>
    </dgm:pt>
    <dgm:pt modelId="{71CDDB6D-64BF-489B-BFB8-86EA205144FA}" type="parTrans" cxnId="{84CDE001-1935-4135-9493-BB9E3F3C9B76}">
      <dgm:prSet/>
      <dgm:spPr/>
      <dgm:t>
        <a:bodyPr/>
        <a:lstStyle/>
        <a:p>
          <a:endParaRPr lang="id-ID"/>
        </a:p>
      </dgm:t>
    </dgm:pt>
    <dgm:pt modelId="{7C3DC79E-EECA-4F69-9505-12982B5BADE0}" type="sibTrans" cxnId="{84CDE001-1935-4135-9493-BB9E3F3C9B76}">
      <dgm:prSet/>
      <dgm:spPr/>
      <dgm:t>
        <a:bodyPr/>
        <a:lstStyle/>
        <a:p>
          <a:endParaRPr lang="id-ID"/>
        </a:p>
      </dgm:t>
    </dgm:pt>
    <dgm:pt modelId="{AD2DF081-78A1-4F0E-905A-9758B5E71440}">
      <dgm:prSet phldrT="[Text]"/>
      <dgm:spPr/>
      <dgm:t>
        <a:bodyPr/>
        <a:lstStyle/>
        <a:p>
          <a:r>
            <a:rPr lang="id-ID" b="1" dirty="0" smtClean="0"/>
            <a:t>What Employers Can Do</a:t>
          </a:r>
          <a:endParaRPr lang="id-ID" b="1" dirty="0"/>
        </a:p>
      </dgm:t>
    </dgm:pt>
    <dgm:pt modelId="{65E58134-AD80-495B-968D-05768E0C28E5}" type="parTrans" cxnId="{ECE8C812-5C03-4808-99B6-06B6C5965232}">
      <dgm:prSet/>
      <dgm:spPr/>
      <dgm:t>
        <a:bodyPr/>
        <a:lstStyle/>
        <a:p>
          <a:endParaRPr lang="id-ID"/>
        </a:p>
      </dgm:t>
    </dgm:pt>
    <dgm:pt modelId="{7FC7C3EF-B792-4DF2-BC1D-C95391F245DC}" type="sibTrans" cxnId="{ECE8C812-5C03-4808-99B6-06B6C5965232}">
      <dgm:prSet/>
      <dgm:spPr/>
      <dgm:t>
        <a:bodyPr/>
        <a:lstStyle/>
        <a:p>
          <a:endParaRPr lang="id-ID"/>
        </a:p>
      </dgm:t>
    </dgm:pt>
    <dgm:pt modelId="{E8FFE5DF-24D3-414C-A4C9-B3842AEAB168}" type="pres">
      <dgm:prSet presAssocID="{17208802-8274-489A-8F64-77381E081B6E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18CD327B-6D56-4486-AC49-E7296138C3A0}" type="pres">
      <dgm:prSet presAssocID="{33ABA82A-2D3F-4EA8-9D1A-4E39A50FBF83}" presName="Accent1" presStyleCnt="0"/>
      <dgm:spPr/>
    </dgm:pt>
    <dgm:pt modelId="{78C18037-2C4B-43D7-9F80-2A226BD6BA72}" type="pres">
      <dgm:prSet presAssocID="{33ABA82A-2D3F-4EA8-9D1A-4E39A50FBF83}" presName="Accent" presStyleLbl="node1" presStyleIdx="0" presStyleCnt="3"/>
      <dgm:spPr/>
    </dgm:pt>
    <dgm:pt modelId="{199296EC-0389-49E4-9062-B79EDCCCC35C}" type="pres">
      <dgm:prSet presAssocID="{33ABA82A-2D3F-4EA8-9D1A-4E39A50FBF83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49213FD-238F-4605-8072-3D50B8DD0DF4}" type="pres">
      <dgm:prSet presAssocID="{50F2EE08-D4B9-4643-A128-17A1C19DAF2F}" presName="Accent2" presStyleCnt="0"/>
      <dgm:spPr/>
    </dgm:pt>
    <dgm:pt modelId="{A7758628-EAF8-4331-8DDB-F5278DBD5C0D}" type="pres">
      <dgm:prSet presAssocID="{50F2EE08-D4B9-4643-A128-17A1C19DAF2F}" presName="Accent" presStyleLbl="node1" presStyleIdx="1" presStyleCnt="3"/>
      <dgm:spPr/>
    </dgm:pt>
    <dgm:pt modelId="{169C1603-942F-4752-A059-04918FF755B3}" type="pres">
      <dgm:prSet presAssocID="{50F2EE08-D4B9-4643-A128-17A1C19DAF2F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04E495A5-9CBB-4859-AB64-C72328D31DE7}" type="pres">
      <dgm:prSet presAssocID="{AD2DF081-78A1-4F0E-905A-9758B5E71440}" presName="Accent3" presStyleCnt="0"/>
      <dgm:spPr/>
    </dgm:pt>
    <dgm:pt modelId="{E04DCC1F-45C3-4DA1-ABA5-603980ECCA9B}" type="pres">
      <dgm:prSet presAssocID="{AD2DF081-78A1-4F0E-905A-9758B5E71440}" presName="Accent" presStyleLbl="node1" presStyleIdx="2" presStyleCnt="3"/>
      <dgm:spPr/>
    </dgm:pt>
    <dgm:pt modelId="{731EEC49-FEB9-4E2E-A561-B84CF2587E91}" type="pres">
      <dgm:prSet presAssocID="{AD2DF081-78A1-4F0E-905A-9758B5E71440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D9077BBF-81A5-49F0-BCA0-84157F7213B8}" type="presOf" srcId="{17208802-8274-489A-8F64-77381E081B6E}" destId="{E8FFE5DF-24D3-414C-A4C9-B3842AEAB168}" srcOrd="0" destOrd="0" presId="urn:microsoft.com/office/officeart/2009/layout/CircleArrowProcess"/>
    <dgm:cxn modelId="{84CDE001-1935-4135-9493-BB9E3F3C9B76}" srcId="{17208802-8274-489A-8F64-77381E081B6E}" destId="{50F2EE08-D4B9-4643-A128-17A1C19DAF2F}" srcOrd="1" destOrd="0" parTransId="{71CDDB6D-64BF-489B-BFB8-86EA205144FA}" sibTransId="{7C3DC79E-EECA-4F69-9505-12982B5BADE0}"/>
    <dgm:cxn modelId="{26FB937C-6894-4891-BCA2-54EAD04D2511}" type="presOf" srcId="{50F2EE08-D4B9-4643-A128-17A1C19DAF2F}" destId="{169C1603-942F-4752-A059-04918FF755B3}" srcOrd="0" destOrd="0" presId="urn:microsoft.com/office/officeart/2009/layout/CircleArrowProcess"/>
    <dgm:cxn modelId="{7910AF0E-F921-4EF4-817B-F05E5EC214CA}" srcId="{17208802-8274-489A-8F64-77381E081B6E}" destId="{33ABA82A-2D3F-4EA8-9D1A-4E39A50FBF83}" srcOrd="0" destOrd="0" parTransId="{DC97477A-4363-4BE3-9CAB-1FFD1F1ECB68}" sibTransId="{F19780F2-489B-4337-B4C3-BC02679983CD}"/>
    <dgm:cxn modelId="{ECE8C812-5C03-4808-99B6-06B6C5965232}" srcId="{17208802-8274-489A-8F64-77381E081B6E}" destId="{AD2DF081-78A1-4F0E-905A-9758B5E71440}" srcOrd="2" destOrd="0" parTransId="{65E58134-AD80-495B-968D-05768E0C28E5}" sibTransId="{7FC7C3EF-B792-4DF2-BC1D-C95391F245DC}"/>
    <dgm:cxn modelId="{5A7D6B2C-754F-49E3-B099-994C8D2D0002}" type="presOf" srcId="{AD2DF081-78A1-4F0E-905A-9758B5E71440}" destId="{731EEC49-FEB9-4E2E-A561-B84CF2587E91}" srcOrd="0" destOrd="0" presId="urn:microsoft.com/office/officeart/2009/layout/CircleArrowProcess"/>
    <dgm:cxn modelId="{D8C29116-E4AB-4F99-8B13-8985DD61347F}" type="presOf" srcId="{33ABA82A-2D3F-4EA8-9D1A-4E39A50FBF83}" destId="{199296EC-0389-49E4-9062-B79EDCCCC35C}" srcOrd="0" destOrd="0" presId="urn:microsoft.com/office/officeart/2009/layout/CircleArrowProcess"/>
    <dgm:cxn modelId="{F482EEF1-7072-4B4D-8C97-6A622AA2A4A7}" type="presParOf" srcId="{E8FFE5DF-24D3-414C-A4C9-B3842AEAB168}" destId="{18CD327B-6D56-4486-AC49-E7296138C3A0}" srcOrd="0" destOrd="0" presId="urn:microsoft.com/office/officeart/2009/layout/CircleArrowProcess"/>
    <dgm:cxn modelId="{4AB83A4C-5211-4D9D-A65A-20D33F0EDD89}" type="presParOf" srcId="{18CD327B-6D56-4486-AC49-E7296138C3A0}" destId="{78C18037-2C4B-43D7-9F80-2A226BD6BA72}" srcOrd="0" destOrd="0" presId="urn:microsoft.com/office/officeart/2009/layout/CircleArrowProcess"/>
    <dgm:cxn modelId="{F8B78B9F-681D-4141-A191-610506229D53}" type="presParOf" srcId="{E8FFE5DF-24D3-414C-A4C9-B3842AEAB168}" destId="{199296EC-0389-49E4-9062-B79EDCCCC35C}" srcOrd="1" destOrd="0" presId="urn:microsoft.com/office/officeart/2009/layout/CircleArrowProcess"/>
    <dgm:cxn modelId="{E0933C95-C4D6-44BB-AEDC-721B8BECD767}" type="presParOf" srcId="{E8FFE5DF-24D3-414C-A4C9-B3842AEAB168}" destId="{B49213FD-238F-4605-8072-3D50B8DD0DF4}" srcOrd="2" destOrd="0" presId="urn:microsoft.com/office/officeart/2009/layout/CircleArrowProcess"/>
    <dgm:cxn modelId="{54A62923-86EF-4250-BAA2-E5D9B983DC39}" type="presParOf" srcId="{B49213FD-238F-4605-8072-3D50B8DD0DF4}" destId="{A7758628-EAF8-4331-8DDB-F5278DBD5C0D}" srcOrd="0" destOrd="0" presId="urn:microsoft.com/office/officeart/2009/layout/CircleArrowProcess"/>
    <dgm:cxn modelId="{04AAAC5F-C1D5-489F-B599-B2B7CCE68B35}" type="presParOf" srcId="{E8FFE5DF-24D3-414C-A4C9-B3842AEAB168}" destId="{169C1603-942F-4752-A059-04918FF755B3}" srcOrd="3" destOrd="0" presId="urn:microsoft.com/office/officeart/2009/layout/CircleArrowProcess"/>
    <dgm:cxn modelId="{6E37215B-D225-450E-8BB4-AE8289C1430B}" type="presParOf" srcId="{E8FFE5DF-24D3-414C-A4C9-B3842AEAB168}" destId="{04E495A5-9CBB-4859-AB64-C72328D31DE7}" srcOrd="4" destOrd="0" presId="urn:microsoft.com/office/officeart/2009/layout/CircleArrowProcess"/>
    <dgm:cxn modelId="{D1145602-4BFB-4B34-8975-27AC263FCA00}" type="presParOf" srcId="{04E495A5-9CBB-4859-AB64-C72328D31DE7}" destId="{E04DCC1F-45C3-4DA1-ABA5-603980ECCA9B}" srcOrd="0" destOrd="0" presId="urn:microsoft.com/office/officeart/2009/layout/CircleArrowProcess"/>
    <dgm:cxn modelId="{3D941DB2-9BA1-44F7-8FA5-EC5C4376493A}" type="presParOf" srcId="{E8FFE5DF-24D3-414C-A4C9-B3842AEAB168}" destId="{731EEC49-FEB9-4E2E-A561-B84CF2587E91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0078C3-CA88-4C64-956B-174E9F6FE174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02AD5129-E9DC-4F1C-8E88-C599BB95FDA0}">
      <dgm:prSet phldrT="[Text]" custT="1"/>
      <dgm:spPr/>
      <dgm:t>
        <a:bodyPr/>
        <a:lstStyle/>
        <a:p>
          <a:r>
            <a:rPr lang="id-ID" sz="1600" b="1" dirty="0" smtClean="0"/>
            <a:t>Labor Relations Abroad</a:t>
          </a:r>
          <a:endParaRPr lang="id-ID" sz="1600" b="1" dirty="0"/>
        </a:p>
      </dgm:t>
    </dgm:pt>
    <dgm:pt modelId="{F1471F35-8383-47CC-AC7E-DCFF83A48D04}" type="parTrans" cxnId="{DAAFC747-2764-4289-A6C6-8CD2CA6C24A1}">
      <dgm:prSet/>
      <dgm:spPr/>
      <dgm:t>
        <a:bodyPr/>
        <a:lstStyle/>
        <a:p>
          <a:endParaRPr lang="id-ID"/>
        </a:p>
      </dgm:t>
    </dgm:pt>
    <dgm:pt modelId="{BE80366D-C6DD-483F-8289-726B51FFC16F}" type="sibTrans" cxnId="{DAAFC747-2764-4289-A6C6-8CD2CA6C24A1}">
      <dgm:prSet custT="1"/>
      <dgm:spPr/>
      <dgm:t>
        <a:bodyPr/>
        <a:lstStyle/>
        <a:p>
          <a:r>
            <a:rPr lang="id-ID" sz="1400" b="1" dirty="0" smtClean="0"/>
            <a:t>Orienting and Training Employees on International Assignment</a:t>
          </a:r>
          <a:endParaRPr lang="id-ID" sz="1400" b="1" dirty="0"/>
        </a:p>
      </dgm:t>
    </dgm:pt>
    <dgm:pt modelId="{82F26CB9-FAA8-493B-80C0-976B9540E9B6}">
      <dgm:prSet phldrT="[Text]" phldr="1"/>
      <dgm:spPr/>
      <dgm:t>
        <a:bodyPr/>
        <a:lstStyle/>
        <a:p>
          <a:endParaRPr lang="id-ID" dirty="0"/>
        </a:p>
      </dgm:t>
    </dgm:pt>
    <dgm:pt modelId="{0C89D34B-F05F-471A-AF4D-2C2EA1F5CF2A}" type="parTrans" cxnId="{EE81F3D7-F7B3-462E-8BFA-3B7C9301786C}">
      <dgm:prSet/>
      <dgm:spPr/>
      <dgm:t>
        <a:bodyPr/>
        <a:lstStyle/>
        <a:p>
          <a:endParaRPr lang="id-ID"/>
        </a:p>
      </dgm:t>
    </dgm:pt>
    <dgm:pt modelId="{50179D82-4A72-40AF-8B91-C5759A85AC32}" type="sibTrans" cxnId="{EE81F3D7-F7B3-462E-8BFA-3B7C9301786C}">
      <dgm:prSet/>
      <dgm:spPr/>
      <dgm:t>
        <a:bodyPr/>
        <a:lstStyle/>
        <a:p>
          <a:endParaRPr lang="id-ID"/>
        </a:p>
      </dgm:t>
    </dgm:pt>
    <dgm:pt modelId="{56E70DF4-DD83-48E2-904F-3331FCCEF2DF}">
      <dgm:prSet phldrT="[Text]" custT="1"/>
      <dgm:spPr/>
      <dgm:t>
        <a:bodyPr/>
        <a:lstStyle/>
        <a:p>
          <a:r>
            <a:rPr lang="id-ID" sz="1400" b="1" dirty="0" smtClean="0"/>
            <a:t>Appraising Managers Abroad</a:t>
          </a:r>
          <a:endParaRPr lang="id-ID" sz="1400" b="1" dirty="0"/>
        </a:p>
      </dgm:t>
    </dgm:pt>
    <dgm:pt modelId="{57B525C7-5D06-4DE5-AAEC-B2E5EC4DFA96}" type="parTrans" cxnId="{53FC6FA7-D7EB-4E82-AB39-3BD99F2D7042}">
      <dgm:prSet/>
      <dgm:spPr/>
      <dgm:t>
        <a:bodyPr/>
        <a:lstStyle/>
        <a:p>
          <a:endParaRPr lang="id-ID"/>
        </a:p>
      </dgm:t>
    </dgm:pt>
    <dgm:pt modelId="{0AF0FFA4-722A-43B6-AA54-A2BD4C46809C}" type="sibTrans" cxnId="{53FC6FA7-D7EB-4E82-AB39-3BD99F2D7042}">
      <dgm:prSet custT="1"/>
      <dgm:spPr/>
      <dgm:t>
        <a:bodyPr/>
        <a:lstStyle/>
        <a:p>
          <a:r>
            <a:rPr lang="id-ID" sz="1600" b="1" dirty="0" smtClean="0"/>
            <a:t>Terrorism, Safety, and Global HR</a:t>
          </a:r>
          <a:endParaRPr lang="id-ID" sz="1600" b="1" dirty="0"/>
        </a:p>
      </dgm:t>
    </dgm:pt>
    <dgm:pt modelId="{5387612F-48EB-49BA-B36F-0A9DE6A238C6}">
      <dgm:prSet phldrT="[Text]"/>
      <dgm:spPr/>
      <dgm:t>
        <a:bodyPr/>
        <a:lstStyle/>
        <a:p>
          <a:r>
            <a:rPr lang="id-ID" b="1" dirty="0" smtClean="0"/>
            <a:t>-The Balance Sheet Approach</a:t>
          </a:r>
        </a:p>
        <a:p>
          <a:r>
            <a:rPr lang="id-ID" b="1" dirty="0" smtClean="0"/>
            <a:t>-Incentives</a:t>
          </a:r>
          <a:endParaRPr lang="id-ID" b="1" dirty="0"/>
        </a:p>
      </dgm:t>
    </dgm:pt>
    <dgm:pt modelId="{04F3064B-794F-4287-9C04-575D766E6EF0}" type="parTrans" cxnId="{840C987D-2B05-46D9-8D51-2AA23F039CE3}">
      <dgm:prSet/>
      <dgm:spPr/>
      <dgm:t>
        <a:bodyPr/>
        <a:lstStyle/>
        <a:p>
          <a:endParaRPr lang="id-ID"/>
        </a:p>
      </dgm:t>
    </dgm:pt>
    <dgm:pt modelId="{68493A4B-1A1B-4534-A38F-E72EEEBB5360}" type="sibTrans" cxnId="{840C987D-2B05-46D9-8D51-2AA23F039CE3}">
      <dgm:prSet/>
      <dgm:spPr/>
      <dgm:t>
        <a:bodyPr/>
        <a:lstStyle/>
        <a:p>
          <a:endParaRPr lang="id-ID"/>
        </a:p>
      </dgm:t>
    </dgm:pt>
    <dgm:pt modelId="{8F5FBC0B-3ECF-4844-9FCB-C30ADA4F98C4}">
      <dgm:prSet phldrT="[Text]"/>
      <dgm:spPr/>
      <dgm:t>
        <a:bodyPr/>
        <a:lstStyle/>
        <a:p>
          <a:r>
            <a:rPr lang="id-ID" b="1" dirty="0" smtClean="0"/>
            <a:t>Repatriation: Problems and Solutions</a:t>
          </a:r>
          <a:endParaRPr lang="id-ID" b="1" dirty="0"/>
        </a:p>
      </dgm:t>
    </dgm:pt>
    <dgm:pt modelId="{5BF12E04-80E5-4035-B41D-1A9B648883E7}" type="parTrans" cxnId="{655D1975-3DE8-4634-9BAC-F7F1EC18DA6E}">
      <dgm:prSet/>
      <dgm:spPr/>
      <dgm:t>
        <a:bodyPr/>
        <a:lstStyle/>
        <a:p>
          <a:endParaRPr lang="id-ID"/>
        </a:p>
      </dgm:t>
    </dgm:pt>
    <dgm:pt modelId="{F1DF4421-10CA-4A0E-855A-26A5AFD4BB27}" type="sibTrans" cxnId="{655D1975-3DE8-4634-9BAC-F7F1EC18DA6E}">
      <dgm:prSet/>
      <dgm:spPr/>
      <dgm:t>
        <a:bodyPr/>
        <a:lstStyle/>
        <a:p>
          <a:r>
            <a:rPr lang="id-ID" b="1" dirty="0" smtClean="0"/>
            <a:t>Compensating Managers Abroad</a:t>
          </a:r>
          <a:endParaRPr lang="id-ID" b="1" dirty="0"/>
        </a:p>
      </dgm:t>
    </dgm:pt>
    <dgm:pt modelId="{3344C632-5949-4F88-AE1C-67B912DAFC10}">
      <dgm:prSet phldrT="[Text]"/>
      <dgm:spPr/>
      <dgm:t>
        <a:bodyPr/>
        <a:lstStyle/>
        <a:p>
          <a:r>
            <a:rPr lang="id-ID" b="1" dirty="0" smtClean="0"/>
            <a:t>-Taking Protective Measures</a:t>
          </a:r>
        </a:p>
        <a:p>
          <a:r>
            <a:rPr lang="id-ID" b="1" dirty="0" smtClean="0"/>
            <a:t>-Kidnapping and Ransom Insurance</a:t>
          </a:r>
          <a:endParaRPr lang="id-ID" b="1" dirty="0"/>
        </a:p>
      </dgm:t>
    </dgm:pt>
    <dgm:pt modelId="{19A982DA-E1E8-4860-A885-70C36923F2E0}" type="parTrans" cxnId="{4547EE3E-AFAE-4341-ABD3-DECD25DE82B0}">
      <dgm:prSet/>
      <dgm:spPr/>
      <dgm:t>
        <a:bodyPr/>
        <a:lstStyle/>
        <a:p>
          <a:endParaRPr lang="id-ID"/>
        </a:p>
      </dgm:t>
    </dgm:pt>
    <dgm:pt modelId="{30667412-FD88-48DF-8C4B-52718CAE3C89}" type="sibTrans" cxnId="{4547EE3E-AFAE-4341-ABD3-DECD25DE82B0}">
      <dgm:prSet/>
      <dgm:spPr/>
      <dgm:t>
        <a:bodyPr/>
        <a:lstStyle/>
        <a:p>
          <a:endParaRPr lang="id-ID"/>
        </a:p>
      </dgm:t>
    </dgm:pt>
    <dgm:pt modelId="{2E6BF578-0BFB-4D32-8F71-F64B631FE62B}" type="pres">
      <dgm:prSet presAssocID="{100078C3-CA88-4C64-956B-174E9F6FE174}" presName="Name0" presStyleCnt="0">
        <dgm:presLayoutVars>
          <dgm:chMax/>
          <dgm:chPref/>
          <dgm:dir/>
          <dgm:animLvl val="lvl"/>
        </dgm:presLayoutVars>
      </dgm:prSet>
      <dgm:spPr/>
    </dgm:pt>
    <dgm:pt modelId="{3313FC92-B110-4EF6-B684-2CF4A19FD08E}" type="pres">
      <dgm:prSet presAssocID="{02AD5129-E9DC-4F1C-8E88-C599BB95FDA0}" presName="composite" presStyleCnt="0"/>
      <dgm:spPr/>
    </dgm:pt>
    <dgm:pt modelId="{D82305CA-6C0E-417D-824F-435C28F7478D}" type="pres">
      <dgm:prSet presAssocID="{02AD5129-E9DC-4F1C-8E88-C599BB95FDA0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6D9F9B28-802F-4B74-997D-300DACDA666B}" type="pres">
      <dgm:prSet presAssocID="{02AD5129-E9DC-4F1C-8E88-C599BB95FDA0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9D95DEF-31E1-4735-8128-DF26A1AD3BC3}" type="pres">
      <dgm:prSet presAssocID="{02AD5129-E9DC-4F1C-8E88-C599BB95FDA0}" presName="BalanceSpacing" presStyleCnt="0"/>
      <dgm:spPr/>
    </dgm:pt>
    <dgm:pt modelId="{3192325E-9C38-4927-BAEB-75CFA6B5EBE5}" type="pres">
      <dgm:prSet presAssocID="{02AD5129-E9DC-4F1C-8E88-C599BB95FDA0}" presName="BalanceSpacing1" presStyleCnt="0"/>
      <dgm:spPr/>
    </dgm:pt>
    <dgm:pt modelId="{6107727C-F83E-49F1-82F4-F64358FB32B1}" type="pres">
      <dgm:prSet presAssocID="{BE80366D-C6DD-483F-8289-726B51FFC16F}" presName="Accent1Text" presStyleLbl="node1" presStyleIdx="1" presStyleCnt="6"/>
      <dgm:spPr/>
      <dgm:t>
        <a:bodyPr/>
        <a:lstStyle/>
        <a:p>
          <a:endParaRPr lang="id-ID"/>
        </a:p>
      </dgm:t>
    </dgm:pt>
    <dgm:pt modelId="{79DFE683-1B44-4142-A088-50CCADBE86EA}" type="pres">
      <dgm:prSet presAssocID="{BE80366D-C6DD-483F-8289-726B51FFC16F}" presName="spaceBetweenRectangles" presStyleCnt="0"/>
      <dgm:spPr/>
    </dgm:pt>
    <dgm:pt modelId="{D66C1153-A47D-42E9-A8DF-3357CB03DD82}" type="pres">
      <dgm:prSet presAssocID="{56E70DF4-DD83-48E2-904F-3331FCCEF2DF}" presName="composite" presStyleCnt="0"/>
      <dgm:spPr/>
    </dgm:pt>
    <dgm:pt modelId="{EBBA4C2F-33F5-443E-81B2-370A1D7C4C05}" type="pres">
      <dgm:prSet presAssocID="{56E70DF4-DD83-48E2-904F-3331FCCEF2DF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FE9E9B12-16F8-44C0-96CE-463DF9AA1161}" type="pres">
      <dgm:prSet presAssocID="{56E70DF4-DD83-48E2-904F-3331FCCEF2DF}" presName="Childtext1" presStyleLbl="revTx" presStyleIdx="1" presStyleCnt="3" custLinFactY="51128" custLinFactNeighborX="-41194" custLinFactNeighborY="100000">
        <dgm:presLayoutVars>
          <dgm:chMax val="0"/>
          <dgm:chPref val="0"/>
          <dgm:bulletEnabled val="1"/>
        </dgm:presLayoutVars>
      </dgm:prSet>
      <dgm:spPr/>
    </dgm:pt>
    <dgm:pt modelId="{A9E7993C-F5E3-42EF-AF42-205C3C4A4E97}" type="pres">
      <dgm:prSet presAssocID="{56E70DF4-DD83-48E2-904F-3331FCCEF2DF}" presName="BalanceSpacing" presStyleCnt="0"/>
      <dgm:spPr/>
    </dgm:pt>
    <dgm:pt modelId="{131D76B4-358B-415B-935E-0747B3D23D42}" type="pres">
      <dgm:prSet presAssocID="{56E70DF4-DD83-48E2-904F-3331FCCEF2DF}" presName="BalanceSpacing1" presStyleCnt="0"/>
      <dgm:spPr/>
    </dgm:pt>
    <dgm:pt modelId="{F7B081B9-4D12-4378-85BA-7A4A940C1127}" type="pres">
      <dgm:prSet presAssocID="{0AF0FFA4-722A-43B6-AA54-A2BD4C46809C}" presName="Accent1Text" presStyleLbl="node1" presStyleIdx="3" presStyleCnt="6"/>
      <dgm:spPr/>
      <dgm:t>
        <a:bodyPr/>
        <a:lstStyle/>
        <a:p>
          <a:endParaRPr lang="id-ID"/>
        </a:p>
      </dgm:t>
    </dgm:pt>
    <dgm:pt modelId="{99A0CCA6-4FC9-466F-BF92-B5A47949CD03}" type="pres">
      <dgm:prSet presAssocID="{0AF0FFA4-722A-43B6-AA54-A2BD4C46809C}" presName="spaceBetweenRectangles" presStyleCnt="0"/>
      <dgm:spPr/>
    </dgm:pt>
    <dgm:pt modelId="{B638809E-900F-4DE6-B476-471A5F50815D}" type="pres">
      <dgm:prSet presAssocID="{8F5FBC0B-3ECF-4844-9FCB-C30ADA4F98C4}" presName="composite" presStyleCnt="0"/>
      <dgm:spPr/>
    </dgm:pt>
    <dgm:pt modelId="{8A2160C4-289E-4F1A-90BE-94DCCC7ACD61}" type="pres">
      <dgm:prSet presAssocID="{8F5FBC0B-3ECF-4844-9FCB-C30ADA4F98C4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DDB2483-7D01-4365-8518-CEE313F956D2}" type="pres">
      <dgm:prSet presAssocID="{8F5FBC0B-3ECF-4844-9FCB-C30ADA4F98C4}" presName="Childtext1" presStyleLbl="revTx" presStyleIdx="2" presStyleCnt="3" custLinFactY="-34747" custLinFactNeighborX="41052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A6D531E-8215-467A-B471-71310B4429A9}" type="pres">
      <dgm:prSet presAssocID="{8F5FBC0B-3ECF-4844-9FCB-C30ADA4F98C4}" presName="BalanceSpacing" presStyleCnt="0"/>
      <dgm:spPr/>
    </dgm:pt>
    <dgm:pt modelId="{3AB5DD23-A287-46A5-9A54-ECEBDDFB8FD0}" type="pres">
      <dgm:prSet presAssocID="{8F5FBC0B-3ECF-4844-9FCB-C30ADA4F98C4}" presName="BalanceSpacing1" presStyleCnt="0"/>
      <dgm:spPr/>
    </dgm:pt>
    <dgm:pt modelId="{B9DC57A8-091F-4B63-8A9D-DF2B5B076D3F}" type="pres">
      <dgm:prSet presAssocID="{F1DF4421-10CA-4A0E-855A-26A5AFD4BB27}" presName="Accent1Text" presStyleLbl="node1" presStyleIdx="5" presStyleCnt="6"/>
      <dgm:spPr/>
      <dgm:t>
        <a:bodyPr/>
        <a:lstStyle/>
        <a:p>
          <a:endParaRPr lang="id-ID"/>
        </a:p>
      </dgm:t>
    </dgm:pt>
  </dgm:ptLst>
  <dgm:cxnLst>
    <dgm:cxn modelId="{DAAFC747-2764-4289-A6C6-8CD2CA6C24A1}" srcId="{100078C3-CA88-4C64-956B-174E9F6FE174}" destId="{02AD5129-E9DC-4F1C-8E88-C599BB95FDA0}" srcOrd="0" destOrd="0" parTransId="{F1471F35-8383-47CC-AC7E-DCFF83A48D04}" sibTransId="{BE80366D-C6DD-483F-8289-726B51FFC16F}"/>
    <dgm:cxn modelId="{53FC6FA7-D7EB-4E82-AB39-3BD99F2D7042}" srcId="{100078C3-CA88-4C64-956B-174E9F6FE174}" destId="{56E70DF4-DD83-48E2-904F-3331FCCEF2DF}" srcOrd="1" destOrd="0" parTransId="{57B525C7-5D06-4DE5-AAEC-B2E5EC4DFA96}" sibTransId="{0AF0FFA4-722A-43B6-AA54-A2BD4C46809C}"/>
    <dgm:cxn modelId="{799B32F1-737F-49E0-A347-2AB64AB3B39A}" type="presOf" srcId="{F1DF4421-10CA-4A0E-855A-26A5AFD4BB27}" destId="{B9DC57A8-091F-4B63-8A9D-DF2B5B076D3F}" srcOrd="0" destOrd="0" presId="urn:microsoft.com/office/officeart/2008/layout/AlternatingHexagons"/>
    <dgm:cxn modelId="{EE81F3D7-F7B3-462E-8BFA-3B7C9301786C}" srcId="{02AD5129-E9DC-4F1C-8E88-C599BB95FDA0}" destId="{82F26CB9-FAA8-493B-80C0-976B9540E9B6}" srcOrd="0" destOrd="0" parTransId="{0C89D34B-F05F-471A-AF4D-2C2EA1F5CF2A}" sibTransId="{50179D82-4A72-40AF-8B91-C5759A85AC32}"/>
    <dgm:cxn modelId="{3D05C88C-1A6F-49AE-8B91-F756EC8A7FDF}" type="presOf" srcId="{02AD5129-E9DC-4F1C-8E88-C599BB95FDA0}" destId="{D82305CA-6C0E-417D-824F-435C28F7478D}" srcOrd="0" destOrd="0" presId="urn:microsoft.com/office/officeart/2008/layout/AlternatingHexagons"/>
    <dgm:cxn modelId="{840C987D-2B05-46D9-8D51-2AA23F039CE3}" srcId="{56E70DF4-DD83-48E2-904F-3331FCCEF2DF}" destId="{5387612F-48EB-49BA-B36F-0A9DE6A238C6}" srcOrd="0" destOrd="0" parTransId="{04F3064B-794F-4287-9C04-575D766E6EF0}" sibTransId="{68493A4B-1A1B-4534-A38F-E72EEEBB5360}"/>
    <dgm:cxn modelId="{655D1975-3DE8-4634-9BAC-F7F1EC18DA6E}" srcId="{100078C3-CA88-4C64-956B-174E9F6FE174}" destId="{8F5FBC0B-3ECF-4844-9FCB-C30ADA4F98C4}" srcOrd="2" destOrd="0" parTransId="{5BF12E04-80E5-4035-B41D-1A9B648883E7}" sibTransId="{F1DF4421-10CA-4A0E-855A-26A5AFD4BB27}"/>
    <dgm:cxn modelId="{55A40B58-8F8D-4FFB-9B35-754F89E98BD7}" type="presOf" srcId="{82F26CB9-FAA8-493B-80C0-976B9540E9B6}" destId="{6D9F9B28-802F-4B74-997D-300DACDA666B}" srcOrd="0" destOrd="0" presId="urn:microsoft.com/office/officeart/2008/layout/AlternatingHexagons"/>
    <dgm:cxn modelId="{6BFF2109-928B-435C-8212-23EDE73629CD}" type="presOf" srcId="{100078C3-CA88-4C64-956B-174E9F6FE174}" destId="{2E6BF578-0BFB-4D32-8F71-F64B631FE62B}" srcOrd="0" destOrd="0" presId="urn:microsoft.com/office/officeart/2008/layout/AlternatingHexagons"/>
    <dgm:cxn modelId="{10D8680A-D7FB-4852-8E39-F550F62DB3BC}" type="presOf" srcId="{3344C632-5949-4F88-AE1C-67B912DAFC10}" destId="{ADDB2483-7D01-4365-8518-CEE313F956D2}" srcOrd="0" destOrd="0" presId="urn:microsoft.com/office/officeart/2008/layout/AlternatingHexagons"/>
    <dgm:cxn modelId="{5754D843-714D-4578-AE02-2499A485A1FD}" type="presOf" srcId="{0AF0FFA4-722A-43B6-AA54-A2BD4C46809C}" destId="{F7B081B9-4D12-4378-85BA-7A4A940C1127}" srcOrd="0" destOrd="0" presId="urn:microsoft.com/office/officeart/2008/layout/AlternatingHexagons"/>
    <dgm:cxn modelId="{4547EE3E-AFAE-4341-ABD3-DECD25DE82B0}" srcId="{8F5FBC0B-3ECF-4844-9FCB-C30ADA4F98C4}" destId="{3344C632-5949-4F88-AE1C-67B912DAFC10}" srcOrd="0" destOrd="0" parTransId="{19A982DA-E1E8-4860-A885-70C36923F2E0}" sibTransId="{30667412-FD88-48DF-8C4B-52718CAE3C89}"/>
    <dgm:cxn modelId="{BC352453-9D68-464D-A268-3BB1934C9DED}" type="presOf" srcId="{5387612F-48EB-49BA-B36F-0A9DE6A238C6}" destId="{FE9E9B12-16F8-44C0-96CE-463DF9AA1161}" srcOrd="0" destOrd="0" presId="urn:microsoft.com/office/officeart/2008/layout/AlternatingHexagons"/>
    <dgm:cxn modelId="{F5EAC7EC-7D98-4675-8551-57463BAD9F13}" type="presOf" srcId="{56E70DF4-DD83-48E2-904F-3331FCCEF2DF}" destId="{EBBA4C2F-33F5-443E-81B2-370A1D7C4C05}" srcOrd="0" destOrd="0" presId="urn:microsoft.com/office/officeart/2008/layout/AlternatingHexagons"/>
    <dgm:cxn modelId="{2ABD7B50-702F-4EB4-A369-30CB2C0521C9}" type="presOf" srcId="{BE80366D-C6DD-483F-8289-726B51FFC16F}" destId="{6107727C-F83E-49F1-82F4-F64358FB32B1}" srcOrd="0" destOrd="0" presId="urn:microsoft.com/office/officeart/2008/layout/AlternatingHexagons"/>
    <dgm:cxn modelId="{020D6D7C-A185-45D0-B3B0-E3DF98CA4CEE}" type="presOf" srcId="{8F5FBC0B-3ECF-4844-9FCB-C30ADA4F98C4}" destId="{8A2160C4-289E-4F1A-90BE-94DCCC7ACD61}" srcOrd="0" destOrd="0" presId="urn:microsoft.com/office/officeart/2008/layout/AlternatingHexagons"/>
    <dgm:cxn modelId="{FEA4DBBA-EDE4-4CA7-BBBF-9763B4E5FE85}" type="presParOf" srcId="{2E6BF578-0BFB-4D32-8F71-F64B631FE62B}" destId="{3313FC92-B110-4EF6-B684-2CF4A19FD08E}" srcOrd="0" destOrd="0" presId="urn:microsoft.com/office/officeart/2008/layout/AlternatingHexagons"/>
    <dgm:cxn modelId="{664BACAB-2B70-462A-8665-58CDD552555C}" type="presParOf" srcId="{3313FC92-B110-4EF6-B684-2CF4A19FD08E}" destId="{D82305CA-6C0E-417D-824F-435C28F7478D}" srcOrd="0" destOrd="0" presId="urn:microsoft.com/office/officeart/2008/layout/AlternatingHexagons"/>
    <dgm:cxn modelId="{5E91EA8B-A5EF-4D69-8C02-E734CC47786C}" type="presParOf" srcId="{3313FC92-B110-4EF6-B684-2CF4A19FD08E}" destId="{6D9F9B28-802F-4B74-997D-300DACDA666B}" srcOrd="1" destOrd="0" presId="urn:microsoft.com/office/officeart/2008/layout/AlternatingHexagons"/>
    <dgm:cxn modelId="{DFC54052-AF98-47B1-9837-AB25DC40E1E7}" type="presParOf" srcId="{3313FC92-B110-4EF6-B684-2CF4A19FD08E}" destId="{09D95DEF-31E1-4735-8128-DF26A1AD3BC3}" srcOrd="2" destOrd="0" presId="urn:microsoft.com/office/officeart/2008/layout/AlternatingHexagons"/>
    <dgm:cxn modelId="{0C56CF07-F5A9-48AC-8B1A-D7E96EE64C1B}" type="presParOf" srcId="{3313FC92-B110-4EF6-B684-2CF4A19FD08E}" destId="{3192325E-9C38-4927-BAEB-75CFA6B5EBE5}" srcOrd="3" destOrd="0" presId="urn:microsoft.com/office/officeart/2008/layout/AlternatingHexagons"/>
    <dgm:cxn modelId="{69F153E9-2F31-4B57-B39C-933DE6A9159F}" type="presParOf" srcId="{3313FC92-B110-4EF6-B684-2CF4A19FD08E}" destId="{6107727C-F83E-49F1-82F4-F64358FB32B1}" srcOrd="4" destOrd="0" presId="urn:microsoft.com/office/officeart/2008/layout/AlternatingHexagons"/>
    <dgm:cxn modelId="{3D4ABD03-9B9F-467D-BE61-A8B04BCE20F1}" type="presParOf" srcId="{2E6BF578-0BFB-4D32-8F71-F64B631FE62B}" destId="{79DFE683-1B44-4142-A088-50CCADBE86EA}" srcOrd="1" destOrd="0" presId="urn:microsoft.com/office/officeart/2008/layout/AlternatingHexagons"/>
    <dgm:cxn modelId="{6E622D21-D23B-44F8-931A-F67CE8CF156E}" type="presParOf" srcId="{2E6BF578-0BFB-4D32-8F71-F64B631FE62B}" destId="{D66C1153-A47D-42E9-A8DF-3357CB03DD82}" srcOrd="2" destOrd="0" presId="urn:microsoft.com/office/officeart/2008/layout/AlternatingHexagons"/>
    <dgm:cxn modelId="{76297431-5F26-45B5-8622-B3BB06DE8F12}" type="presParOf" srcId="{D66C1153-A47D-42E9-A8DF-3357CB03DD82}" destId="{EBBA4C2F-33F5-443E-81B2-370A1D7C4C05}" srcOrd="0" destOrd="0" presId="urn:microsoft.com/office/officeart/2008/layout/AlternatingHexagons"/>
    <dgm:cxn modelId="{9AEB67CF-3E18-462A-A76A-F1019917CB94}" type="presParOf" srcId="{D66C1153-A47D-42E9-A8DF-3357CB03DD82}" destId="{FE9E9B12-16F8-44C0-96CE-463DF9AA1161}" srcOrd="1" destOrd="0" presId="urn:microsoft.com/office/officeart/2008/layout/AlternatingHexagons"/>
    <dgm:cxn modelId="{5A9D549E-6716-4B67-9093-962976DFE75C}" type="presParOf" srcId="{D66C1153-A47D-42E9-A8DF-3357CB03DD82}" destId="{A9E7993C-F5E3-42EF-AF42-205C3C4A4E97}" srcOrd="2" destOrd="0" presId="urn:microsoft.com/office/officeart/2008/layout/AlternatingHexagons"/>
    <dgm:cxn modelId="{D73C5CB2-729E-4CBB-88B9-F3C5C1D55D70}" type="presParOf" srcId="{D66C1153-A47D-42E9-A8DF-3357CB03DD82}" destId="{131D76B4-358B-415B-935E-0747B3D23D42}" srcOrd="3" destOrd="0" presId="urn:microsoft.com/office/officeart/2008/layout/AlternatingHexagons"/>
    <dgm:cxn modelId="{AD0C42C6-D3E0-447F-811E-370C9987E8AD}" type="presParOf" srcId="{D66C1153-A47D-42E9-A8DF-3357CB03DD82}" destId="{F7B081B9-4D12-4378-85BA-7A4A940C1127}" srcOrd="4" destOrd="0" presId="urn:microsoft.com/office/officeart/2008/layout/AlternatingHexagons"/>
    <dgm:cxn modelId="{222F4434-838A-4B69-909F-423258CC99C8}" type="presParOf" srcId="{2E6BF578-0BFB-4D32-8F71-F64B631FE62B}" destId="{99A0CCA6-4FC9-466F-BF92-B5A47949CD03}" srcOrd="3" destOrd="0" presId="urn:microsoft.com/office/officeart/2008/layout/AlternatingHexagons"/>
    <dgm:cxn modelId="{C117B605-C80A-40AA-8E0F-668714EBCB87}" type="presParOf" srcId="{2E6BF578-0BFB-4D32-8F71-F64B631FE62B}" destId="{B638809E-900F-4DE6-B476-471A5F50815D}" srcOrd="4" destOrd="0" presId="urn:microsoft.com/office/officeart/2008/layout/AlternatingHexagons"/>
    <dgm:cxn modelId="{8EB04ECD-D003-4A3E-AD0B-A7A97428FF98}" type="presParOf" srcId="{B638809E-900F-4DE6-B476-471A5F50815D}" destId="{8A2160C4-289E-4F1A-90BE-94DCCC7ACD61}" srcOrd="0" destOrd="0" presId="urn:microsoft.com/office/officeart/2008/layout/AlternatingHexagons"/>
    <dgm:cxn modelId="{0F44FF47-7B8A-459A-AFD6-653F0F02A526}" type="presParOf" srcId="{B638809E-900F-4DE6-B476-471A5F50815D}" destId="{ADDB2483-7D01-4365-8518-CEE313F956D2}" srcOrd="1" destOrd="0" presId="urn:microsoft.com/office/officeart/2008/layout/AlternatingHexagons"/>
    <dgm:cxn modelId="{4919F66F-43BB-46BC-8B71-4D4CE27170EE}" type="presParOf" srcId="{B638809E-900F-4DE6-B476-471A5F50815D}" destId="{4A6D531E-8215-467A-B471-71310B4429A9}" srcOrd="2" destOrd="0" presId="urn:microsoft.com/office/officeart/2008/layout/AlternatingHexagons"/>
    <dgm:cxn modelId="{327FD1D8-124A-4CF2-9527-53DAFFC7E56C}" type="presParOf" srcId="{B638809E-900F-4DE6-B476-471A5F50815D}" destId="{3AB5DD23-A287-46A5-9A54-ECEBDDFB8FD0}" srcOrd="3" destOrd="0" presId="urn:microsoft.com/office/officeart/2008/layout/AlternatingHexagons"/>
    <dgm:cxn modelId="{91B51ABD-7A8D-4B70-A78A-883B474C3C2E}" type="presParOf" srcId="{B638809E-900F-4DE6-B476-471A5F50815D}" destId="{B9DC57A8-091F-4B63-8A9D-DF2B5B076D3F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E99C535-44C1-47C1-821C-6AD47AD201ED}" type="doc">
      <dgm:prSet loTypeId="urn:microsoft.com/office/officeart/2005/8/layout/chart3" loCatId="cycle" qsTypeId="urn:microsoft.com/office/officeart/2005/8/quickstyle/simple1" qsCatId="simple" csTypeId="urn:microsoft.com/office/officeart/2005/8/colors/colorful1" csCatId="colorful" phldr="1"/>
      <dgm:spPr/>
    </dgm:pt>
    <dgm:pt modelId="{8AD0A3E2-B070-4C51-B185-29912FFE71B8}">
      <dgm:prSet phldrT="[Text]"/>
      <dgm:spPr/>
      <dgm:t>
        <a:bodyPr/>
        <a:lstStyle/>
        <a:p>
          <a:r>
            <a:rPr lang="id-ID" b="1" dirty="0" smtClean="0"/>
            <a:t>Implementing the Global HR System</a:t>
          </a:r>
          <a:endParaRPr lang="id-ID" b="1" dirty="0"/>
        </a:p>
      </dgm:t>
    </dgm:pt>
    <dgm:pt modelId="{5817AC97-851B-4897-B8A8-16D342DA2FFE}" type="parTrans" cxnId="{C5938E82-C5D3-4BC9-968D-F972D297763F}">
      <dgm:prSet/>
      <dgm:spPr/>
      <dgm:t>
        <a:bodyPr/>
        <a:lstStyle/>
        <a:p>
          <a:endParaRPr lang="id-ID" b="1"/>
        </a:p>
      </dgm:t>
    </dgm:pt>
    <dgm:pt modelId="{8BDA1F81-C561-467E-B6CC-AF92D754691E}" type="sibTrans" cxnId="{C5938E82-C5D3-4BC9-968D-F972D297763F}">
      <dgm:prSet/>
      <dgm:spPr/>
      <dgm:t>
        <a:bodyPr/>
        <a:lstStyle/>
        <a:p>
          <a:endParaRPr lang="id-ID" b="1"/>
        </a:p>
      </dgm:t>
    </dgm:pt>
    <dgm:pt modelId="{59E9B6D2-3399-40E3-8E88-16A3736A926B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b="1" dirty="0" smtClean="0"/>
            <a:t>Making the Global HR System More Acceptable</a:t>
          </a: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b="1" dirty="0"/>
        </a:p>
      </dgm:t>
    </dgm:pt>
    <dgm:pt modelId="{16EBF0A3-5E1A-4EE9-A999-47C55E366A94}" type="parTrans" cxnId="{D6AE53B1-1DDD-4AD0-8FB4-6E80E07B5643}">
      <dgm:prSet/>
      <dgm:spPr/>
      <dgm:t>
        <a:bodyPr/>
        <a:lstStyle/>
        <a:p>
          <a:endParaRPr lang="id-ID" b="1"/>
        </a:p>
      </dgm:t>
    </dgm:pt>
    <dgm:pt modelId="{C59805C5-8B50-43AD-95F6-F32E5DDA8617}" type="sibTrans" cxnId="{D6AE53B1-1DDD-4AD0-8FB4-6E80E07B5643}">
      <dgm:prSet/>
      <dgm:spPr/>
      <dgm:t>
        <a:bodyPr/>
        <a:lstStyle/>
        <a:p>
          <a:endParaRPr lang="id-ID" b="1"/>
        </a:p>
      </dgm:t>
    </dgm:pt>
    <dgm:pt modelId="{B607AB71-39D3-4D98-8A3B-0E1B6B6CD874}">
      <dgm:prSet phldrT="[Text]"/>
      <dgm:spPr/>
      <dgm:t>
        <a:bodyPr/>
        <a:lstStyle/>
        <a:p>
          <a:r>
            <a:rPr lang="id-ID" b="1" dirty="0" smtClean="0"/>
            <a:t>Developing A more Effective Global HR System</a:t>
          </a:r>
          <a:endParaRPr lang="id-ID" b="1" dirty="0"/>
        </a:p>
      </dgm:t>
    </dgm:pt>
    <dgm:pt modelId="{7B8E539C-DCE8-4E7E-B98D-F9A2EFD9A77A}" type="parTrans" cxnId="{FC5FEBFB-CAD3-4D04-9B3E-103393E30536}">
      <dgm:prSet/>
      <dgm:spPr/>
      <dgm:t>
        <a:bodyPr/>
        <a:lstStyle/>
        <a:p>
          <a:endParaRPr lang="id-ID" b="1"/>
        </a:p>
      </dgm:t>
    </dgm:pt>
    <dgm:pt modelId="{F40DE0D1-605A-49D6-B967-F637A64DF9F5}" type="sibTrans" cxnId="{FC5FEBFB-CAD3-4D04-9B3E-103393E30536}">
      <dgm:prSet/>
      <dgm:spPr/>
      <dgm:t>
        <a:bodyPr/>
        <a:lstStyle/>
        <a:p>
          <a:endParaRPr lang="id-ID" b="1"/>
        </a:p>
      </dgm:t>
    </dgm:pt>
    <dgm:pt modelId="{7AB45141-A60D-4DD8-B8C4-E4C3EA6171FD}" type="pres">
      <dgm:prSet presAssocID="{6E99C535-44C1-47C1-821C-6AD47AD201ED}" presName="compositeShape" presStyleCnt="0">
        <dgm:presLayoutVars>
          <dgm:chMax val="7"/>
          <dgm:dir/>
          <dgm:resizeHandles val="exact"/>
        </dgm:presLayoutVars>
      </dgm:prSet>
      <dgm:spPr/>
    </dgm:pt>
    <dgm:pt modelId="{8C09504C-D5F4-4E74-BFB5-E683A6710B42}" type="pres">
      <dgm:prSet presAssocID="{6E99C535-44C1-47C1-821C-6AD47AD201ED}" presName="wedge1" presStyleLbl="node1" presStyleIdx="0" presStyleCnt="3"/>
      <dgm:spPr/>
      <dgm:t>
        <a:bodyPr/>
        <a:lstStyle/>
        <a:p>
          <a:endParaRPr lang="id-ID"/>
        </a:p>
      </dgm:t>
    </dgm:pt>
    <dgm:pt modelId="{A59CD997-0EDD-4EB4-B957-25241B8A700A}" type="pres">
      <dgm:prSet presAssocID="{6E99C535-44C1-47C1-821C-6AD47AD201ED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BF371A1-66EF-4BE1-929E-A692054F46F9}" type="pres">
      <dgm:prSet presAssocID="{6E99C535-44C1-47C1-821C-6AD47AD201ED}" presName="wedge2" presStyleLbl="node1" presStyleIdx="1" presStyleCnt="3"/>
      <dgm:spPr/>
      <dgm:t>
        <a:bodyPr/>
        <a:lstStyle/>
        <a:p>
          <a:endParaRPr lang="id-ID"/>
        </a:p>
      </dgm:t>
    </dgm:pt>
    <dgm:pt modelId="{79DB51AE-D5D9-425C-82F3-E80130B2BDA5}" type="pres">
      <dgm:prSet presAssocID="{6E99C535-44C1-47C1-821C-6AD47AD201ED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3007277-B249-4CE5-B71C-15B09D42303D}" type="pres">
      <dgm:prSet presAssocID="{6E99C535-44C1-47C1-821C-6AD47AD201ED}" presName="wedge3" presStyleLbl="node1" presStyleIdx="2" presStyleCnt="3"/>
      <dgm:spPr/>
    </dgm:pt>
    <dgm:pt modelId="{3DD12381-81B8-4343-B169-32F365D6F0E3}" type="pres">
      <dgm:prSet presAssocID="{6E99C535-44C1-47C1-821C-6AD47AD201ED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D6AE53B1-1DDD-4AD0-8FB4-6E80E07B5643}" srcId="{6E99C535-44C1-47C1-821C-6AD47AD201ED}" destId="{59E9B6D2-3399-40E3-8E88-16A3736A926B}" srcOrd="1" destOrd="0" parTransId="{16EBF0A3-5E1A-4EE9-A999-47C55E366A94}" sibTransId="{C59805C5-8B50-43AD-95F6-F32E5DDA8617}"/>
    <dgm:cxn modelId="{8777AA01-3AE9-4D8C-8599-9EC8C2C58BB0}" type="presOf" srcId="{59E9B6D2-3399-40E3-8E88-16A3736A926B}" destId="{79DB51AE-D5D9-425C-82F3-E80130B2BDA5}" srcOrd="1" destOrd="0" presId="urn:microsoft.com/office/officeart/2005/8/layout/chart3"/>
    <dgm:cxn modelId="{0AA1085E-A6E4-42BD-8FAA-C003FEAA037B}" type="presOf" srcId="{8AD0A3E2-B070-4C51-B185-29912FFE71B8}" destId="{8C09504C-D5F4-4E74-BFB5-E683A6710B42}" srcOrd="0" destOrd="0" presId="urn:microsoft.com/office/officeart/2005/8/layout/chart3"/>
    <dgm:cxn modelId="{C5938E82-C5D3-4BC9-968D-F972D297763F}" srcId="{6E99C535-44C1-47C1-821C-6AD47AD201ED}" destId="{8AD0A3E2-B070-4C51-B185-29912FFE71B8}" srcOrd="0" destOrd="0" parTransId="{5817AC97-851B-4897-B8A8-16D342DA2FFE}" sibTransId="{8BDA1F81-C561-467E-B6CC-AF92D754691E}"/>
    <dgm:cxn modelId="{0AC4EB0B-F661-451B-A555-8C0145B17620}" type="presOf" srcId="{6E99C535-44C1-47C1-821C-6AD47AD201ED}" destId="{7AB45141-A60D-4DD8-B8C4-E4C3EA6171FD}" srcOrd="0" destOrd="0" presId="urn:microsoft.com/office/officeart/2005/8/layout/chart3"/>
    <dgm:cxn modelId="{A489E3DF-1E08-44E5-8EBC-792F3087024F}" type="presOf" srcId="{8AD0A3E2-B070-4C51-B185-29912FFE71B8}" destId="{A59CD997-0EDD-4EB4-B957-25241B8A700A}" srcOrd="1" destOrd="0" presId="urn:microsoft.com/office/officeart/2005/8/layout/chart3"/>
    <dgm:cxn modelId="{40BEC073-0C73-4435-941F-8B8CD9E8FE86}" type="presOf" srcId="{59E9B6D2-3399-40E3-8E88-16A3736A926B}" destId="{7BF371A1-66EF-4BE1-929E-A692054F46F9}" srcOrd="0" destOrd="0" presId="urn:microsoft.com/office/officeart/2005/8/layout/chart3"/>
    <dgm:cxn modelId="{43731FE2-ABD2-48BE-A3DB-AD42E1E2AC3E}" type="presOf" srcId="{B607AB71-39D3-4D98-8A3B-0E1B6B6CD874}" destId="{23007277-B249-4CE5-B71C-15B09D42303D}" srcOrd="0" destOrd="0" presId="urn:microsoft.com/office/officeart/2005/8/layout/chart3"/>
    <dgm:cxn modelId="{707CEB06-52EB-4404-BD7D-FE61A40A322B}" type="presOf" srcId="{B607AB71-39D3-4D98-8A3B-0E1B6B6CD874}" destId="{3DD12381-81B8-4343-B169-32F365D6F0E3}" srcOrd="1" destOrd="0" presId="urn:microsoft.com/office/officeart/2005/8/layout/chart3"/>
    <dgm:cxn modelId="{FC5FEBFB-CAD3-4D04-9B3E-103393E30536}" srcId="{6E99C535-44C1-47C1-821C-6AD47AD201ED}" destId="{B607AB71-39D3-4D98-8A3B-0E1B6B6CD874}" srcOrd="2" destOrd="0" parTransId="{7B8E539C-DCE8-4E7E-B98D-F9A2EFD9A77A}" sibTransId="{F40DE0D1-605A-49D6-B967-F637A64DF9F5}"/>
    <dgm:cxn modelId="{E5B284E6-9987-40EA-9B55-AA7834CD0857}" type="presParOf" srcId="{7AB45141-A60D-4DD8-B8C4-E4C3EA6171FD}" destId="{8C09504C-D5F4-4E74-BFB5-E683A6710B42}" srcOrd="0" destOrd="0" presId="urn:microsoft.com/office/officeart/2005/8/layout/chart3"/>
    <dgm:cxn modelId="{59B37F8D-43DA-46A5-97F6-49502CFBA28B}" type="presParOf" srcId="{7AB45141-A60D-4DD8-B8C4-E4C3EA6171FD}" destId="{A59CD997-0EDD-4EB4-B957-25241B8A700A}" srcOrd="1" destOrd="0" presId="urn:microsoft.com/office/officeart/2005/8/layout/chart3"/>
    <dgm:cxn modelId="{457B2D21-98DB-4C19-9AF1-66C4656A0A20}" type="presParOf" srcId="{7AB45141-A60D-4DD8-B8C4-E4C3EA6171FD}" destId="{7BF371A1-66EF-4BE1-929E-A692054F46F9}" srcOrd="2" destOrd="0" presId="urn:microsoft.com/office/officeart/2005/8/layout/chart3"/>
    <dgm:cxn modelId="{5094143C-348A-4AA4-A6BE-A4AA9CE574EF}" type="presParOf" srcId="{7AB45141-A60D-4DD8-B8C4-E4C3EA6171FD}" destId="{79DB51AE-D5D9-425C-82F3-E80130B2BDA5}" srcOrd="3" destOrd="0" presId="urn:microsoft.com/office/officeart/2005/8/layout/chart3"/>
    <dgm:cxn modelId="{BC30C5C4-739C-4094-9576-F8210D4B5DCC}" type="presParOf" srcId="{7AB45141-A60D-4DD8-B8C4-E4C3EA6171FD}" destId="{23007277-B249-4CE5-B71C-15B09D42303D}" srcOrd="4" destOrd="0" presId="urn:microsoft.com/office/officeart/2005/8/layout/chart3"/>
    <dgm:cxn modelId="{A88633EB-9623-41F4-914E-5FD8C4D7BECD}" type="presParOf" srcId="{7AB45141-A60D-4DD8-B8C4-E4C3EA6171FD}" destId="{3DD12381-81B8-4343-B169-32F365D6F0E3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36CB06-C9C0-44F8-B84B-E128A64B706A}">
      <dsp:nvSpPr>
        <dsp:cNvPr id="0" name=""/>
        <dsp:cNvSpPr/>
      </dsp:nvSpPr>
      <dsp:spPr>
        <a:xfrm>
          <a:off x="922734" y="49"/>
          <a:ext cx="2024062" cy="12144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Locals</a:t>
          </a:r>
          <a:endParaRPr lang="id-ID" sz="2500" kern="1200" dirty="0"/>
        </a:p>
      </dsp:txBody>
      <dsp:txXfrm>
        <a:off x="922734" y="49"/>
        <a:ext cx="2024062" cy="1214437"/>
      </dsp:txXfrm>
    </dsp:sp>
    <dsp:sp modelId="{BC17E487-C878-48F3-8DFE-D9D370C4E540}">
      <dsp:nvSpPr>
        <dsp:cNvPr id="0" name=""/>
        <dsp:cNvSpPr/>
      </dsp:nvSpPr>
      <dsp:spPr>
        <a:xfrm>
          <a:off x="3149203" y="49"/>
          <a:ext cx="2024062" cy="121443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Expatriates</a:t>
          </a:r>
          <a:endParaRPr lang="id-ID" sz="2500" kern="1200" dirty="0"/>
        </a:p>
      </dsp:txBody>
      <dsp:txXfrm>
        <a:off x="3149203" y="49"/>
        <a:ext cx="2024062" cy="1214437"/>
      </dsp:txXfrm>
    </dsp:sp>
    <dsp:sp modelId="{35C6536D-5520-4F0D-AF1E-62243FD65796}">
      <dsp:nvSpPr>
        <dsp:cNvPr id="0" name=""/>
        <dsp:cNvSpPr/>
      </dsp:nvSpPr>
      <dsp:spPr>
        <a:xfrm>
          <a:off x="922734" y="1416893"/>
          <a:ext cx="2024062" cy="121443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Home Country National</a:t>
          </a:r>
          <a:endParaRPr lang="id-ID" sz="2500" kern="1200" dirty="0"/>
        </a:p>
      </dsp:txBody>
      <dsp:txXfrm>
        <a:off x="922734" y="1416893"/>
        <a:ext cx="2024062" cy="1214437"/>
      </dsp:txXfrm>
    </dsp:sp>
    <dsp:sp modelId="{10AB8423-76DD-4880-8DEA-AE342F66EE43}">
      <dsp:nvSpPr>
        <dsp:cNvPr id="0" name=""/>
        <dsp:cNvSpPr/>
      </dsp:nvSpPr>
      <dsp:spPr>
        <a:xfrm>
          <a:off x="3149203" y="1416893"/>
          <a:ext cx="2024062" cy="12144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Third-Country National</a:t>
          </a:r>
          <a:endParaRPr lang="id-ID" sz="2500" kern="1200" dirty="0"/>
        </a:p>
      </dsp:txBody>
      <dsp:txXfrm>
        <a:off x="3149203" y="1416893"/>
        <a:ext cx="2024062" cy="1214437"/>
      </dsp:txXfrm>
    </dsp:sp>
    <dsp:sp modelId="{752DF00A-EB39-4695-90BC-E75C947EFC69}">
      <dsp:nvSpPr>
        <dsp:cNvPr id="0" name=""/>
        <dsp:cNvSpPr/>
      </dsp:nvSpPr>
      <dsp:spPr>
        <a:xfrm>
          <a:off x="2035968" y="2833737"/>
          <a:ext cx="2024062" cy="121443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500" kern="1200" dirty="0" smtClean="0"/>
            <a:t>Transnational Virtual Teams</a:t>
          </a:r>
          <a:endParaRPr lang="id-ID" sz="2500" kern="1200" dirty="0"/>
        </a:p>
      </dsp:txBody>
      <dsp:txXfrm>
        <a:off x="2035968" y="2833737"/>
        <a:ext cx="2024062" cy="12144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60E438-1EBB-4EDB-B80E-4FAB5EABB717}">
      <dsp:nvSpPr>
        <dsp:cNvPr id="0" name=""/>
        <dsp:cNvSpPr/>
      </dsp:nvSpPr>
      <dsp:spPr>
        <a:xfrm>
          <a:off x="2633662" y="61714"/>
          <a:ext cx="2962275" cy="2962275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2">
              <a:alpha val="5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b="1" kern="1200" dirty="0" smtClean="0"/>
            <a:t>Ethnocentric Practices</a:t>
          </a:r>
          <a:endParaRPr lang="id-ID" sz="2600" b="1" kern="1200" dirty="0"/>
        </a:p>
      </dsp:txBody>
      <dsp:txXfrm>
        <a:off x="3028632" y="580112"/>
        <a:ext cx="2172335" cy="1333023"/>
      </dsp:txXfrm>
    </dsp:sp>
    <dsp:sp modelId="{DD32AE46-9DBD-462B-B1E5-4DCD86BEF322}">
      <dsp:nvSpPr>
        <dsp:cNvPr id="0" name=""/>
        <dsp:cNvSpPr/>
      </dsp:nvSpPr>
      <dsp:spPr>
        <a:xfrm>
          <a:off x="3702550" y="1913135"/>
          <a:ext cx="2962275" cy="2962275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3">
              <a:alpha val="5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b="1" kern="1200" dirty="0" smtClean="0"/>
            <a:t>Geocentric Practices</a:t>
          </a:r>
          <a:endParaRPr lang="id-ID" sz="2600" b="1" kern="1200" dirty="0"/>
        </a:p>
      </dsp:txBody>
      <dsp:txXfrm>
        <a:off x="4608512" y="2678390"/>
        <a:ext cx="1777365" cy="1629251"/>
      </dsp:txXfrm>
    </dsp:sp>
    <dsp:sp modelId="{BC07A3F1-541D-4139-AAB7-F230078FDE53}">
      <dsp:nvSpPr>
        <dsp:cNvPr id="0" name=""/>
        <dsp:cNvSpPr/>
      </dsp:nvSpPr>
      <dsp:spPr>
        <a:xfrm>
          <a:off x="1564774" y="1913135"/>
          <a:ext cx="2962275" cy="2962275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accent4">
              <a:alpha val="5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b="1" kern="1200" dirty="0" smtClean="0"/>
            <a:t>Polycentric Practices</a:t>
          </a:r>
          <a:endParaRPr lang="id-ID" sz="2600" b="1" kern="1200" dirty="0"/>
        </a:p>
      </dsp:txBody>
      <dsp:txXfrm>
        <a:off x="1843722" y="2678390"/>
        <a:ext cx="1777365" cy="16292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C18037-2C4B-43D7-9F80-2A226BD6BA72}">
      <dsp:nvSpPr>
        <dsp:cNvPr id="0" name=""/>
        <dsp:cNvSpPr/>
      </dsp:nvSpPr>
      <dsp:spPr>
        <a:xfrm>
          <a:off x="3256629" y="0"/>
          <a:ext cx="2376370" cy="237673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9296EC-0389-49E4-9062-B79EDCCCC35C}">
      <dsp:nvSpPr>
        <dsp:cNvPr id="0" name=""/>
        <dsp:cNvSpPr/>
      </dsp:nvSpPr>
      <dsp:spPr>
        <a:xfrm>
          <a:off x="3781885" y="858072"/>
          <a:ext cx="1320503" cy="660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1" kern="1200" dirty="0" smtClean="0"/>
            <a:t>Traits of Successful Expatriates</a:t>
          </a:r>
          <a:endParaRPr lang="id-ID" sz="1600" b="1" kern="1200" dirty="0"/>
        </a:p>
      </dsp:txBody>
      <dsp:txXfrm>
        <a:off x="3781885" y="858072"/>
        <a:ext cx="1320503" cy="660093"/>
      </dsp:txXfrm>
    </dsp:sp>
    <dsp:sp modelId="{A7758628-EAF8-4331-8DDB-F5278DBD5C0D}">
      <dsp:nvSpPr>
        <dsp:cNvPr id="0" name=""/>
        <dsp:cNvSpPr/>
      </dsp:nvSpPr>
      <dsp:spPr>
        <a:xfrm>
          <a:off x="2596600" y="1365608"/>
          <a:ext cx="2376370" cy="237673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9C1603-942F-4752-A059-04918FF755B3}">
      <dsp:nvSpPr>
        <dsp:cNvPr id="0" name=""/>
        <dsp:cNvSpPr/>
      </dsp:nvSpPr>
      <dsp:spPr>
        <a:xfrm>
          <a:off x="3124534" y="2231580"/>
          <a:ext cx="1320503" cy="660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1" kern="1200" dirty="0" smtClean="0"/>
            <a:t>Family Pressures</a:t>
          </a:r>
          <a:endParaRPr lang="id-ID" sz="1600" b="1" kern="1200" dirty="0"/>
        </a:p>
      </dsp:txBody>
      <dsp:txXfrm>
        <a:off x="3124534" y="2231580"/>
        <a:ext cx="1320503" cy="660093"/>
      </dsp:txXfrm>
    </dsp:sp>
    <dsp:sp modelId="{E04DCC1F-45C3-4DA1-ABA5-603980ECCA9B}">
      <dsp:nvSpPr>
        <dsp:cNvPr id="0" name=""/>
        <dsp:cNvSpPr/>
      </dsp:nvSpPr>
      <dsp:spPr>
        <a:xfrm>
          <a:off x="3425764" y="2894636"/>
          <a:ext cx="2041670" cy="204248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1EEC49-FEB9-4E2E-A561-B84CF2587E91}">
      <dsp:nvSpPr>
        <dsp:cNvPr id="0" name=""/>
        <dsp:cNvSpPr/>
      </dsp:nvSpPr>
      <dsp:spPr>
        <a:xfrm>
          <a:off x="3785008" y="3607063"/>
          <a:ext cx="1320503" cy="6600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1" kern="1200" dirty="0" smtClean="0"/>
            <a:t>What Employers Can Do</a:t>
          </a:r>
          <a:endParaRPr lang="id-ID" sz="1600" b="1" kern="1200" dirty="0"/>
        </a:p>
      </dsp:txBody>
      <dsp:txXfrm>
        <a:off x="3785008" y="3607063"/>
        <a:ext cx="1320503" cy="6600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305CA-6C0E-417D-824F-435C28F7478D}">
      <dsp:nvSpPr>
        <dsp:cNvPr id="0" name=""/>
        <dsp:cNvSpPr/>
      </dsp:nvSpPr>
      <dsp:spPr>
        <a:xfrm rot="5400000">
          <a:off x="3607614" y="121322"/>
          <a:ext cx="1828353" cy="159066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1" kern="1200" dirty="0" smtClean="0"/>
            <a:t>Labor Relations Abroad</a:t>
          </a:r>
          <a:endParaRPr lang="id-ID" sz="1600" b="1" kern="1200" dirty="0"/>
        </a:p>
      </dsp:txBody>
      <dsp:txXfrm rot="-5400000">
        <a:off x="3974336" y="287397"/>
        <a:ext cx="1094909" cy="1258517"/>
      </dsp:txXfrm>
    </dsp:sp>
    <dsp:sp modelId="{6D9F9B28-802F-4B74-997D-300DACDA666B}">
      <dsp:nvSpPr>
        <dsp:cNvPr id="0" name=""/>
        <dsp:cNvSpPr/>
      </dsp:nvSpPr>
      <dsp:spPr>
        <a:xfrm>
          <a:off x="5365393" y="368149"/>
          <a:ext cx="2040442" cy="1097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300" kern="1200" dirty="0"/>
        </a:p>
      </dsp:txBody>
      <dsp:txXfrm>
        <a:off x="5365393" y="368149"/>
        <a:ext cx="2040442" cy="1097012"/>
      </dsp:txXfrm>
    </dsp:sp>
    <dsp:sp modelId="{6107727C-F83E-49F1-82F4-F64358FB32B1}">
      <dsp:nvSpPr>
        <dsp:cNvPr id="0" name=""/>
        <dsp:cNvSpPr/>
      </dsp:nvSpPr>
      <dsp:spPr>
        <a:xfrm rot="5400000">
          <a:off x="1889693" y="121322"/>
          <a:ext cx="1828353" cy="1590667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b="1" kern="1200" dirty="0" smtClean="0"/>
            <a:t>Orienting and Training Employees on International Assignment</a:t>
          </a:r>
          <a:endParaRPr lang="id-ID" sz="1400" b="1" kern="1200" dirty="0"/>
        </a:p>
      </dsp:txBody>
      <dsp:txXfrm rot="-5400000">
        <a:off x="2256415" y="287397"/>
        <a:ext cx="1094909" cy="1258517"/>
      </dsp:txXfrm>
    </dsp:sp>
    <dsp:sp modelId="{EBBA4C2F-33F5-443E-81B2-370A1D7C4C05}">
      <dsp:nvSpPr>
        <dsp:cNvPr id="0" name=""/>
        <dsp:cNvSpPr/>
      </dsp:nvSpPr>
      <dsp:spPr>
        <a:xfrm rot="5400000">
          <a:off x="2745363" y="1673228"/>
          <a:ext cx="1828353" cy="1590667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b="1" kern="1200" dirty="0" smtClean="0"/>
            <a:t>Appraising Managers Abroad</a:t>
          </a:r>
          <a:endParaRPr lang="id-ID" sz="1400" b="1" kern="1200" dirty="0"/>
        </a:p>
      </dsp:txBody>
      <dsp:txXfrm rot="-5400000">
        <a:off x="3112085" y="1839303"/>
        <a:ext cx="1094909" cy="1258517"/>
      </dsp:txXfrm>
    </dsp:sp>
    <dsp:sp modelId="{FE9E9B12-16F8-44C0-96CE-463DF9AA1161}">
      <dsp:nvSpPr>
        <dsp:cNvPr id="0" name=""/>
        <dsp:cNvSpPr/>
      </dsp:nvSpPr>
      <dsp:spPr>
        <a:xfrm>
          <a:off x="10337" y="3577948"/>
          <a:ext cx="1974621" cy="1097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b="1" kern="1200" dirty="0" smtClean="0"/>
            <a:t>-The Balance Sheet Approach</a:t>
          </a:r>
        </a:p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b="1" kern="1200" dirty="0" smtClean="0"/>
            <a:t>-Incentives</a:t>
          </a:r>
          <a:endParaRPr lang="id-ID" sz="1300" b="1" kern="1200" dirty="0"/>
        </a:p>
      </dsp:txBody>
      <dsp:txXfrm>
        <a:off x="10337" y="3577948"/>
        <a:ext cx="1974621" cy="1097012"/>
      </dsp:txXfrm>
    </dsp:sp>
    <dsp:sp modelId="{F7B081B9-4D12-4378-85BA-7A4A940C1127}">
      <dsp:nvSpPr>
        <dsp:cNvPr id="0" name=""/>
        <dsp:cNvSpPr/>
      </dsp:nvSpPr>
      <dsp:spPr>
        <a:xfrm rot="5400000">
          <a:off x="4463284" y="1673228"/>
          <a:ext cx="1828353" cy="159066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1" kern="1200" dirty="0" smtClean="0"/>
            <a:t>Terrorism, Safety, and Global HR</a:t>
          </a:r>
          <a:endParaRPr lang="id-ID" sz="1600" b="1" kern="1200" dirty="0"/>
        </a:p>
      </dsp:txBody>
      <dsp:txXfrm rot="-5400000">
        <a:off x="4830006" y="1839303"/>
        <a:ext cx="1094909" cy="1258517"/>
      </dsp:txXfrm>
    </dsp:sp>
    <dsp:sp modelId="{8A2160C4-289E-4F1A-90BE-94DCCC7ACD61}">
      <dsp:nvSpPr>
        <dsp:cNvPr id="0" name=""/>
        <dsp:cNvSpPr/>
      </dsp:nvSpPr>
      <dsp:spPr>
        <a:xfrm rot="5400000">
          <a:off x="3607614" y="3225135"/>
          <a:ext cx="1828353" cy="1590667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b="1" kern="1200" dirty="0" smtClean="0"/>
            <a:t>Repatriation: Problems and Solutions</a:t>
          </a:r>
          <a:endParaRPr lang="id-ID" sz="1300" b="1" kern="1200" dirty="0"/>
        </a:p>
      </dsp:txBody>
      <dsp:txXfrm rot="-5400000">
        <a:off x="3974336" y="3391210"/>
        <a:ext cx="1094909" cy="1258517"/>
      </dsp:txXfrm>
    </dsp:sp>
    <dsp:sp modelId="{ADDB2483-7D01-4365-8518-CEE313F956D2}">
      <dsp:nvSpPr>
        <dsp:cNvPr id="0" name=""/>
        <dsp:cNvSpPr/>
      </dsp:nvSpPr>
      <dsp:spPr>
        <a:xfrm>
          <a:off x="6189157" y="1993772"/>
          <a:ext cx="2040442" cy="1097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b="1" kern="1200" dirty="0" smtClean="0"/>
            <a:t>-Taking Protective Measures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b="1" kern="1200" dirty="0" smtClean="0"/>
            <a:t>-Kidnapping and Ransom Insurance</a:t>
          </a:r>
          <a:endParaRPr lang="id-ID" sz="1300" b="1" kern="1200" dirty="0"/>
        </a:p>
      </dsp:txBody>
      <dsp:txXfrm>
        <a:off x="6189157" y="1993772"/>
        <a:ext cx="2040442" cy="1097012"/>
      </dsp:txXfrm>
    </dsp:sp>
    <dsp:sp modelId="{B9DC57A8-091F-4B63-8A9D-DF2B5B076D3F}">
      <dsp:nvSpPr>
        <dsp:cNvPr id="0" name=""/>
        <dsp:cNvSpPr/>
      </dsp:nvSpPr>
      <dsp:spPr>
        <a:xfrm rot="5400000">
          <a:off x="1889693" y="3225135"/>
          <a:ext cx="1828353" cy="159066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200" b="1" kern="1200" dirty="0" smtClean="0"/>
            <a:t>Compensating Managers Abroad</a:t>
          </a:r>
          <a:endParaRPr lang="id-ID" sz="1200" b="1" kern="1200" dirty="0"/>
        </a:p>
      </dsp:txBody>
      <dsp:txXfrm rot="-5400000">
        <a:off x="2256415" y="3391210"/>
        <a:ext cx="1094909" cy="12585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09504C-D5F4-4E74-BFB5-E683A6710B42}">
      <dsp:nvSpPr>
        <dsp:cNvPr id="0" name=""/>
        <dsp:cNvSpPr/>
      </dsp:nvSpPr>
      <dsp:spPr>
        <a:xfrm>
          <a:off x="2148096" y="333255"/>
          <a:ext cx="4147185" cy="4147185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1" kern="1200" dirty="0" smtClean="0"/>
            <a:t>Implementing the Global HR System</a:t>
          </a:r>
          <a:endParaRPr lang="id-ID" sz="1600" b="1" kern="1200" dirty="0"/>
        </a:p>
      </dsp:txBody>
      <dsp:txXfrm>
        <a:off x="4402881" y="1098510"/>
        <a:ext cx="1407080" cy="1382395"/>
      </dsp:txXfrm>
    </dsp:sp>
    <dsp:sp modelId="{7BF371A1-66EF-4BE1-929E-A692054F46F9}">
      <dsp:nvSpPr>
        <dsp:cNvPr id="0" name=""/>
        <dsp:cNvSpPr/>
      </dsp:nvSpPr>
      <dsp:spPr>
        <a:xfrm>
          <a:off x="1934318" y="456684"/>
          <a:ext cx="4147185" cy="4147185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d-ID" sz="1600" b="1" kern="1200" dirty="0" smtClean="0"/>
            <a:t>Making the Global HR System More Acceptable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600" b="1" kern="1200" dirty="0"/>
        </a:p>
      </dsp:txBody>
      <dsp:txXfrm>
        <a:off x="3069857" y="3073360"/>
        <a:ext cx="1876107" cy="1283652"/>
      </dsp:txXfrm>
    </dsp:sp>
    <dsp:sp modelId="{23007277-B249-4CE5-B71C-15B09D42303D}">
      <dsp:nvSpPr>
        <dsp:cNvPr id="0" name=""/>
        <dsp:cNvSpPr/>
      </dsp:nvSpPr>
      <dsp:spPr>
        <a:xfrm>
          <a:off x="1934318" y="456684"/>
          <a:ext cx="4147185" cy="4147185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1" kern="1200" dirty="0" smtClean="0"/>
            <a:t>Developing A more Effective Global HR System</a:t>
          </a:r>
          <a:endParaRPr lang="id-ID" sz="1600" b="1" kern="1200" dirty="0"/>
        </a:p>
      </dsp:txBody>
      <dsp:txXfrm>
        <a:off x="2378659" y="1271309"/>
        <a:ext cx="1407080" cy="1382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39C861-3654-4288-BF95-FDF2AFEBFFC7}" type="datetimeFigureOut">
              <a:rPr lang="id-ID" smtClean="0"/>
              <a:t>15/10/2018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21027EF-73FA-4C65-BFBD-9B02A9296291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C861-3654-4288-BF95-FDF2AFEBFFC7}" type="datetimeFigureOut">
              <a:rPr lang="id-ID" smtClean="0"/>
              <a:t>15/10/2018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27EF-73FA-4C65-BFBD-9B02A9296291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C861-3654-4288-BF95-FDF2AFEBFFC7}" type="datetimeFigureOut">
              <a:rPr lang="id-ID" smtClean="0"/>
              <a:t>15/10/2018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27EF-73FA-4C65-BFBD-9B02A9296291}" type="slidenum">
              <a:rPr lang="id-ID" smtClean="0"/>
              <a:t>‹#›</a:t>
            </a:fld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C861-3654-4288-BF95-FDF2AFEBFFC7}" type="datetimeFigureOut">
              <a:rPr lang="id-ID" smtClean="0"/>
              <a:t>15/10/2018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27EF-73FA-4C65-BFBD-9B02A9296291}" type="slidenum">
              <a:rPr lang="id-ID" smtClean="0"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839C861-3654-4288-BF95-FDF2AFEBFFC7}" type="datetimeFigureOut">
              <a:rPr lang="id-ID" smtClean="0"/>
              <a:t>15/10/2018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21027EF-73FA-4C65-BFBD-9B02A9296291}" type="slidenum">
              <a:rPr lang="id-ID" smtClean="0"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C861-3654-4288-BF95-FDF2AFEBFFC7}" type="datetimeFigureOut">
              <a:rPr lang="id-ID" smtClean="0"/>
              <a:t>15/10/2018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27EF-73FA-4C65-BFBD-9B02A9296291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C861-3654-4288-BF95-FDF2AFEBFFC7}" type="datetimeFigureOut">
              <a:rPr lang="id-ID" smtClean="0"/>
              <a:t>15/10/2018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27EF-73FA-4C65-BFBD-9B02A9296291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C861-3654-4288-BF95-FDF2AFEBFFC7}" type="datetimeFigureOut">
              <a:rPr lang="id-ID" smtClean="0"/>
              <a:t>15/10/2018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27EF-73FA-4C65-BFBD-9B02A9296291}" type="slidenum">
              <a:rPr lang="id-ID" smtClean="0"/>
              <a:t>‹#›</a:t>
            </a:fld>
            <a:endParaRPr lang="id-ID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C861-3654-4288-BF95-FDF2AFEBFFC7}" type="datetimeFigureOut">
              <a:rPr lang="id-ID" smtClean="0"/>
              <a:t>15/10/2018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27EF-73FA-4C65-BFBD-9B02A9296291}" type="slidenum">
              <a:rPr lang="id-ID" smtClean="0"/>
              <a:t>‹#›</a:t>
            </a:fld>
            <a:endParaRPr lang="id-ID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C861-3654-4288-BF95-FDF2AFEBFFC7}" type="datetimeFigureOut">
              <a:rPr lang="id-ID" smtClean="0"/>
              <a:t>15/10/2018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27EF-73FA-4C65-BFBD-9B02A9296291}" type="slidenum">
              <a:rPr lang="id-ID" smtClean="0"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9C861-3654-4288-BF95-FDF2AFEBFFC7}" type="datetimeFigureOut">
              <a:rPr lang="id-ID" smtClean="0"/>
              <a:t>15/10/2018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027EF-73FA-4C65-BFBD-9B02A9296291}" type="slidenum">
              <a:rPr lang="id-ID" smtClean="0"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839C861-3654-4288-BF95-FDF2AFEBFFC7}" type="datetimeFigureOut">
              <a:rPr lang="id-ID" smtClean="0"/>
              <a:t>15/10/2018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21027EF-73FA-4C65-BFBD-9B02A9296291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Managing Global Human Resources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Vidinia Ramadhani (2016031037)</a:t>
            </a:r>
            <a:endParaRPr lang="id-ID" dirty="0"/>
          </a:p>
        </p:txBody>
      </p:sp>
      <p:pic>
        <p:nvPicPr>
          <p:cNvPr id="4098" name="Picture 2" descr="Image result for global human resources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16632"/>
            <a:ext cx="3887268" cy="3391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937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Avoiding Early Expatriate Returns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31127055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7630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Training And Maintaning Employees Abroad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89504760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3230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Managing HR Locally: How To Put Into Practice A Global HR System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65531678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061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The Manager’s Global Challenge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353816"/>
          </a:xfrm>
        </p:spPr>
        <p:txBody>
          <a:bodyPr>
            <a:normAutofit fontScale="92500" lnSpcReduction="10000"/>
          </a:bodyPr>
          <a:lstStyle/>
          <a:p>
            <a:r>
              <a:rPr lang="id-ID" dirty="0" smtClean="0"/>
              <a:t>Keberhasilan suatu perusahaan global bergantung pada sistem pemasaran dan pengelolaannya.</a:t>
            </a:r>
          </a:p>
          <a:p>
            <a:r>
              <a:rPr lang="id-ID" dirty="0" smtClean="0"/>
              <a:t>Perusahaan harus melakukan kontrol manajerial perusahaan dan sumber daya, serta melakukan sistem perencanaan.</a:t>
            </a:r>
          </a:p>
          <a:p>
            <a:r>
              <a:rPr lang="id-ID" dirty="0" smtClean="0"/>
              <a:t>Tantangan mengelola SDM secara international dilihat dari:</a:t>
            </a:r>
          </a:p>
          <a:p>
            <a:pPr marL="0" indent="0">
              <a:buNone/>
            </a:pPr>
            <a:r>
              <a:rPr lang="id-ID" dirty="0" smtClean="0"/>
              <a:t>Perbedaan budaya, sistem ekonomi, dan hukum.</a:t>
            </a:r>
          </a:p>
        </p:txBody>
      </p:sp>
      <p:pic>
        <p:nvPicPr>
          <p:cNvPr id="1026" name="Picture 2" descr="Image result for manager glob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79" y="3682953"/>
            <a:ext cx="3823645" cy="2551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4555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Adapting Human Resources Activities to Intercountry Differences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Cultural Factors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id-ID" dirty="0" smtClean="0"/>
              <a:t>Economic System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>
                <a:sym typeface="Wingdings" pitchFamily="2" charset="2"/>
              </a:rPr>
              <a:t> Perbedaan budaya mempengaruhi perbedaan cara berfikir, bertindak, dan harapan terhadap tindakan orang lain.</a:t>
            </a:r>
            <a:endParaRPr lang="id-ID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/>
              <a:buChar char="à"/>
            </a:pPr>
            <a:r>
              <a:rPr lang="id-ID" dirty="0" smtClean="0">
                <a:sym typeface="Wingdings" pitchFamily="2" charset="2"/>
              </a:rPr>
              <a:t>Perbedaan sistem ekonomi menjelaskan perbedaan kebijakan manajemen sumber daya manusia. </a:t>
            </a:r>
          </a:p>
          <a:p>
            <a:r>
              <a:rPr lang="id-ID" dirty="0" smtClean="0">
                <a:sym typeface="Wingdings" pitchFamily="2" charset="2"/>
              </a:rPr>
              <a:t>Ekonomi Pasar</a:t>
            </a:r>
          </a:p>
          <a:p>
            <a:r>
              <a:rPr lang="id-ID" dirty="0" smtClean="0">
                <a:sym typeface="Wingdings" pitchFamily="2" charset="2"/>
              </a:rPr>
              <a:t>Ekonomi Terencana</a:t>
            </a:r>
          </a:p>
          <a:p>
            <a:r>
              <a:rPr lang="id-ID" dirty="0" smtClean="0">
                <a:sym typeface="Wingdings" pitchFamily="2" charset="2"/>
              </a:rPr>
              <a:t>Ekonomi Campuran</a:t>
            </a:r>
            <a:endParaRPr lang="id-ID" dirty="0"/>
          </a:p>
        </p:txBody>
      </p:sp>
      <p:pic>
        <p:nvPicPr>
          <p:cNvPr id="2050" name="Picture 2" descr="Image result for cultur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06" y="4509120"/>
            <a:ext cx="2721452" cy="170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6121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Legal, Political, and Labor Relations</a:t>
            </a:r>
            <a:endParaRPr lang="id-ID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/>
              <a:t>Ethics and Codes of Conduct</a:t>
            </a:r>
            <a:endParaRPr lang="id-ID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smtClean="0"/>
              <a:t>Pengusaha atau karyawan yang bekerja ke luar negeri harus terbiasa dengan sistem hukum yang berlaku.</a:t>
            </a:r>
          </a:p>
          <a:p>
            <a:r>
              <a:rPr lang="id-ID" dirty="0" smtClean="0"/>
              <a:t>Karyawan juga memiliki hak-hak untuk menetapkan kebijakan perusahaan sesuai ketentuan legal.</a:t>
            </a:r>
          </a:p>
          <a:p>
            <a:r>
              <a:rPr lang="id-ID" dirty="0" smtClean="0"/>
              <a:t>Pengelolaan secara global juga membutuhkan pemantauan risiko politik. </a:t>
            </a:r>
          </a:p>
          <a:p>
            <a:endParaRPr lang="id-ID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Pengusaha juga perlu memastikan karyawan luar negeri mereka mematuhi kode etik perusahaan mereka.</a:t>
            </a:r>
          </a:p>
          <a:p>
            <a:r>
              <a:rPr lang="id-ID" dirty="0" smtClean="0"/>
              <a:t>Pengusaha juga harus menetapkan kebijakan global seperti masalah diskriminasi, pelecehan, dan penyuapan.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09850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Staffing The Global Organization</a:t>
            </a:r>
            <a:endParaRPr lang="id-ID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id-ID" dirty="0" smtClean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327458510"/>
              </p:ext>
            </p:extLst>
          </p:nvPr>
        </p:nvGraphicFramePr>
        <p:xfrm>
          <a:off x="1619672" y="1556792"/>
          <a:ext cx="6096000" cy="4048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7001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Offshoring</a:t>
            </a:r>
            <a:endParaRPr lang="id-ID" dirty="0"/>
          </a:p>
        </p:txBody>
      </p:sp>
      <p:pic>
        <p:nvPicPr>
          <p:cNvPr id="5124" name="Picture 4" descr="Image result for offshoring work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7406533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090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Management Values and International Staffing Policy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06452011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932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Selecting Expatriate Managers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b="1" dirty="0" smtClean="0"/>
              <a:t>Dilihat dari:</a:t>
            </a:r>
          </a:p>
          <a:p>
            <a:pPr>
              <a:buFont typeface="Wingdings" pitchFamily="2" charset="2"/>
              <a:buChar char="ü"/>
            </a:pPr>
            <a:r>
              <a:rPr lang="id-ID" dirty="0"/>
              <a:t>P</a:t>
            </a:r>
            <a:r>
              <a:rPr lang="id-ID" dirty="0" smtClean="0"/>
              <a:t>engetahuan teknis </a:t>
            </a:r>
          </a:p>
          <a:p>
            <a:pPr>
              <a:buFont typeface="Wingdings" pitchFamily="2" charset="2"/>
              <a:buChar char="ü"/>
            </a:pPr>
            <a:r>
              <a:rPr lang="id-ID" dirty="0"/>
              <a:t>K</a:t>
            </a:r>
            <a:r>
              <a:rPr lang="id-ID" dirty="0" smtClean="0"/>
              <a:t>eterampilan untuk melakukan pekerjaan atau menjadi manajer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/>
              <a:t>Kecerdasan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/>
              <a:t>Faktor Kepribadian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/>
              <a:t>Kemampuan bekerja dengan tim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/>
              <a:t>Kemampuan beradaptasi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/>
              <a:t>Pengalaman di negara tersebut</a:t>
            </a:r>
          </a:p>
          <a:p>
            <a:pPr>
              <a:buFont typeface="Wingdings" pitchFamily="2" charset="2"/>
              <a:buChar char="ü"/>
            </a:pPr>
            <a:r>
              <a:rPr lang="id-ID" dirty="0" smtClean="0"/>
              <a:t>Keinginan ekspatriat untuk pergi dari negara tempat ia bekerja</a:t>
            </a:r>
          </a:p>
          <a:p>
            <a:pPr>
              <a:buFont typeface="Wingdings" pitchFamily="2" charset="2"/>
              <a:buChar char="ü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46981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b="1" dirty="0" smtClean="0"/>
              <a:t>Selection Testing</a:t>
            </a:r>
          </a:p>
          <a:p>
            <a:pPr>
              <a:buFont typeface="Wingdings"/>
              <a:buChar char="à"/>
            </a:pPr>
            <a:r>
              <a:rPr lang="id-ID" dirty="0" smtClean="0">
                <a:sym typeface="Wingdings" pitchFamily="2" charset="2"/>
              </a:rPr>
              <a:t>Menggunakan Overseas Assigment Inventory (OAI)</a:t>
            </a:r>
          </a:p>
          <a:p>
            <a:pPr marL="0" indent="0">
              <a:buNone/>
            </a:pPr>
            <a:r>
              <a:rPr lang="id-ID" dirty="0"/>
              <a:t>M</a:t>
            </a:r>
            <a:r>
              <a:rPr lang="id-ID" dirty="0" smtClean="0"/>
              <a:t>engidentifikasi lima faktor: </a:t>
            </a:r>
          </a:p>
          <a:p>
            <a:pPr marL="514350" indent="-514350">
              <a:buAutoNum type="arabicPeriod"/>
            </a:pPr>
            <a:r>
              <a:rPr lang="id-ID" dirty="0" smtClean="0"/>
              <a:t>Pengetahuan dan motivasi kerja </a:t>
            </a:r>
          </a:p>
          <a:p>
            <a:pPr marL="514350" indent="-514350">
              <a:buAutoNum type="arabicPeriod"/>
            </a:pPr>
            <a:r>
              <a:rPr lang="id-ID" dirty="0"/>
              <a:t>K</a:t>
            </a:r>
            <a:r>
              <a:rPr lang="id-ID" dirty="0" smtClean="0"/>
              <a:t>eterampilan relasional</a:t>
            </a:r>
          </a:p>
          <a:p>
            <a:pPr marL="514350" indent="-514350">
              <a:buAutoNum type="arabicPeriod" startAt="3"/>
            </a:pPr>
            <a:r>
              <a:rPr lang="id-ID" dirty="0" smtClean="0"/>
              <a:t>Fleksibilitas / kemampuan beradaptasi </a:t>
            </a:r>
          </a:p>
          <a:p>
            <a:pPr marL="514350" indent="-514350">
              <a:buAutoNum type="arabicPeriod" startAt="3"/>
            </a:pPr>
            <a:r>
              <a:rPr lang="id-ID" dirty="0"/>
              <a:t>K</a:t>
            </a:r>
            <a:r>
              <a:rPr lang="id-ID" dirty="0" smtClean="0"/>
              <a:t>eterbukaan ekstra-budaya </a:t>
            </a:r>
          </a:p>
          <a:p>
            <a:pPr marL="514350" indent="-514350">
              <a:buAutoNum type="arabicPeriod" startAt="3"/>
            </a:pPr>
            <a:r>
              <a:rPr lang="id-ID" dirty="0" smtClean="0"/>
              <a:t>Situasi keluarga</a:t>
            </a:r>
            <a:endParaRPr lang="id-ID" dirty="0"/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005064"/>
            <a:ext cx="3238152" cy="2226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5113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87</TotalTime>
  <Words>365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Origin</vt:lpstr>
      <vt:lpstr>Managing Global Human Resources</vt:lpstr>
      <vt:lpstr>The Manager’s Global Challenge</vt:lpstr>
      <vt:lpstr>Adapting Human Resources Activities to Intercountry Differences</vt:lpstr>
      <vt:lpstr>PowerPoint Presentation</vt:lpstr>
      <vt:lpstr>Staffing The Global Organization</vt:lpstr>
      <vt:lpstr>Offshoring</vt:lpstr>
      <vt:lpstr>Management Values and International Staffing Policy</vt:lpstr>
      <vt:lpstr>Selecting Expatriate Managers</vt:lpstr>
      <vt:lpstr>PowerPoint Presentation</vt:lpstr>
      <vt:lpstr>Avoiding Early Expatriate Returns</vt:lpstr>
      <vt:lpstr>Training And Maintaning Employees Abroad</vt:lpstr>
      <vt:lpstr>Managing HR Locally: How To Put Into Practice A Global HR System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14</cp:revision>
  <dcterms:created xsi:type="dcterms:W3CDTF">2018-10-15T13:55:51Z</dcterms:created>
  <dcterms:modified xsi:type="dcterms:W3CDTF">2018-10-15T15:23:44Z</dcterms:modified>
</cp:coreProperties>
</file>