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56" r:id="rId9"/>
    <p:sldId id="257" r:id="rId10"/>
    <p:sldId id="258" r:id="rId11"/>
    <p:sldId id="259" r:id="rId12"/>
    <p:sldId id="261" r:id="rId13"/>
    <p:sldId id="265" r:id="rId14"/>
    <p:sldId id="262" r:id="rId15"/>
    <p:sldId id="263" r:id="rId16"/>
    <p:sldId id="264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45"/>
    <p:restoredTop sz="92523"/>
  </p:normalViewPr>
  <p:slideViewPr>
    <p:cSldViewPr snapToGrid="0" snapToObjects="1">
      <p:cViewPr>
        <p:scale>
          <a:sx n="54" d="100"/>
          <a:sy n="54" d="100"/>
        </p:scale>
        <p:origin x="298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337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2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1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1125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7916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4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7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3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46897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3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B44FA5A-097B-744F-BD2E-360044312415}" type="datetimeFigureOut">
              <a:rPr lang="en-US" smtClean="0"/>
              <a:t>10/8/18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95458C-0621-8E48-A102-483CFD54236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379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B37C0-538C-AC44-A77E-60F80C031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930" y="2252983"/>
            <a:ext cx="8187071" cy="4064627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dirty="0"/>
              <a:t>Chapter 14</a:t>
            </a:r>
            <a:br>
              <a:rPr lang="en-US" sz="6000" dirty="0"/>
            </a:br>
            <a:r>
              <a:rPr lang="en-US" dirty="0"/>
              <a:t>Ethics and employee rights and discipline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0DF3E-B937-E54C-9B29-8EBBD98C4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4783" y="5366475"/>
            <a:ext cx="7017488" cy="951135"/>
          </a:xfrm>
        </p:spPr>
        <p:txBody>
          <a:bodyPr/>
          <a:lstStyle/>
          <a:p>
            <a:r>
              <a:rPr lang="en-US" dirty="0"/>
              <a:t>Thomas P. w</a:t>
            </a:r>
          </a:p>
          <a:p>
            <a:r>
              <a:rPr lang="en-US" dirty="0" err="1"/>
              <a:t>Mellisa</a:t>
            </a:r>
            <a:r>
              <a:rPr lang="en-US" dirty="0"/>
              <a:t> </a:t>
            </a:r>
            <a:r>
              <a:rPr lang="en-US" dirty="0" err="1"/>
              <a:t>Octav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09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5B13A85-49BD-794A-B328-F7D45EE81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371" y="5273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Termination at Will and Wrongful Discharge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CB95E4E-B5E2-444B-B0A9-BEC5D2742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0672" y="2016239"/>
            <a:ext cx="5181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Termination at will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, </a:t>
            </a:r>
            <a:r>
              <a:rPr lang="en-US" dirty="0" err="1"/>
              <a:t>entah</a:t>
            </a:r>
            <a:r>
              <a:rPr lang="en-US" dirty="0"/>
              <a:t> employer </a:t>
            </a:r>
            <a:r>
              <a:rPr lang="en-US" dirty="0" err="1"/>
              <a:t>atau</a:t>
            </a:r>
            <a:r>
              <a:rPr lang="en-US" dirty="0"/>
              <a:t> employee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mengakhiri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sesuka</a:t>
            </a:r>
            <a:r>
              <a:rPr lang="en-US" dirty="0"/>
              <a:t> </a:t>
            </a:r>
            <a:r>
              <a:rPr lang="en-US" dirty="0" err="1"/>
              <a:t>hati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09ABD17-379E-DA46-9685-281C49F35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6371" y="2016239"/>
            <a:ext cx="5181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Wrongful discharge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pemecatan</a:t>
            </a:r>
            <a:r>
              <a:rPr lang="en-US" dirty="0"/>
              <a:t> yang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ketetapan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employer. </a:t>
            </a:r>
          </a:p>
        </p:txBody>
      </p:sp>
    </p:spTree>
    <p:extLst>
      <p:ext uri="{BB962C8B-B14F-4D97-AF65-F5344CB8AC3E}">
        <p14:creationId xmlns:p14="http://schemas.microsoft.com/office/powerpoint/2010/main" val="1692494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37A5BE55-4406-BC46-A7CF-EFE1E7F07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8031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Grounds for Dismissal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DCCBDD8-818F-0E43-B620-8D3A2633DE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6761" y="1563908"/>
            <a:ext cx="4853553" cy="42261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Ada 4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pemecatan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</a:pPr>
            <a:r>
              <a:rPr lang="en-US" dirty="0"/>
              <a:t>Unsatisfactory performance</a:t>
            </a:r>
          </a:p>
          <a:p>
            <a:pPr>
              <a:lnSpc>
                <a:spcPct val="150000"/>
              </a:lnSpc>
            </a:pPr>
            <a:r>
              <a:rPr lang="en-US" dirty="0"/>
              <a:t>Misconduct</a:t>
            </a:r>
          </a:p>
          <a:p>
            <a:pPr>
              <a:lnSpc>
                <a:spcPct val="150000"/>
              </a:lnSpc>
            </a:pPr>
            <a:r>
              <a:rPr lang="en-US" dirty="0"/>
              <a:t>Lack of Qualification for The Job</a:t>
            </a:r>
          </a:p>
          <a:p>
            <a:pPr>
              <a:lnSpc>
                <a:spcPct val="150000"/>
              </a:lnSpc>
            </a:pPr>
            <a:r>
              <a:rPr lang="en-US" dirty="0"/>
              <a:t>Changed Requirements of The Job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020B6D9-83A9-BE40-8D96-3CB4154B1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3231" y="0"/>
            <a:ext cx="6019800" cy="659674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Insuburdination</a:t>
            </a:r>
            <a:r>
              <a:rPr lang="en-US" dirty="0"/>
              <a:t>,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kelakuan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,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pembangkangan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pemberontakan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Fairness in Dismiss</a:t>
            </a:r>
          </a:p>
          <a:p>
            <a:pPr marL="254000" indent="0" algn="just">
              <a:lnSpc>
                <a:spcPct val="150000"/>
              </a:lnSpc>
              <a:buNone/>
            </a:pPr>
            <a:r>
              <a:rPr lang="en-US" dirty="0"/>
              <a:t>Ada 3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agar </a:t>
            </a:r>
            <a:r>
              <a:rPr lang="en-US" dirty="0" err="1"/>
              <a:t>pemecatan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adil</a:t>
            </a:r>
            <a:endParaRPr lang="en-US" dirty="0"/>
          </a:p>
          <a:p>
            <a:pPr marL="488950" indent="-457200" algn="just">
              <a:lnSpc>
                <a:spcPct val="150000"/>
              </a:lnSpc>
            </a:pPr>
            <a:r>
              <a:rPr lang="en-US" dirty="0"/>
              <a:t>Security Measures</a:t>
            </a:r>
          </a:p>
          <a:p>
            <a:pPr marL="317500" indent="0" algn="just">
              <a:lnSpc>
                <a:spcPct val="150000"/>
              </a:lnSpc>
              <a:buNone/>
            </a:pPr>
            <a:r>
              <a:rPr lang="en-US" dirty="0" err="1"/>
              <a:t>Membuat</a:t>
            </a:r>
            <a:r>
              <a:rPr lang="en-US" dirty="0"/>
              <a:t> checklist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property </a:t>
            </a:r>
            <a:r>
              <a:rPr lang="en-US" dirty="0" err="1"/>
              <a:t>perusahaan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89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3D96C-3BC6-3D4A-B213-9D232A431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237" y="977473"/>
            <a:ext cx="9881191" cy="319698"/>
          </a:xfrm>
        </p:spPr>
        <p:txBody>
          <a:bodyPr>
            <a:noAutofit/>
          </a:bodyPr>
          <a:lstStyle/>
          <a:p>
            <a:r>
              <a:rPr lang="en-US" sz="5400" dirty="0"/>
              <a:t>Avoiding </a:t>
            </a:r>
            <a:r>
              <a:rPr lang="en-US" sz="4400" dirty="0"/>
              <a:t>Wrongful</a:t>
            </a:r>
            <a:r>
              <a:rPr lang="en-US" sz="5400" dirty="0"/>
              <a:t> Discharge Suits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47199-1AA7-F948-B074-4568A790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084" y="1405659"/>
            <a:ext cx="11015330" cy="497603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wrongful discharge </a:t>
            </a:r>
            <a:r>
              <a:rPr lang="en-US" dirty="0" err="1"/>
              <a:t>membutuhkan</a:t>
            </a:r>
            <a:r>
              <a:rPr lang="en-US" dirty="0"/>
              <a:t> 3 </a:t>
            </a:r>
            <a:r>
              <a:rPr lang="en-US" dirty="0" err="1"/>
              <a:t>pendekatan</a:t>
            </a:r>
            <a:r>
              <a:rPr lang="en-US" dirty="0"/>
              <a:t>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employee,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pengaduan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employee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kalo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diperlakukan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Kedua</a:t>
            </a:r>
            <a:r>
              <a:rPr lang="en-US" dirty="0"/>
              <a:t> review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sempurnakan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prosedur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.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pemohon</a:t>
            </a:r>
            <a:r>
              <a:rPr lang="en-US" dirty="0"/>
              <a:t> </a:t>
            </a:r>
            <a:r>
              <a:rPr lang="en-US" dirty="0" err="1"/>
              <a:t>menandatangani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, yang </a:t>
            </a:r>
            <a:r>
              <a:rPr lang="en-US" dirty="0" err="1"/>
              <a:t>mengandung</a:t>
            </a:r>
            <a:r>
              <a:rPr lang="en-US" dirty="0"/>
              <a:t> statement </a:t>
            </a:r>
            <a:r>
              <a:rPr lang="en-US" dirty="0" err="1"/>
              <a:t>kalo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diputuskan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aja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komunikasikan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employee</a:t>
            </a:r>
          </a:p>
        </p:txBody>
      </p:sp>
    </p:spTree>
    <p:extLst>
      <p:ext uri="{BB962C8B-B14F-4D97-AF65-F5344CB8AC3E}">
        <p14:creationId xmlns:p14="http://schemas.microsoft.com/office/powerpoint/2010/main" val="2869211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FE342-FD26-3C4B-B7C4-05DCB07AB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Supervisory 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4C625-2B64-C14D-B6AE-C1671E07C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95664"/>
            <a:ext cx="10178322" cy="51254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personal liability:</a:t>
            </a:r>
          </a:p>
          <a:p>
            <a:pPr marL="457200" indent="-457200">
              <a:buAutoNum type="arabicPeriod"/>
            </a:pPr>
            <a:r>
              <a:rPr lang="en-US" dirty="0" err="1"/>
              <a:t>Harus</a:t>
            </a:r>
            <a:r>
              <a:rPr lang="en-US" dirty="0"/>
              <a:t> familiar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federal,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local yang </a:t>
            </a:r>
            <a:r>
              <a:rPr lang="en-US" dirty="0" err="1"/>
              <a:t>berlaku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konsisten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emosional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Employe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mereka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marah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Memanfaatkan</a:t>
            </a:r>
            <a:r>
              <a:rPr lang="en-US" dirty="0"/>
              <a:t> HR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saran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0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FD6C0E6-501E-2A4D-AE76-00C9B7309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949" y="217056"/>
            <a:ext cx="9423400" cy="1325563"/>
          </a:xfrm>
        </p:spPr>
        <p:txBody>
          <a:bodyPr/>
          <a:lstStyle/>
          <a:p>
            <a:r>
              <a:rPr lang="en-US" b="1" dirty="0"/>
              <a:t>The Termination Interview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B87E34C-5131-7A40-8B42-337D48237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949" y="1542619"/>
            <a:ext cx="7349641" cy="508317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unterview</a:t>
            </a:r>
            <a:r>
              <a:rPr lang="en-US" dirty="0"/>
              <a:t> </a:t>
            </a:r>
            <a:r>
              <a:rPr lang="en-US" dirty="0" err="1"/>
              <a:t>pemberhentian</a:t>
            </a:r>
            <a:r>
              <a:rPr lang="en-US" dirty="0"/>
              <a:t>: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/>
              <a:t>Rencanakan</a:t>
            </a:r>
            <a:r>
              <a:rPr lang="en-US" dirty="0"/>
              <a:t> interview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teliti</a:t>
            </a:r>
            <a:endParaRPr lang="en-US" dirty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intinya</a:t>
            </a:r>
            <a:endParaRPr lang="en-US" dirty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/>
              <a:t>Gambarkan</a:t>
            </a:r>
            <a:r>
              <a:rPr lang="en-US" dirty="0"/>
              <a:t> </a:t>
            </a:r>
            <a:r>
              <a:rPr lang="en-US" dirty="0" err="1"/>
              <a:t>keadaan</a:t>
            </a:r>
            <a:endParaRPr lang="en-US" dirty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/>
              <a:t>Listen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/>
              <a:t>Tinjau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element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pesangon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selanjutnya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5D1EB68-4701-EF42-8214-7213E8BF8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8950" y="2495550"/>
            <a:ext cx="32893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74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46E439-82B9-2E49-B8B7-CB135E8BC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9332" y="914398"/>
            <a:ext cx="5435600" cy="556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Outplacement Counseling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/>
              <a:t>Adalah</a:t>
            </a:r>
            <a:r>
              <a:rPr lang="en-US" dirty="0"/>
              <a:t> proses formal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spesialis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menasihati</a:t>
            </a:r>
            <a:r>
              <a:rPr lang="en-US" dirty="0"/>
              <a:t> orang yang </a:t>
            </a:r>
            <a:r>
              <a:rPr lang="en-US" dirty="0" err="1"/>
              <a:t>diberhentikan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self-appraisal.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4FA59D-2548-6844-906F-D608396EC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8983" y="914398"/>
            <a:ext cx="5181600" cy="434985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Exit Interview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Banyak employers yang </a:t>
            </a:r>
            <a:r>
              <a:rPr lang="en-US" dirty="0" err="1"/>
              <a:t>melakukan</a:t>
            </a:r>
            <a:r>
              <a:rPr lang="en-US" dirty="0"/>
              <a:t> exit interviews </a:t>
            </a:r>
            <a:r>
              <a:rPr lang="en-US" dirty="0" err="1"/>
              <a:t>dengan</a:t>
            </a:r>
            <a:r>
              <a:rPr lang="en-US" dirty="0"/>
              <a:t> employee yang 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.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professional SDM </a:t>
            </a:r>
            <a:r>
              <a:rPr lang="en-US" dirty="0" err="1"/>
              <a:t>sesaat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employee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pergi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87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3639-C25D-CF45-9118-130ABA63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942" y="50800"/>
            <a:ext cx="9347200" cy="10064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Layoffs, Downsizing and Plant Closing Law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4F036-4AFB-8E47-9F27-805513638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9898" y="1500322"/>
            <a:ext cx="6019800" cy="510195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layoff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cuti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ekspektasi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, </a:t>
            </a:r>
            <a:r>
              <a:rPr lang="en-US" dirty="0" err="1"/>
              <a:t>kalo</a:t>
            </a:r>
            <a:r>
              <a:rPr lang="en-US" dirty="0"/>
              <a:t> downsizing </a:t>
            </a:r>
            <a:r>
              <a:rPr lang="en-US" dirty="0" err="1"/>
              <a:t>memberhentikan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seara</a:t>
            </a:r>
            <a:r>
              <a:rPr lang="en-US" dirty="0"/>
              <a:t> </a:t>
            </a:r>
            <a:r>
              <a:rPr lang="en-US" dirty="0" err="1"/>
              <a:t>permanen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The Plant Closing Law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/>
              <a:t>Kongres</a:t>
            </a:r>
            <a:r>
              <a:rPr lang="en-US" dirty="0"/>
              <a:t> Worker Adjustment and Retaining Notification Act (WARN) </a:t>
            </a:r>
            <a:r>
              <a:rPr lang="en-US" dirty="0" err="1"/>
              <a:t>menuntut</a:t>
            </a:r>
            <a:r>
              <a:rPr lang="en-US" dirty="0"/>
              <a:t> employers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memberitahu</a:t>
            </a:r>
            <a:r>
              <a:rPr lang="en-US" dirty="0"/>
              <a:t> employee 60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fasilitas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A2D692-1B45-C74F-BF22-F8132408B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6510" y="1500322"/>
            <a:ext cx="5664200" cy="5127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Layoff Process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steps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proses </a:t>
            </a:r>
            <a:r>
              <a:rPr lang="en-US" dirty="0" err="1"/>
              <a:t>perampingan</a:t>
            </a:r>
            <a:r>
              <a:rPr lang="en-US" dirty="0"/>
              <a:t>:</a:t>
            </a:r>
          </a:p>
          <a:p>
            <a:pPr algn="just">
              <a:lnSpc>
                <a:spcPct val="100000"/>
              </a:lnSpc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kendala</a:t>
            </a:r>
            <a:endParaRPr lang="en-US" dirty="0"/>
          </a:p>
          <a:p>
            <a:pPr algn="just">
              <a:lnSpc>
                <a:spcPct val="100000"/>
              </a:lnSpc>
            </a:pP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perampingan</a:t>
            </a:r>
            <a:endParaRPr lang="en-US" dirty="0"/>
          </a:p>
          <a:p>
            <a:pPr algn="just">
              <a:lnSpc>
                <a:spcPct val="100000"/>
              </a:lnSpc>
            </a:pP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hokum</a:t>
            </a:r>
          </a:p>
          <a:p>
            <a:pPr algn="just">
              <a:lnSpc>
                <a:spcPct val="100000"/>
              </a:lnSpc>
            </a:pPr>
            <a:r>
              <a:rPr lang="en-US" dirty="0" err="1"/>
              <a:t>Rencanakan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pelaksanaan</a:t>
            </a:r>
            <a:endParaRPr lang="en-US" dirty="0"/>
          </a:p>
          <a:p>
            <a:pPr algn="just">
              <a:lnSpc>
                <a:spcPct val="100000"/>
              </a:lnSpc>
            </a:pPr>
            <a:r>
              <a:rPr lang="en-US" dirty="0" err="1"/>
              <a:t>Cobalah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informatif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31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E6E3E-55CA-B64C-A092-EAF6BFEBA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7800"/>
            <a:ext cx="5740400" cy="668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Preparing for Layoffs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dirty="0" err="1"/>
              <a:t>Seorang</a:t>
            </a:r>
            <a:r>
              <a:rPr lang="en-US" dirty="0"/>
              <a:t> expert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PHK </a:t>
            </a:r>
            <a:r>
              <a:rPr lang="en-US" dirty="0" err="1"/>
              <a:t>besar-besaran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: </a:t>
            </a:r>
          </a:p>
          <a:p>
            <a:pPr lvl="0" algn="just">
              <a:lnSpc>
                <a:spcPct val="110000"/>
              </a:lnSpc>
            </a:pPr>
            <a:r>
              <a:rPr lang="en-US" dirty="0" err="1"/>
              <a:t>Pastikan</a:t>
            </a:r>
            <a:r>
              <a:rPr lang="en-US" dirty="0"/>
              <a:t> appraisals  </a:t>
            </a:r>
            <a:r>
              <a:rPr lang="en-US" dirty="0" err="1"/>
              <a:t>selalu</a:t>
            </a:r>
            <a:r>
              <a:rPr lang="en-US" dirty="0"/>
              <a:t> up to date</a:t>
            </a:r>
          </a:p>
          <a:p>
            <a:pPr lvl="0" algn="just">
              <a:lnSpc>
                <a:spcPct val="110000"/>
              </a:lnSpc>
            </a:pPr>
            <a:r>
              <a:rPr lang="en-US" dirty="0" err="1"/>
              <a:t>Identifikasi</a:t>
            </a:r>
            <a:r>
              <a:rPr lang="en-US" dirty="0"/>
              <a:t> performers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pertahankan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</a:p>
          <a:p>
            <a:pPr lvl="0" algn="just">
              <a:lnSpc>
                <a:spcPct val="110000"/>
              </a:lnSpc>
            </a:pPr>
            <a:r>
              <a:rPr lang="en-US" dirty="0"/>
              <a:t>Minta para leaders </a:t>
            </a:r>
            <a:r>
              <a:rPr lang="en-US" dirty="0" err="1"/>
              <a:t>berkomitmen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b="1" dirty="0"/>
              <a:t>Dismissal’s Effects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mengherankan</a:t>
            </a:r>
            <a:r>
              <a:rPr lang="en-US" dirty="0"/>
              <a:t> </a:t>
            </a:r>
            <a:r>
              <a:rPr lang="en-US" dirty="0" err="1"/>
              <a:t>kalo</a:t>
            </a:r>
            <a:r>
              <a:rPr lang="en-US" dirty="0"/>
              <a:t> PHK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employee yang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pekerjaannya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B495C-EA7A-FC43-A550-6E3CABAF3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00617"/>
            <a:ext cx="5613400" cy="635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Bumping/Layoff Procedures</a:t>
            </a:r>
          </a:p>
          <a:p>
            <a:pPr algn="just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PHK, </a:t>
            </a:r>
            <a:r>
              <a:rPr lang="en-US" dirty="0" err="1"/>
              <a:t>ada</a:t>
            </a:r>
            <a:r>
              <a:rPr lang="en-US" dirty="0"/>
              <a:t> 3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:</a:t>
            </a:r>
          </a:p>
          <a:p>
            <a:pPr lvl="0" algn="just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mereka</a:t>
            </a:r>
            <a:endParaRPr lang="en-US" dirty="0"/>
          </a:p>
          <a:p>
            <a:pPr lvl="0" algn="just"/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mengharapkan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no-work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pPr lvl="0" algn="just"/>
            <a:r>
              <a:rPr lang="en-US" dirty="0" err="1"/>
              <a:t>Manajamen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lagi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Layoff and Downsizing Alternatives</a:t>
            </a:r>
          </a:p>
          <a:p>
            <a:pPr marL="0" indent="0" algn="just">
              <a:buNone/>
            </a:pPr>
            <a:r>
              <a:rPr lang="en-US" dirty="0" err="1"/>
              <a:t>Salahsatu</a:t>
            </a:r>
            <a:r>
              <a:rPr lang="en-US" dirty="0"/>
              <a:t> saran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volunteer yang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jam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part time.,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employers local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permanen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61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17D591-647D-5240-996C-EC8C2931E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187325"/>
            <a:ext cx="5918200" cy="181292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Adjusting to Downsizing and Mergers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02777F-E61E-EE4E-8DD9-7F788DDCC4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2108738"/>
            <a:ext cx="51816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Perusahaan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downsizing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finansial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EC5086-C844-AC42-8A15-A789C354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6400" y="850106"/>
            <a:ext cx="5435600" cy="579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Merger Guidelines</a:t>
            </a:r>
          </a:p>
          <a:p>
            <a:pPr algn="just"/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dilepaskan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:</a:t>
            </a:r>
          </a:p>
          <a:p>
            <a:pPr lvl="0" algn="just"/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penampilan</a:t>
            </a:r>
            <a:r>
              <a:rPr lang="en-US" dirty="0"/>
              <a:t> yang </a:t>
            </a:r>
            <a:r>
              <a:rPr lang="en-US" dirty="0" err="1"/>
              <a:t>berkuasa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berdominasi</a:t>
            </a:r>
            <a:endParaRPr lang="en-US" dirty="0"/>
          </a:p>
          <a:p>
            <a:pPr lvl="0" algn="just"/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menang</a:t>
            </a:r>
            <a:r>
              <a:rPr lang="en-US" dirty="0"/>
              <a:t> </a:t>
            </a:r>
            <a:r>
              <a:rPr lang="en-US" dirty="0" err="1"/>
              <a:t>kalah</a:t>
            </a:r>
            <a:endParaRPr lang="en-US" dirty="0"/>
          </a:p>
          <a:p>
            <a:pPr lvl="0" algn="just"/>
            <a:r>
              <a:rPr lang="en-US" dirty="0" err="1"/>
              <a:t>Tetap</a:t>
            </a:r>
            <a:r>
              <a:rPr lang="en-US" dirty="0"/>
              <a:t> professional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</a:p>
          <a:p>
            <a:pPr lvl="0" algn="just"/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diakuisisi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2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447333-9344-9E4E-8DD2-D9879061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and fair treatment at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A0CB01-B09A-7D4D-AC76-D695D018A7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What is Ethics?</a:t>
            </a:r>
          </a:p>
          <a:p>
            <a:pPr marL="0" indent="0">
              <a:buNone/>
            </a:pP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Ethics and The Law</a:t>
            </a:r>
          </a:p>
          <a:p>
            <a:pPr marL="0" indent="0">
              <a:buNone/>
            </a:pP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perjuangkan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hukumnya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7AB2B8-2B6C-F344-8AC5-F9A4F91E7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7796" y="1874517"/>
            <a:ext cx="4800600" cy="47187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Ethics, Justice and Fair</a:t>
            </a:r>
          </a:p>
          <a:p>
            <a:pPr marL="0" indent="0">
              <a:buNone/>
            </a:pPr>
            <a:r>
              <a:rPr lang="id-ID" dirty="0"/>
              <a:t>Keadilan organisasi dalam hal keadilan </a:t>
            </a:r>
            <a:r>
              <a:rPr lang="id-ID" dirty="0" err="1"/>
              <a:t>distributif</a:t>
            </a:r>
            <a:r>
              <a:rPr lang="id-ID" dirty="0"/>
              <a:t> dan keadilan prosedural.</a:t>
            </a:r>
          </a:p>
          <a:p>
            <a:pPr marL="0" indent="0">
              <a:buNone/>
            </a:pPr>
            <a:endParaRPr lang="id-ID" dirty="0"/>
          </a:p>
          <a:p>
            <a:pPr marL="457200" indent="-457200">
              <a:buAutoNum type="arabicPeriod"/>
            </a:pPr>
            <a:r>
              <a:rPr lang="id-ID" dirty="0"/>
              <a:t>Keadilan </a:t>
            </a:r>
            <a:r>
              <a:rPr lang="id-ID" dirty="0" err="1"/>
              <a:t>distributif</a:t>
            </a:r>
            <a:r>
              <a:rPr lang="id-ID" dirty="0"/>
              <a:t>, mengacu pada keadilan dari hasil suatu keputusan</a:t>
            </a:r>
          </a:p>
          <a:p>
            <a:pPr marL="457200" indent="-457200">
              <a:buAutoNum type="arabicPeriod"/>
            </a:pPr>
            <a:r>
              <a:rPr lang="id-ID" dirty="0"/>
              <a:t>Keadilan prosedural,  proses untuk mengalokasikan tunjangan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2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4AB46-815F-7C45-8393-21545026A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Ethics, Public Policy and employee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1BBB7-4814-8549-BCC6-32CF419EA6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Unalienable Rights</a:t>
            </a:r>
          </a:p>
          <a:p>
            <a:pPr marL="0" indent="0">
              <a:buNone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hokum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Public Policy</a:t>
            </a:r>
          </a:p>
          <a:p>
            <a:pPr marL="0" indent="0">
              <a:buNone/>
            </a:pPr>
            <a:r>
              <a:rPr lang="id-ID" dirty="0"/>
              <a:t>Pemerintah memberlakukan hukum untuk tujuan kebijakan publik mereka.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3348B-61EA-C743-BFC8-B8FA3F8874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Employment Rights</a:t>
            </a:r>
          </a:p>
          <a:p>
            <a:pPr marL="0" indent="0">
              <a:buNone/>
            </a:pPr>
            <a:r>
              <a:rPr lang="id-ID" dirty="0"/>
              <a:t>Melindungi hak karyawan adalah bagian dan semua undang-undang ketenagakerjaan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2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527D-37E5-6144-BE46-B8A388AD5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43066"/>
            <a:ext cx="10178322" cy="1157657"/>
          </a:xfrm>
        </p:spPr>
        <p:txBody>
          <a:bodyPr>
            <a:normAutofit fontScale="90000"/>
          </a:bodyPr>
          <a:lstStyle/>
          <a:p>
            <a:r>
              <a:rPr lang="en-US" dirty="0"/>
              <a:t>What shapes ethical behavior at work?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E8D620-864F-6A40-B3AC-499DE1254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00722"/>
            <a:ext cx="10940322" cy="555727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There’s No One Smoking Gun</a:t>
            </a:r>
          </a:p>
          <a:p>
            <a:r>
              <a:rPr lang="en-US" dirty="0"/>
              <a:t>Individual characteristics. </a:t>
            </a:r>
            <a:r>
              <a:rPr lang="en-US" dirty="0" err="1"/>
              <a:t>Beberapa</a:t>
            </a:r>
            <a:r>
              <a:rPr lang="en-US" dirty="0"/>
              <a:t> orang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etis</a:t>
            </a:r>
            <a:endParaRPr lang="en-US" dirty="0"/>
          </a:p>
          <a:p>
            <a:r>
              <a:rPr lang="en-US" dirty="0"/>
              <a:t>Which ethical situations make for bad (ethically dangerous) cases or situations? </a:t>
            </a:r>
            <a:r>
              <a:rPr lang="en-US" dirty="0" err="1"/>
              <a:t>Beberapa</a:t>
            </a:r>
            <a:r>
              <a:rPr lang="en-US" dirty="0"/>
              <a:t> dilemma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etis</a:t>
            </a:r>
            <a:endParaRPr lang="en-US" dirty="0"/>
          </a:p>
          <a:p>
            <a:r>
              <a:rPr lang="en-US" dirty="0"/>
              <a:t>What are the bad barrels ? What outside factors mold ethical choices?  Employers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buruk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The Person (What Makes Bad Apples? </a:t>
            </a:r>
          </a:p>
          <a:p>
            <a:r>
              <a:rPr lang="en-US" b="1" dirty="0"/>
              <a:t>Traits</a:t>
            </a:r>
            <a:r>
              <a:rPr lang="en-US" dirty="0"/>
              <a:t>,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menyamaratakan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etika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23495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614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8EE9-BA40-1943-ACFE-87DB2DB7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32548"/>
            <a:ext cx="10940322" cy="32244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Outside Forces That Shape Ethical Decisions (Bad Barrels)</a:t>
            </a:r>
          </a:p>
          <a:p>
            <a:r>
              <a:rPr lang="en-US" b="1" dirty="0"/>
              <a:t>Company pressures,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melemahkan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seseo</a:t>
            </a:r>
            <a:endParaRPr lang="en-US" dirty="0"/>
          </a:p>
          <a:p>
            <a:r>
              <a:rPr lang="en-US" b="1" dirty="0"/>
              <a:t>Pressure from he Boss,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menahan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apalagi</a:t>
            </a:r>
            <a:r>
              <a:rPr lang="en-US" dirty="0"/>
              <a:t> </a:t>
            </a:r>
            <a:r>
              <a:rPr lang="en-US" dirty="0" err="1"/>
              <a:t>paksaan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atasan</a:t>
            </a:r>
            <a:endParaRPr lang="en-US" b="1" dirty="0"/>
          </a:p>
          <a:p>
            <a:r>
              <a:rPr lang="en-US" b="1" dirty="0"/>
              <a:t>Ethics Policies and Codes,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memberitahu</a:t>
            </a:r>
            <a:r>
              <a:rPr lang="en-US" dirty="0"/>
              <a:t> </a:t>
            </a:r>
            <a:r>
              <a:rPr lang="en-US" dirty="0" err="1"/>
              <a:t>perusahaaan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etika</a:t>
            </a:r>
            <a:endParaRPr lang="en-US" dirty="0"/>
          </a:p>
          <a:p>
            <a:r>
              <a:rPr lang="en-US" b="1" dirty="0"/>
              <a:t>The Organization’s Culture, </a:t>
            </a:r>
            <a:r>
              <a:rPr lang="en-US" dirty="0"/>
              <a:t>employee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dikatakan</a:t>
            </a:r>
            <a:r>
              <a:rPr lang="en-US" dirty="0"/>
              <a:t> manager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090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DA27-3427-4542-A602-783310B0D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13943"/>
            <a:ext cx="10178322" cy="1492132"/>
          </a:xfrm>
        </p:spPr>
        <p:txBody>
          <a:bodyPr>
            <a:noAutofit/>
          </a:bodyPr>
          <a:lstStyle/>
          <a:p>
            <a:r>
              <a:rPr lang="en-US" sz="4000" dirty="0"/>
              <a:t>Using human resource management methods to promote ethics and fair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AEC1B-79C0-7745-AA79-ABE84FD5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73179"/>
            <a:ext cx="10178322" cy="4692316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b="1" dirty="0"/>
              <a:t>election, </a:t>
            </a:r>
            <a:r>
              <a:rPr lang="en-US" dirty="0" err="1"/>
              <a:t>empoyers</a:t>
            </a:r>
            <a:r>
              <a:rPr lang="en-US" dirty="0"/>
              <a:t> </a:t>
            </a:r>
            <a:r>
              <a:rPr lang="id-ID" dirty="0"/>
              <a:t>dapat memulai dengan membuat materi rekrutmen yang menekankan etika.</a:t>
            </a:r>
          </a:p>
          <a:p>
            <a:pPr marL="234950" indent="69850">
              <a:buNone/>
            </a:pPr>
            <a:r>
              <a:rPr lang="id-ID" dirty="0"/>
              <a:t>-</a:t>
            </a:r>
            <a:r>
              <a:rPr lang="id-ID" b="1" dirty="0" err="1"/>
              <a:t>Fairness</a:t>
            </a:r>
            <a:r>
              <a:rPr lang="id-ID" dirty="0"/>
              <a:t>, </a:t>
            </a:r>
            <a:r>
              <a:rPr lang="id-ID" dirty="0" err="1"/>
              <a:t>jiks</a:t>
            </a:r>
            <a:r>
              <a:rPr lang="id-ID" dirty="0"/>
              <a:t> calon </a:t>
            </a:r>
            <a:r>
              <a:rPr lang="id-ID" dirty="0" err="1"/>
              <a:t>employee</a:t>
            </a:r>
            <a:r>
              <a:rPr lang="id-ID" dirty="0"/>
              <a:t> merasa proses merekrut tidak adil, mereka akan menganggap etika tidak penting</a:t>
            </a:r>
          </a:p>
          <a:p>
            <a:pPr marL="365125" indent="-342900"/>
            <a:r>
              <a:rPr lang="id-ID" b="1" dirty="0" err="1"/>
              <a:t>Ethics</a:t>
            </a:r>
            <a:r>
              <a:rPr lang="id-ID" b="1" dirty="0"/>
              <a:t> </a:t>
            </a:r>
            <a:r>
              <a:rPr lang="id-ID" b="1" dirty="0" err="1"/>
              <a:t>Training</a:t>
            </a:r>
            <a:r>
              <a:rPr lang="id-ID" b="1" dirty="0"/>
              <a:t>, </a:t>
            </a:r>
            <a:r>
              <a:rPr lang="id-ID" dirty="0"/>
              <a:t>pelatihan etika menunjukkan pada karyawan bagaimana mengenali dilema etika</a:t>
            </a:r>
          </a:p>
          <a:p>
            <a:pPr marL="365125" indent="-342900"/>
            <a:r>
              <a:rPr lang="id-ID" b="1" dirty="0"/>
              <a:t>Performance </a:t>
            </a:r>
            <a:r>
              <a:rPr lang="id-ID" b="1" dirty="0" err="1"/>
              <a:t>Appraisal</a:t>
            </a:r>
            <a:r>
              <a:rPr lang="id-ID" b="1" dirty="0"/>
              <a:t>, </a:t>
            </a:r>
            <a:r>
              <a:rPr lang="id-ID" dirty="0"/>
              <a:t>bagaimana Anda melakukan penilaian itu penting</a:t>
            </a:r>
          </a:p>
          <a:p>
            <a:pPr marL="365125" indent="-342900"/>
            <a:r>
              <a:rPr lang="id-ID" b="1" dirty="0" err="1"/>
              <a:t>Reward</a:t>
            </a:r>
            <a:r>
              <a:rPr lang="id-ID" b="1" dirty="0"/>
              <a:t> </a:t>
            </a:r>
            <a:r>
              <a:rPr lang="id-ID" b="1" dirty="0" err="1"/>
              <a:t>and</a:t>
            </a:r>
            <a:r>
              <a:rPr lang="id-ID" b="1" dirty="0"/>
              <a:t> </a:t>
            </a:r>
            <a:r>
              <a:rPr lang="id-ID" b="1" dirty="0" err="1"/>
              <a:t>Disciplinary</a:t>
            </a:r>
            <a:r>
              <a:rPr lang="id-ID" b="1" dirty="0"/>
              <a:t> Systems</a:t>
            </a:r>
            <a:r>
              <a:rPr lang="id-ID" dirty="0"/>
              <a:t>, manajer perlu </a:t>
            </a:r>
            <a:r>
              <a:rPr lang="id-ID" dirty="0" err="1"/>
              <a:t>appreciate</a:t>
            </a:r>
            <a:r>
              <a:rPr lang="id-ID" dirty="0"/>
              <a:t> perilaku etis dan menghukum perilaku yang tidak etis</a:t>
            </a:r>
          </a:p>
          <a:p>
            <a:pPr marL="365125" indent="-342900"/>
            <a:r>
              <a:rPr lang="id-ID" b="1" dirty="0" err="1"/>
              <a:t>Managing</a:t>
            </a:r>
            <a:r>
              <a:rPr lang="id-ID" b="1" dirty="0"/>
              <a:t> </a:t>
            </a:r>
            <a:r>
              <a:rPr lang="id-ID" b="1" dirty="0" err="1"/>
              <a:t>Ethics</a:t>
            </a:r>
            <a:r>
              <a:rPr lang="id-ID" b="1" dirty="0"/>
              <a:t> </a:t>
            </a:r>
            <a:r>
              <a:rPr lang="id-ID" b="1" dirty="0" err="1"/>
              <a:t>Compliance</a:t>
            </a:r>
            <a:r>
              <a:rPr lang="id-ID" b="1" dirty="0"/>
              <a:t>, </a:t>
            </a:r>
            <a:r>
              <a:rPr lang="id-ID" dirty="0"/>
              <a:t>membuat kepatuhan etika</a:t>
            </a:r>
          </a:p>
          <a:p>
            <a:pPr marL="365125" indent="-342900"/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428226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AA8C5-89E8-B24D-8DFE-38AB63F8B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38006"/>
            <a:ext cx="10178322" cy="1492132"/>
          </a:xfrm>
        </p:spPr>
        <p:txBody>
          <a:bodyPr/>
          <a:lstStyle/>
          <a:p>
            <a:r>
              <a:rPr lang="en-US" dirty="0"/>
              <a:t>Managing employee discipline and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DA77-1534-1847-B0E5-8D4B26D6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63276"/>
            <a:ext cx="10443017" cy="3780324"/>
          </a:xfrm>
        </p:spPr>
        <p:txBody>
          <a:bodyPr/>
          <a:lstStyle/>
          <a:p>
            <a:r>
              <a:rPr lang="en-US" b="1" dirty="0"/>
              <a:t>Fairness in Disciplining, </a:t>
            </a:r>
            <a:r>
              <a:rPr lang="en-US" dirty="0" err="1"/>
              <a:t>mendisiplinkan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dihindari</a:t>
            </a:r>
            <a:endParaRPr lang="en-US" dirty="0"/>
          </a:p>
          <a:p>
            <a:r>
              <a:rPr lang="en-US" b="1" dirty="0"/>
              <a:t>Bullying and Victimization, </a:t>
            </a:r>
            <a:r>
              <a:rPr lang="en-US" dirty="0" err="1"/>
              <a:t>kesalahpahaman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endParaRPr lang="en-US" dirty="0"/>
          </a:p>
          <a:p>
            <a:r>
              <a:rPr lang="en-US" b="1" dirty="0"/>
              <a:t> What Causes Unfair Behavior,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mengejutkan</a:t>
            </a:r>
            <a:endParaRPr lang="en-US" dirty="0"/>
          </a:p>
          <a:p>
            <a:r>
              <a:rPr lang="en-US" b="1" dirty="0"/>
              <a:t>Basics of a Fair and Just Disciplinary Process, </a:t>
            </a:r>
            <a:r>
              <a:rPr lang="en-US" dirty="0"/>
              <a:t>employers </a:t>
            </a:r>
            <a:r>
              <a:rPr lang="en-US" dirty="0" err="1"/>
              <a:t>menginginkan</a:t>
            </a:r>
            <a:r>
              <a:rPr lang="en-US" dirty="0"/>
              <a:t> proses </a:t>
            </a:r>
            <a:r>
              <a:rPr lang="en-US" dirty="0" err="1"/>
              <a:t>dispilinnya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adil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589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F056FC-379B-C449-A4E3-D84471230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0986" y="0"/>
            <a:ext cx="5181600" cy="5578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Employee Privacy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banya</a:t>
            </a:r>
            <a:r>
              <a:rPr lang="en-US" sz="2200" dirty="0"/>
              <a:t> orang </a:t>
            </a: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batas</a:t>
            </a:r>
            <a:r>
              <a:rPr lang="en-US" sz="2200" dirty="0"/>
              <a:t> </a:t>
            </a:r>
            <a:r>
              <a:rPr lang="en-US" sz="2200" dirty="0" err="1"/>
              <a:t>privasi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etis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adil</a:t>
            </a:r>
            <a:r>
              <a:rPr lang="en-US" sz="2200" dirty="0"/>
              <a:t>, </a:t>
            </a:r>
            <a:r>
              <a:rPr lang="en-US" sz="2200" dirty="0" err="1"/>
              <a:t>ada</a:t>
            </a:r>
            <a:r>
              <a:rPr lang="en-US" sz="2200" dirty="0"/>
              <a:t> 4 </a:t>
            </a:r>
            <a:r>
              <a:rPr lang="en-US" sz="2200" dirty="0" err="1"/>
              <a:t>tipe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privasi</a:t>
            </a:r>
            <a:r>
              <a:rPr lang="en-US" sz="2200" dirty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/>
              <a:t>intrusion (</a:t>
            </a:r>
            <a:r>
              <a:rPr lang="en-US" sz="2200" dirty="0" err="1"/>
              <a:t>yaitu</a:t>
            </a:r>
            <a:r>
              <a:rPr lang="en-US" sz="2200" dirty="0"/>
              <a:t> </a:t>
            </a:r>
            <a:r>
              <a:rPr lang="en-US" sz="2200" dirty="0" err="1"/>
              <a:t>pengintaian</a:t>
            </a:r>
            <a:r>
              <a:rPr lang="en-US" sz="2200" dirty="0"/>
              <a:t> di </a:t>
            </a:r>
            <a:r>
              <a:rPr lang="en-US" sz="2200" dirty="0" err="1"/>
              <a:t>ruang</a:t>
            </a:r>
            <a:r>
              <a:rPr lang="en-US" sz="2200" dirty="0"/>
              <a:t> </a:t>
            </a:r>
            <a:r>
              <a:rPr lang="en-US" sz="2200" dirty="0" err="1"/>
              <a:t>loker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kamar</a:t>
            </a:r>
            <a:r>
              <a:rPr lang="en-US" sz="2200" dirty="0"/>
              <a:t> mandi), </a:t>
            </a:r>
            <a:r>
              <a:rPr lang="en-US" sz="2200" dirty="0" err="1"/>
              <a:t>mempublikasi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pribadi</a:t>
            </a:r>
            <a:r>
              <a:rPr lang="en-US" sz="2200" dirty="0"/>
              <a:t>, </a:t>
            </a:r>
            <a:r>
              <a:rPr lang="en-US" sz="2200" dirty="0" err="1"/>
              <a:t>mengungkap</a:t>
            </a:r>
            <a:r>
              <a:rPr lang="en-US" sz="2200" dirty="0"/>
              <a:t> records </a:t>
            </a:r>
            <a:r>
              <a:rPr lang="en-US" sz="2200" dirty="0" err="1"/>
              <a:t>mereka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memberikan</a:t>
            </a:r>
            <a:r>
              <a:rPr lang="en-US" sz="2200" dirty="0"/>
              <a:t> </a:t>
            </a:r>
            <a:r>
              <a:rPr lang="en-US" sz="2200" dirty="0" err="1"/>
              <a:t>nama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kesamaan</a:t>
            </a:r>
            <a:r>
              <a:rPr lang="en-US" sz="2200" dirty="0"/>
              <a:t> employee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kepentingan</a:t>
            </a:r>
            <a:r>
              <a:rPr lang="en-US" sz="2200" dirty="0"/>
              <a:t> </a:t>
            </a:r>
            <a:r>
              <a:rPr lang="en-US" sz="2200" dirty="0" err="1"/>
              <a:t>komersial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7B2ADC-5D8C-9940-B14E-1193E323F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572" y="343731"/>
            <a:ext cx="5181600" cy="6237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Employee Monitoring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/>
              <a:t>Employee monitoring </a:t>
            </a:r>
            <a:r>
              <a:rPr lang="en-US" sz="2200" dirty="0" err="1"/>
              <a:t>meliputi</a:t>
            </a:r>
            <a:r>
              <a:rPr lang="en-US" sz="2200" dirty="0"/>
              <a:t> biometrics –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ciri-ciri</a:t>
            </a:r>
            <a:r>
              <a:rPr lang="en-US" sz="2200" dirty="0"/>
              <a:t> </a:t>
            </a:r>
            <a:r>
              <a:rPr lang="en-US" sz="2200" dirty="0" err="1"/>
              <a:t>fisik</a:t>
            </a:r>
            <a:r>
              <a:rPr lang="en-US" sz="2200" dirty="0"/>
              <a:t> kayak fingerprint </a:t>
            </a:r>
            <a:r>
              <a:rPr lang="en-US" sz="2200" dirty="0" err="1"/>
              <a:t>dan</a:t>
            </a:r>
            <a:r>
              <a:rPr lang="en-US" sz="2200" dirty="0"/>
              <a:t> iris scanning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identifikasi</a:t>
            </a:r>
            <a:r>
              <a:rPr lang="en-US" sz="2200" dirty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b="1" dirty="0">
                <a:effectLst/>
              </a:rPr>
              <a:t>Restriction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/>
              <a:t>Ada 2 </a:t>
            </a:r>
            <a:r>
              <a:rPr lang="en-US" sz="2200" dirty="0" err="1"/>
              <a:t>batasan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monitoring di </a:t>
            </a:r>
            <a:r>
              <a:rPr lang="en-US" sz="2200" dirty="0" err="1"/>
              <a:t>tempat</a:t>
            </a:r>
            <a:r>
              <a:rPr lang="en-US" sz="2200" dirty="0"/>
              <a:t> </a:t>
            </a:r>
            <a:r>
              <a:rPr lang="en-US" sz="2200" dirty="0" err="1"/>
              <a:t>kerja</a:t>
            </a:r>
            <a:r>
              <a:rPr lang="en-US" sz="2200" dirty="0"/>
              <a:t>: </a:t>
            </a:r>
            <a:r>
              <a:rPr lang="en-US" sz="2200" dirty="0" err="1"/>
              <a:t>yaitu</a:t>
            </a:r>
            <a:r>
              <a:rPr lang="en-US" sz="2200" dirty="0"/>
              <a:t> Electronic Communication Privacy Act (ECPA)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proteksi</a:t>
            </a:r>
            <a:r>
              <a:rPr lang="en-US" sz="2200" dirty="0"/>
              <a:t> </a:t>
            </a:r>
            <a:r>
              <a:rPr lang="en-US" sz="2200" dirty="0" err="1"/>
              <a:t>hukum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pelanggaran</a:t>
            </a:r>
            <a:r>
              <a:rPr lang="en-US" sz="2200" dirty="0"/>
              <a:t> </a:t>
            </a:r>
            <a:r>
              <a:rPr lang="en-US" sz="2200" dirty="0" err="1"/>
              <a:t>batas</a:t>
            </a:r>
            <a:r>
              <a:rPr lang="en-US" sz="2200" dirty="0"/>
              <a:t> privacy</a:t>
            </a:r>
            <a:r>
              <a:rPr lang="en-US" sz="2200" dirty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0CFD65-ABAD-B244-B4E5-2E3086B03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76800"/>
            <a:ext cx="54102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62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A6C030-B71C-9D44-985A-2984E705D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56461"/>
            <a:ext cx="9144000" cy="2108473"/>
          </a:xfrm>
        </p:spPr>
        <p:txBody>
          <a:bodyPr/>
          <a:lstStyle/>
          <a:p>
            <a:r>
              <a:rPr lang="en-US" b="1" dirty="0"/>
              <a:t>Managing Dismissals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E2BED4E-9E8A-604E-895D-A0EA62B58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829" y="2729109"/>
            <a:ext cx="11136085" cy="381446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Pemecatan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pemberhentian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paling </a:t>
            </a:r>
            <a:r>
              <a:rPr lang="en-US" dirty="0" err="1"/>
              <a:t>tegas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employer. Employer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memberhentikan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) </a:t>
            </a:r>
            <a:r>
              <a:rPr lang="en-US" i="1" dirty="0"/>
              <a:t>employer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memecat</a:t>
            </a:r>
            <a:r>
              <a:rPr lang="en-US" dirty="0"/>
              <a:t> employee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merehabilitasikan</a:t>
            </a:r>
            <a:r>
              <a:rPr lang="en-US" dirty="0"/>
              <a:t> employee.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Cara paling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menghandle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. Banyak </a:t>
            </a:r>
            <a:r>
              <a:rPr lang="en-US" dirty="0" err="1"/>
              <a:t>pemecatan</a:t>
            </a:r>
            <a:r>
              <a:rPr lang="en-US" dirty="0"/>
              <a:t> </a:t>
            </a:r>
            <a:r>
              <a:rPr lang="en-US" dirty="0" err="1"/>
              <a:t>berawal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perekrutan</a:t>
            </a:r>
            <a:r>
              <a:rPr lang="en-US" dirty="0"/>
              <a:t> yang </a:t>
            </a:r>
            <a:r>
              <a:rPr lang="en-US" dirty="0" err="1"/>
              <a:t>buruk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FC16BAB-581D-5D41-97AA-523CF1F1B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00" y="0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1868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{7728C777-08F8-6B40-9869-28E33C377250}tf10001071</Template>
  <TotalTime>343</TotalTime>
  <Words>1120</Words>
  <Application>Microsoft Macintosh PowerPoint</Application>
  <PresentationFormat>Widescreen</PresentationFormat>
  <Paragraphs>135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Impact</vt:lpstr>
      <vt:lpstr>Badge</vt:lpstr>
      <vt:lpstr>Chapter 14 Ethics and employee rights and discipline </vt:lpstr>
      <vt:lpstr>Ethics and fair treatment at work</vt:lpstr>
      <vt:lpstr>Ethics, Public Policy and employee Rights</vt:lpstr>
      <vt:lpstr>What shapes ethical behavior at work?</vt:lpstr>
      <vt:lpstr>PowerPoint Presentation</vt:lpstr>
      <vt:lpstr>Using human resource management methods to promote ethics and fair treatment</vt:lpstr>
      <vt:lpstr>Managing employee discipline and privacy</vt:lpstr>
      <vt:lpstr>PowerPoint Presentation</vt:lpstr>
      <vt:lpstr>Managing Dismissals</vt:lpstr>
      <vt:lpstr>Termination at Will and Wrongful Discharge</vt:lpstr>
      <vt:lpstr>Grounds for Dismissal</vt:lpstr>
      <vt:lpstr>Avoiding Wrongful Discharge Suits </vt:lpstr>
      <vt:lpstr>Personal Supervisory Liability</vt:lpstr>
      <vt:lpstr>The Termination Interview</vt:lpstr>
      <vt:lpstr>PowerPoint Presentation</vt:lpstr>
      <vt:lpstr>Layoffs, Downsizing and Plant Closing Law </vt:lpstr>
      <vt:lpstr>PowerPoint Presentation</vt:lpstr>
      <vt:lpstr>Adjusting to Downsizing and Mergers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melli samar</dc:creator>
  <cp:lastModifiedBy>melli samar</cp:lastModifiedBy>
  <cp:revision>35</cp:revision>
  <dcterms:created xsi:type="dcterms:W3CDTF">2018-10-08T03:37:11Z</dcterms:created>
  <dcterms:modified xsi:type="dcterms:W3CDTF">2018-10-08T15:28:26Z</dcterms:modified>
</cp:coreProperties>
</file>