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8" r:id="rId16"/>
    <p:sldId id="279" r:id="rId17"/>
    <p:sldId id="280" r:id="rId18"/>
    <p:sldId id="281" r:id="rId19"/>
    <p:sldId id="282" r:id="rId20"/>
    <p:sldId id="270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3"/>
  </p:normalViewPr>
  <p:slideViewPr>
    <p:cSldViewPr>
      <p:cViewPr varScale="1">
        <p:scale>
          <a:sx n="70" d="100"/>
          <a:sy n="70" d="100"/>
        </p:scale>
        <p:origin x="14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7AC3F8-2935-45CE-ABA9-72A813B8F3EC}" type="doc">
      <dgm:prSet loTypeId="urn:diagrams.loki3.com/VaryingWidthList+Icon" loCatId="list" qsTypeId="urn:microsoft.com/office/officeart/2005/8/quickstyle/3d5" qsCatId="3D" csTypeId="urn:microsoft.com/office/officeart/2005/8/colors/colorful1" csCatId="colorful" phldr="1"/>
      <dgm:spPr/>
    </dgm:pt>
    <dgm:pt modelId="{8F06ECFA-D9AB-48C1-81EE-A99BE8047EBA}">
      <dgm:prSet phldrT="[Text]" custT="1"/>
      <dgm:spPr/>
      <dgm:t>
        <a:bodyPr/>
        <a:lstStyle/>
        <a:p>
          <a:r>
            <a:rPr lang="id-ID" sz="2400" spc="300" dirty="0"/>
            <a:t>Sifat materi pembelajaran</a:t>
          </a:r>
        </a:p>
      </dgm:t>
    </dgm:pt>
    <dgm:pt modelId="{883FC19A-9653-4BAB-9247-D0B5EFA38929}" type="parTrans" cxnId="{CB44BD83-5B38-4596-A293-D62E6A467C7A}">
      <dgm:prSet/>
      <dgm:spPr/>
      <dgm:t>
        <a:bodyPr/>
        <a:lstStyle/>
        <a:p>
          <a:endParaRPr lang="id-ID"/>
        </a:p>
      </dgm:t>
    </dgm:pt>
    <dgm:pt modelId="{C6C312A8-BD10-4B11-B8F0-F3236104EE6D}" type="sibTrans" cxnId="{CB44BD83-5B38-4596-A293-D62E6A467C7A}">
      <dgm:prSet/>
      <dgm:spPr/>
      <dgm:t>
        <a:bodyPr/>
        <a:lstStyle/>
        <a:p>
          <a:endParaRPr lang="id-ID"/>
        </a:p>
      </dgm:t>
    </dgm:pt>
    <dgm:pt modelId="{D94D711C-96EC-4F77-9EF5-11E6010CE5AD}">
      <dgm:prSet phldrT="[Text]" custT="1"/>
      <dgm:spPr/>
      <dgm:t>
        <a:bodyPr/>
        <a:lstStyle/>
        <a:p>
          <a:r>
            <a:rPr lang="id-ID" sz="2400" spc="300" dirty="0"/>
            <a:t>Murid</a:t>
          </a:r>
        </a:p>
      </dgm:t>
    </dgm:pt>
    <dgm:pt modelId="{CBD8165F-7DAA-4C21-9BDD-EF72F70B6ED1}" type="parTrans" cxnId="{68E79E23-CF39-42D1-B863-47FEA9C419F6}">
      <dgm:prSet/>
      <dgm:spPr/>
      <dgm:t>
        <a:bodyPr/>
        <a:lstStyle/>
        <a:p>
          <a:endParaRPr lang="id-ID"/>
        </a:p>
      </dgm:t>
    </dgm:pt>
    <dgm:pt modelId="{A335F79F-5736-4987-B6BF-1E2F9F5ACDFF}" type="sibTrans" cxnId="{68E79E23-CF39-42D1-B863-47FEA9C419F6}">
      <dgm:prSet/>
      <dgm:spPr/>
      <dgm:t>
        <a:bodyPr/>
        <a:lstStyle/>
        <a:p>
          <a:endParaRPr lang="id-ID"/>
        </a:p>
      </dgm:t>
    </dgm:pt>
    <dgm:pt modelId="{393E1F3D-2735-435E-86AD-D57455286FFB}">
      <dgm:prSet phldrT="[Text]" custT="1"/>
      <dgm:spPr/>
      <dgm:t>
        <a:bodyPr/>
        <a:lstStyle/>
        <a:p>
          <a:r>
            <a:rPr lang="id-ID" sz="2400" spc="300" dirty="0"/>
            <a:t>Konteks</a:t>
          </a:r>
        </a:p>
      </dgm:t>
    </dgm:pt>
    <dgm:pt modelId="{5136578C-0506-4AC9-B8D2-FFF7790F4322}" type="parTrans" cxnId="{0257E6AF-B2CD-441C-BD1A-873E142F5550}">
      <dgm:prSet/>
      <dgm:spPr/>
      <dgm:t>
        <a:bodyPr/>
        <a:lstStyle/>
        <a:p>
          <a:endParaRPr lang="id-ID"/>
        </a:p>
      </dgm:t>
    </dgm:pt>
    <dgm:pt modelId="{A89355F3-5E6F-4976-AEF7-EAF2F4501B1E}" type="sibTrans" cxnId="{0257E6AF-B2CD-441C-BD1A-873E142F5550}">
      <dgm:prSet/>
      <dgm:spPr/>
      <dgm:t>
        <a:bodyPr/>
        <a:lstStyle/>
        <a:p>
          <a:endParaRPr lang="id-ID"/>
        </a:p>
      </dgm:t>
    </dgm:pt>
    <dgm:pt modelId="{8B7A38A5-E65A-42DC-ABD2-ACA30DA47A14}">
      <dgm:prSet phldrT="[Text]" custT="1"/>
      <dgm:spPr/>
      <dgm:t>
        <a:bodyPr/>
        <a:lstStyle/>
        <a:p>
          <a:r>
            <a:rPr lang="id-ID" sz="2400" spc="300" dirty="0"/>
            <a:t>Peran guru</a:t>
          </a:r>
        </a:p>
      </dgm:t>
    </dgm:pt>
    <dgm:pt modelId="{CCBD8531-FBF8-4CCF-983C-67FF7EBE9593}" type="parTrans" cxnId="{7805FA02-1769-4E3F-943F-A35ADE18194D}">
      <dgm:prSet/>
      <dgm:spPr/>
      <dgm:t>
        <a:bodyPr/>
        <a:lstStyle/>
        <a:p>
          <a:endParaRPr lang="id-ID"/>
        </a:p>
      </dgm:t>
    </dgm:pt>
    <dgm:pt modelId="{BA3C76D0-1260-446D-912E-28F19C60ABFC}" type="sibTrans" cxnId="{7805FA02-1769-4E3F-943F-A35ADE18194D}">
      <dgm:prSet/>
      <dgm:spPr/>
      <dgm:t>
        <a:bodyPr/>
        <a:lstStyle/>
        <a:p>
          <a:endParaRPr lang="id-ID"/>
        </a:p>
      </dgm:t>
    </dgm:pt>
    <dgm:pt modelId="{2C756EB2-4370-4967-8C2C-A7CAC5C7A9F5}" type="pres">
      <dgm:prSet presAssocID="{207AC3F8-2935-45CE-ABA9-72A813B8F3EC}" presName="Name0" presStyleCnt="0">
        <dgm:presLayoutVars>
          <dgm:resizeHandles/>
        </dgm:presLayoutVars>
      </dgm:prSet>
      <dgm:spPr/>
    </dgm:pt>
    <dgm:pt modelId="{FBA8EF54-183F-4173-877B-C68E4B3FA7A7}" type="pres">
      <dgm:prSet presAssocID="{8F06ECFA-D9AB-48C1-81EE-A99BE8047EB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88AE3-138D-43AF-BCB5-4EE0DF4A1C2C}" type="pres">
      <dgm:prSet presAssocID="{C6C312A8-BD10-4B11-B8F0-F3236104EE6D}" presName="space" presStyleCnt="0"/>
      <dgm:spPr/>
    </dgm:pt>
    <dgm:pt modelId="{74AD9448-D7A0-40FE-B78D-3BD6F31047C0}" type="pres">
      <dgm:prSet presAssocID="{D94D711C-96EC-4F77-9EF5-11E6010CE5A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0DE91-8473-4675-A8F0-EBEE4504B553}" type="pres">
      <dgm:prSet presAssocID="{A335F79F-5736-4987-B6BF-1E2F9F5ACDFF}" presName="space" presStyleCnt="0"/>
      <dgm:spPr/>
    </dgm:pt>
    <dgm:pt modelId="{7D68773B-CC6E-4FA5-97F1-65C185F1316B}" type="pres">
      <dgm:prSet presAssocID="{393E1F3D-2735-435E-86AD-D57455286FF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0B93A-E5AF-40A3-913D-38DCE0104FA4}" type="pres">
      <dgm:prSet presAssocID="{A89355F3-5E6F-4976-AEF7-EAF2F4501B1E}" presName="space" presStyleCnt="0"/>
      <dgm:spPr/>
    </dgm:pt>
    <dgm:pt modelId="{6E70528C-63EF-4628-9D5C-286A272CF19F}" type="pres">
      <dgm:prSet presAssocID="{8B7A38A5-E65A-42DC-ABD2-ACA30DA47A1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512B74-4AF3-4C37-B64F-8A7D9FE0BB5F}" type="presOf" srcId="{393E1F3D-2735-435E-86AD-D57455286FFB}" destId="{7D68773B-CC6E-4FA5-97F1-65C185F1316B}" srcOrd="0" destOrd="0" presId="urn:diagrams.loki3.com/VaryingWidthList+Icon"/>
    <dgm:cxn modelId="{7805FA02-1769-4E3F-943F-A35ADE18194D}" srcId="{207AC3F8-2935-45CE-ABA9-72A813B8F3EC}" destId="{8B7A38A5-E65A-42DC-ABD2-ACA30DA47A14}" srcOrd="3" destOrd="0" parTransId="{CCBD8531-FBF8-4CCF-983C-67FF7EBE9593}" sibTransId="{BA3C76D0-1260-446D-912E-28F19C60ABFC}"/>
    <dgm:cxn modelId="{183A37B6-CBAA-40D8-BF7C-2D40CCD4B652}" type="presOf" srcId="{207AC3F8-2935-45CE-ABA9-72A813B8F3EC}" destId="{2C756EB2-4370-4967-8C2C-A7CAC5C7A9F5}" srcOrd="0" destOrd="0" presId="urn:diagrams.loki3.com/VaryingWidthList+Icon"/>
    <dgm:cxn modelId="{2AC28869-312B-4B21-8EEE-7C89EE6023BB}" type="presOf" srcId="{8F06ECFA-D9AB-48C1-81EE-A99BE8047EBA}" destId="{FBA8EF54-183F-4173-877B-C68E4B3FA7A7}" srcOrd="0" destOrd="0" presId="urn:diagrams.loki3.com/VaryingWidthList+Icon"/>
    <dgm:cxn modelId="{FB907CDC-FB64-4B4D-818B-99D110BB2029}" type="presOf" srcId="{8B7A38A5-E65A-42DC-ABD2-ACA30DA47A14}" destId="{6E70528C-63EF-4628-9D5C-286A272CF19F}" srcOrd="0" destOrd="0" presId="urn:diagrams.loki3.com/VaryingWidthList+Icon"/>
    <dgm:cxn modelId="{CB44BD83-5B38-4596-A293-D62E6A467C7A}" srcId="{207AC3F8-2935-45CE-ABA9-72A813B8F3EC}" destId="{8F06ECFA-D9AB-48C1-81EE-A99BE8047EBA}" srcOrd="0" destOrd="0" parTransId="{883FC19A-9653-4BAB-9247-D0B5EFA38929}" sibTransId="{C6C312A8-BD10-4B11-B8F0-F3236104EE6D}"/>
    <dgm:cxn modelId="{D29F5874-5487-4949-84EB-3B2E11BE4CDD}" type="presOf" srcId="{D94D711C-96EC-4F77-9EF5-11E6010CE5AD}" destId="{74AD9448-D7A0-40FE-B78D-3BD6F31047C0}" srcOrd="0" destOrd="0" presId="urn:diagrams.loki3.com/VaryingWidthList+Icon"/>
    <dgm:cxn modelId="{0257E6AF-B2CD-441C-BD1A-873E142F5550}" srcId="{207AC3F8-2935-45CE-ABA9-72A813B8F3EC}" destId="{393E1F3D-2735-435E-86AD-D57455286FFB}" srcOrd="2" destOrd="0" parTransId="{5136578C-0506-4AC9-B8D2-FFF7790F4322}" sibTransId="{A89355F3-5E6F-4976-AEF7-EAF2F4501B1E}"/>
    <dgm:cxn modelId="{68E79E23-CF39-42D1-B863-47FEA9C419F6}" srcId="{207AC3F8-2935-45CE-ABA9-72A813B8F3EC}" destId="{D94D711C-96EC-4F77-9EF5-11E6010CE5AD}" srcOrd="1" destOrd="0" parTransId="{CBD8165F-7DAA-4C21-9BDD-EF72F70B6ED1}" sibTransId="{A335F79F-5736-4987-B6BF-1E2F9F5ACDFF}"/>
    <dgm:cxn modelId="{8265B82C-C515-4504-B908-301E1778A356}" type="presParOf" srcId="{2C756EB2-4370-4967-8C2C-A7CAC5C7A9F5}" destId="{FBA8EF54-183F-4173-877B-C68E4B3FA7A7}" srcOrd="0" destOrd="0" presId="urn:diagrams.loki3.com/VaryingWidthList+Icon"/>
    <dgm:cxn modelId="{DB38E208-98A2-4DB4-B88C-0E6744ED690C}" type="presParOf" srcId="{2C756EB2-4370-4967-8C2C-A7CAC5C7A9F5}" destId="{D6488AE3-138D-43AF-BCB5-4EE0DF4A1C2C}" srcOrd="1" destOrd="0" presId="urn:diagrams.loki3.com/VaryingWidthList+Icon"/>
    <dgm:cxn modelId="{BA27557E-22F6-4DDC-A56B-0472B11D2080}" type="presParOf" srcId="{2C756EB2-4370-4967-8C2C-A7CAC5C7A9F5}" destId="{74AD9448-D7A0-40FE-B78D-3BD6F31047C0}" srcOrd="2" destOrd="0" presId="urn:diagrams.loki3.com/VaryingWidthList+Icon"/>
    <dgm:cxn modelId="{0AC8B660-968A-4FC0-B957-243988828C8A}" type="presParOf" srcId="{2C756EB2-4370-4967-8C2C-A7CAC5C7A9F5}" destId="{4C70DE91-8473-4675-A8F0-EBEE4504B553}" srcOrd="3" destOrd="0" presId="urn:diagrams.loki3.com/VaryingWidthList+Icon"/>
    <dgm:cxn modelId="{A477310B-657C-4514-B2CB-7DD08F54453C}" type="presParOf" srcId="{2C756EB2-4370-4967-8C2C-A7CAC5C7A9F5}" destId="{7D68773B-CC6E-4FA5-97F1-65C185F1316B}" srcOrd="4" destOrd="0" presId="urn:diagrams.loki3.com/VaryingWidthList+Icon"/>
    <dgm:cxn modelId="{7C409BEF-928F-4881-8555-464790745DBE}" type="presParOf" srcId="{2C756EB2-4370-4967-8C2C-A7CAC5C7A9F5}" destId="{B730B93A-E5AF-40A3-913D-38DCE0104FA4}" srcOrd="5" destOrd="0" presId="urn:diagrams.loki3.com/VaryingWidthList+Icon"/>
    <dgm:cxn modelId="{312AC11A-0B2B-4E4C-982D-04135F24261F}" type="presParOf" srcId="{2C756EB2-4370-4967-8C2C-A7CAC5C7A9F5}" destId="{6E70528C-63EF-4628-9D5C-286A272CF19F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AF4711-10EB-43A3-BB64-C1242869F521}" type="doc">
      <dgm:prSet loTypeId="urn:microsoft.com/office/officeart/2005/8/layout/process2" loCatId="process" qsTypeId="urn:microsoft.com/office/officeart/2005/8/quickstyle/3d5" qsCatId="3D" csTypeId="urn:microsoft.com/office/officeart/2005/8/colors/colorful5" csCatId="colorful" phldr="1"/>
      <dgm:spPr/>
    </dgm:pt>
    <dgm:pt modelId="{AC41C553-EDE3-44C3-B449-0A6F2AA24E68}">
      <dgm:prSet phldrT="[Text]"/>
      <dgm:spPr/>
      <dgm:t>
        <a:bodyPr/>
        <a:lstStyle/>
        <a:p>
          <a:r>
            <a:rPr lang="id-ID" dirty="0"/>
            <a:t>Goals</a:t>
          </a:r>
        </a:p>
      </dgm:t>
    </dgm:pt>
    <dgm:pt modelId="{76BBB41E-CD17-45B0-9C06-9C362B53E57B}" type="parTrans" cxnId="{48605D1C-CE57-4986-9B30-E9CB30F79C7F}">
      <dgm:prSet/>
      <dgm:spPr/>
      <dgm:t>
        <a:bodyPr/>
        <a:lstStyle/>
        <a:p>
          <a:endParaRPr lang="id-ID"/>
        </a:p>
      </dgm:t>
    </dgm:pt>
    <dgm:pt modelId="{5CBBB266-94F7-4202-BEA9-48C274664617}" type="sibTrans" cxnId="{48605D1C-CE57-4986-9B30-E9CB30F79C7F}">
      <dgm:prSet/>
      <dgm:spPr/>
      <dgm:t>
        <a:bodyPr/>
        <a:lstStyle/>
        <a:p>
          <a:endParaRPr lang="id-ID"/>
        </a:p>
      </dgm:t>
    </dgm:pt>
    <dgm:pt modelId="{AED94403-A73F-4BC9-AA5A-DFF445CFD4D9}">
      <dgm:prSet phldrT="[Text]"/>
      <dgm:spPr/>
      <dgm:t>
        <a:bodyPr/>
        <a:lstStyle/>
        <a:p>
          <a:r>
            <a:rPr lang="id-ID" dirty="0"/>
            <a:t>Performa yang diinginkan</a:t>
          </a:r>
        </a:p>
      </dgm:t>
    </dgm:pt>
    <dgm:pt modelId="{E47DDD64-2382-4701-8206-22411A9541DF}" type="parTrans" cxnId="{F633CA77-17F6-4C36-857F-E397145A9FCA}">
      <dgm:prSet/>
      <dgm:spPr/>
      <dgm:t>
        <a:bodyPr/>
        <a:lstStyle/>
        <a:p>
          <a:endParaRPr lang="id-ID"/>
        </a:p>
      </dgm:t>
    </dgm:pt>
    <dgm:pt modelId="{348C9A46-E961-4E8A-A790-0D712963E26F}" type="sibTrans" cxnId="{F633CA77-17F6-4C36-857F-E397145A9FCA}">
      <dgm:prSet/>
      <dgm:spPr/>
      <dgm:t>
        <a:bodyPr/>
        <a:lstStyle/>
        <a:p>
          <a:endParaRPr lang="id-ID"/>
        </a:p>
      </dgm:t>
    </dgm:pt>
    <dgm:pt modelId="{AB437318-CC63-4916-B541-CC79B0343EA8}">
      <dgm:prSet phldrT="[Text]"/>
      <dgm:spPr/>
      <dgm:t>
        <a:bodyPr/>
        <a:lstStyle/>
        <a:p>
          <a:r>
            <a:rPr lang="id-ID" dirty="0"/>
            <a:t>Aktivitas-aktivitas</a:t>
          </a:r>
        </a:p>
      </dgm:t>
    </dgm:pt>
    <dgm:pt modelId="{73F1B8A5-BCA3-4D18-9877-90DA3AC7E8D9}" type="parTrans" cxnId="{2630D1D7-DFC8-4355-880E-AC65F1C4D707}">
      <dgm:prSet/>
      <dgm:spPr/>
      <dgm:t>
        <a:bodyPr/>
        <a:lstStyle/>
        <a:p>
          <a:endParaRPr lang="id-ID"/>
        </a:p>
      </dgm:t>
    </dgm:pt>
    <dgm:pt modelId="{F02FE8F5-D2EF-4CE0-8161-0ABB3C3F4472}" type="sibTrans" cxnId="{2630D1D7-DFC8-4355-880E-AC65F1C4D707}">
      <dgm:prSet/>
      <dgm:spPr/>
      <dgm:t>
        <a:bodyPr/>
        <a:lstStyle/>
        <a:p>
          <a:endParaRPr lang="id-ID"/>
        </a:p>
      </dgm:t>
    </dgm:pt>
    <dgm:pt modelId="{37BF7827-2882-4826-A645-022F2BF6A365}">
      <dgm:prSet phldrT="[Text]"/>
      <dgm:spPr/>
      <dgm:t>
        <a:bodyPr/>
        <a:lstStyle/>
        <a:p>
          <a:r>
            <a:rPr lang="id-ID" dirty="0"/>
            <a:t>Elemen-elemen yang dibutuhkan murid</a:t>
          </a:r>
        </a:p>
      </dgm:t>
    </dgm:pt>
    <dgm:pt modelId="{C259C78A-C592-4D47-AF5F-75AF7B6D5FCC}" type="parTrans" cxnId="{1210071B-79A6-4BE0-9C46-2B12E382DEA0}">
      <dgm:prSet/>
      <dgm:spPr/>
      <dgm:t>
        <a:bodyPr/>
        <a:lstStyle/>
        <a:p>
          <a:endParaRPr lang="id-ID"/>
        </a:p>
      </dgm:t>
    </dgm:pt>
    <dgm:pt modelId="{20A51B78-49AF-4C6B-BB9B-7EB402787084}" type="sibTrans" cxnId="{1210071B-79A6-4BE0-9C46-2B12E382DEA0}">
      <dgm:prSet/>
      <dgm:spPr/>
      <dgm:t>
        <a:bodyPr/>
        <a:lstStyle/>
        <a:p>
          <a:endParaRPr lang="id-ID"/>
        </a:p>
      </dgm:t>
    </dgm:pt>
    <dgm:pt modelId="{09700252-CD8C-4050-B16B-65C6A001EB1E}" type="pres">
      <dgm:prSet presAssocID="{EDAF4711-10EB-43A3-BB64-C1242869F521}" presName="linearFlow" presStyleCnt="0">
        <dgm:presLayoutVars>
          <dgm:resizeHandles val="exact"/>
        </dgm:presLayoutVars>
      </dgm:prSet>
      <dgm:spPr/>
    </dgm:pt>
    <dgm:pt modelId="{D02A412F-B74B-4780-B477-93221DBCA6C9}" type="pres">
      <dgm:prSet presAssocID="{AC41C553-EDE3-44C3-B449-0A6F2AA24E6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ED771-9B7A-4C26-BA80-36E0AF5E43EC}" type="pres">
      <dgm:prSet presAssocID="{5CBBB266-94F7-4202-BEA9-48C27466461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2AE4767-DEB1-471D-A6F8-AD7C1FD5A205}" type="pres">
      <dgm:prSet presAssocID="{5CBBB266-94F7-4202-BEA9-48C27466461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FDF9D11-9EE6-4AE8-A4EC-7052FC64C2A2}" type="pres">
      <dgm:prSet presAssocID="{AED94403-A73F-4BC9-AA5A-DFF445CFD4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2323B-549C-4D3F-B635-EE68AE649372}" type="pres">
      <dgm:prSet presAssocID="{348C9A46-E961-4E8A-A790-0D712963E26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BCDB132-A11E-4A9F-AA20-B7C54E274509}" type="pres">
      <dgm:prSet presAssocID="{348C9A46-E961-4E8A-A790-0D712963E26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2EE5F6C-2271-469D-BEF7-06B65A4A07FA}" type="pres">
      <dgm:prSet presAssocID="{AB437318-CC63-4916-B541-CC79B0343EA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B920A-86B4-4C41-84E1-F81C746CCB5B}" type="pres">
      <dgm:prSet presAssocID="{F02FE8F5-D2EF-4CE0-8161-0ABB3C3F447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85D8207-C18B-4696-AF2E-9AE7B5998A5D}" type="pres">
      <dgm:prSet presAssocID="{F02FE8F5-D2EF-4CE0-8161-0ABB3C3F447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76A74D8-0F48-43C0-83A3-15AE21E08599}" type="pres">
      <dgm:prSet presAssocID="{37BF7827-2882-4826-A645-022F2BF6A36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0DB2B1-EA83-46D9-A995-3AD0F3F1E2E1}" type="presOf" srcId="{37BF7827-2882-4826-A645-022F2BF6A365}" destId="{476A74D8-0F48-43C0-83A3-15AE21E08599}" srcOrd="0" destOrd="0" presId="urn:microsoft.com/office/officeart/2005/8/layout/process2"/>
    <dgm:cxn modelId="{F8D54BFF-57F0-45EC-8336-385E766B273E}" type="presOf" srcId="{F02FE8F5-D2EF-4CE0-8161-0ABB3C3F4472}" destId="{485D8207-C18B-4696-AF2E-9AE7B5998A5D}" srcOrd="1" destOrd="0" presId="urn:microsoft.com/office/officeart/2005/8/layout/process2"/>
    <dgm:cxn modelId="{1D6502B8-3108-42CA-BE86-983C68E2EF61}" type="presOf" srcId="{AED94403-A73F-4BC9-AA5A-DFF445CFD4D9}" destId="{AFDF9D11-9EE6-4AE8-A4EC-7052FC64C2A2}" srcOrd="0" destOrd="0" presId="urn:microsoft.com/office/officeart/2005/8/layout/process2"/>
    <dgm:cxn modelId="{CB0545F8-39C8-460D-BD29-B172D6BA76E9}" type="presOf" srcId="{AB437318-CC63-4916-B541-CC79B0343EA8}" destId="{B2EE5F6C-2271-469D-BEF7-06B65A4A07FA}" srcOrd="0" destOrd="0" presId="urn:microsoft.com/office/officeart/2005/8/layout/process2"/>
    <dgm:cxn modelId="{4E0A08E0-FC5D-49A7-8623-1DF7804DA66E}" type="presOf" srcId="{348C9A46-E961-4E8A-A790-0D712963E26F}" destId="{D0B2323B-549C-4D3F-B635-EE68AE649372}" srcOrd="0" destOrd="0" presId="urn:microsoft.com/office/officeart/2005/8/layout/process2"/>
    <dgm:cxn modelId="{9D8E4799-D416-4B71-89C1-6ABEA368BB31}" type="presOf" srcId="{348C9A46-E961-4E8A-A790-0D712963E26F}" destId="{7BCDB132-A11E-4A9F-AA20-B7C54E274509}" srcOrd="1" destOrd="0" presId="urn:microsoft.com/office/officeart/2005/8/layout/process2"/>
    <dgm:cxn modelId="{F633CA77-17F6-4C36-857F-E397145A9FCA}" srcId="{EDAF4711-10EB-43A3-BB64-C1242869F521}" destId="{AED94403-A73F-4BC9-AA5A-DFF445CFD4D9}" srcOrd="1" destOrd="0" parTransId="{E47DDD64-2382-4701-8206-22411A9541DF}" sibTransId="{348C9A46-E961-4E8A-A790-0D712963E26F}"/>
    <dgm:cxn modelId="{60DE12EC-13F5-477A-BC7A-015B2D423095}" type="presOf" srcId="{EDAF4711-10EB-43A3-BB64-C1242869F521}" destId="{09700252-CD8C-4050-B16B-65C6A001EB1E}" srcOrd="0" destOrd="0" presId="urn:microsoft.com/office/officeart/2005/8/layout/process2"/>
    <dgm:cxn modelId="{1210071B-79A6-4BE0-9C46-2B12E382DEA0}" srcId="{EDAF4711-10EB-43A3-BB64-C1242869F521}" destId="{37BF7827-2882-4826-A645-022F2BF6A365}" srcOrd="3" destOrd="0" parTransId="{C259C78A-C592-4D47-AF5F-75AF7B6D5FCC}" sibTransId="{20A51B78-49AF-4C6B-BB9B-7EB402787084}"/>
    <dgm:cxn modelId="{6FB9EC28-1329-47FA-9CC4-1BFF92AAAA0D}" type="presOf" srcId="{F02FE8F5-D2EF-4CE0-8161-0ABB3C3F4472}" destId="{4C1B920A-86B4-4C41-84E1-F81C746CCB5B}" srcOrd="0" destOrd="0" presId="urn:microsoft.com/office/officeart/2005/8/layout/process2"/>
    <dgm:cxn modelId="{2630D1D7-DFC8-4355-880E-AC65F1C4D707}" srcId="{EDAF4711-10EB-43A3-BB64-C1242869F521}" destId="{AB437318-CC63-4916-B541-CC79B0343EA8}" srcOrd="2" destOrd="0" parTransId="{73F1B8A5-BCA3-4D18-9877-90DA3AC7E8D9}" sibTransId="{F02FE8F5-D2EF-4CE0-8161-0ABB3C3F4472}"/>
    <dgm:cxn modelId="{2AE53FB8-497E-4DE4-9477-0CD2328F2B3F}" type="presOf" srcId="{5CBBB266-94F7-4202-BEA9-48C274664617}" destId="{02AE4767-DEB1-471D-A6F8-AD7C1FD5A205}" srcOrd="1" destOrd="0" presId="urn:microsoft.com/office/officeart/2005/8/layout/process2"/>
    <dgm:cxn modelId="{48605D1C-CE57-4986-9B30-E9CB30F79C7F}" srcId="{EDAF4711-10EB-43A3-BB64-C1242869F521}" destId="{AC41C553-EDE3-44C3-B449-0A6F2AA24E68}" srcOrd="0" destOrd="0" parTransId="{76BBB41E-CD17-45B0-9C06-9C362B53E57B}" sibTransId="{5CBBB266-94F7-4202-BEA9-48C274664617}"/>
    <dgm:cxn modelId="{C627DF95-6B12-4065-985B-3C120CAE00B7}" type="presOf" srcId="{5CBBB266-94F7-4202-BEA9-48C274664617}" destId="{5C2ED771-9B7A-4C26-BA80-36E0AF5E43EC}" srcOrd="0" destOrd="0" presId="urn:microsoft.com/office/officeart/2005/8/layout/process2"/>
    <dgm:cxn modelId="{1DA34E24-FA6B-4A4E-B2F4-FE755996D2B6}" type="presOf" srcId="{AC41C553-EDE3-44C3-B449-0A6F2AA24E68}" destId="{D02A412F-B74B-4780-B477-93221DBCA6C9}" srcOrd="0" destOrd="0" presId="urn:microsoft.com/office/officeart/2005/8/layout/process2"/>
    <dgm:cxn modelId="{13262DAF-45C4-4170-8DDC-20A1EBCE1FEC}" type="presParOf" srcId="{09700252-CD8C-4050-B16B-65C6A001EB1E}" destId="{D02A412F-B74B-4780-B477-93221DBCA6C9}" srcOrd="0" destOrd="0" presId="urn:microsoft.com/office/officeart/2005/8/layout/process2"/>
    <dgm:cxn modelId="{BAFAE208-F57B-4917-9AB7-0D1C8C374E19}" type="presParOf" srcId="{09700252-CD8C-4050-B16B-65C6A001EB1E}" destId="{5C2ED771-9B7A-4C26-BA80-36E0AF5E43EC}" srcOrd="1" destOrd="0" presId="urn:microsoft.com/office/officeart/2005/8/layout/process2"/>
    <dgm:cxn modelId="{415D47D7-944E-4DBF-8EC3-E5F7E8C39AAF}" type="presParOf" srcId="{5C2ED771-9B7A-4C26-BA80-36E0AF5E43EC}" destId="{02AE4767-DEB1-471D-A6F8-AD7C1FD5A205}" srcOrd="0" destOrd="0" presId="urn:microsoft.com/office/officeart/2005/8/layout/process2"/>
    <dgm:cxn modelId="{23972B61-C8F7-4686-96EC-994FF09134AE}" type="presParOf" srcId="{09700252-CD8C-4050-B16B-65C6A001EB1E}" destId="{AFDF9D11-9EE6-4AE8-A4EC-7052FC64C2A2}" srcOrd="2" destOrd="0" presId="urn:microsoft.com/office/officeart/2005/8/layout/process2"/>
    <dgm:cxn modelId="{EAC8FE0C-4DC0-4584-ABE4-0FBA349F77FF}" type="presParOf" srcId="{09700252-CD8C-4050-B16B-65C6A001EB1E}" destId="{D0B2323B-549C-4D3F-B635-EE68AE649372}" srcOrd="3" destOrd="0" presId="urn:microsoft.com/office/officeart/2005/8/layout/process2"/>
    <dgm:cxn modelId="{D520BFA6-A7C3-491D-ADDE-13CB922595FC}" type="presParOf" srcId="{D0B2323B-549C-4D3F-B635-EE68AE649372}" destId="{7BCDB132-A11E-4A9F-AA20-B7C54E274509}" srcOrd="0" destOrd="0" presId="urn:microsoft.com/office/officeart/2005/8/layout/process2"/>
    <dgm:cxn modelId="{6B080FFE-1D88-480B-A22A-B36769D38328}" type="presParOf" srcId="{09700252-CD8C-4050-B16B-65C6A001EB1E}" destId="{B2EE5F6C-2271-469D-BEF7-06B65A4A07FA}" srcOrd="4" destOrd="0" presId="urn:microsoft.com/office/officeart/2005/8/layout/process2"/>
    <dgm:cxn modelId="{0DBE9EDB-0D8B-4900-BE64-9FEF34CC9783}" type="presParOf" srcId="{09700252-CD8C-4050-B16B-65C6A001EB1E}" destId="{4C1B920A-86B4-4C41-84E1-F81C746CCB5B}" srcOrd="5" destOrd="0" presId="urn:microsoft.com/office/officeart/2005/8/layout/process2"/>
    <dgm:cxn modelId="{275283D6-2194-4E78-B528-B125D65C50BE}" type="presParOf" srcId="{4C1B920A-86B4-4C41-84E1-F81C746CCB5B}" destId="{485D8207-C18B-4696-AF2E-9AE7B5998A5D}" srcOrd="0" destOrd="0" presId="urn:microsoft.com/office/officeart/2005/8/layout/process2"/>
    <dgm:cxn modelId="{4DF15548-F4A4-4E14-8907-6F491D45C6DF}" type="presParOf" srcId="{09700252-CD8C-4050-B16B-65C6A001EB1E}" destId="{476A74D8-0F48-43C0-83A3-15AE21E0859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83D204-D11B-4C6B-8306-6E9DF74DA257}" type="doc">
      <dgm:prSet loTypeId="urn:microsoft.com/office/officeart/2005/8/layout/default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8DC98C7A-D68D-47C5-B387-520D97CDA76D}">
      <dgm:prSet phldrT="[Text]"/>
      <dgm:spPr/>
      <dgm:t>
        <a:bodyPr/>
        <a:lstStyle/>
        <a:p>
          <a:r>
            <a:rPr lang="id-ID" dirty="0">
              <a:latin typeface="Corbel" panose="020B0503020204020204" pitchFamily="34" charset="0"/>
            </a:rPr>
            <a:t>Factual</a:t>
          </a:r>
        </a:p>
      </dgm:t>
    </dgm:pt>
    <dgm:pt modelId="{433E0CCE-17D0-4B3F-899A-738EBA5B346A}" type="parTrans" cxnId="{DBA9F46B-FD35-4C53-A0D0-1860848B9BA1}">
      <dgm:prSet/>
      <dgm:spPr/>
      <dgm:t>
        <a:bodyPr/>
        <a:lstStyle/>
        <a:p>
          <a:endParaRPr lang="id-ID"/>
        </a:p>
      </dgm:t>
    </dgm:pt>
    <dgm:pt modelId="{3BCE5DB0-A2FA-42E6-9277-A8F5A163854B}" type="sibTrans" cxnId="{DBA9F46B-FD35-4C53-A0D0-1860848B9BA1}">
      <dgm:prSet/>
      <dgm:spPr/>
      <dgm:t>
        <a:bodyPr/>
        <a:lstStyle/>
        <a:p>
          <a:endParaRPr lang="id-ID"/>
        </a:p>
      </dgm:t>
    </dgm:pt>
    <dgm:pt modelId="{4C3B8665-9E2E-4E97-A9DB-F467E2793905}">
      <dgm:prSet phldrT="[Text]"/>
      <dgm:spPr/>
      <dgm:t>
        <a:bodyPr/>
        <a:lstStyle/>
        <a:p>
          <a:r>
            <a:rPr lang="id-ID" dirty="0">
              <a:latin typeface="Corbel" panose="020B0503020204020204" pitchFamily="34" charset="0"/>
            </a:rPr>
            <a:t>Conceptual</a:t>
          </a:r>
        </a:p>
      </dgm:t>
    </dgm:pt>
    <dgm:pt modelId="{F9879AB6-896E-42A2-9476-65A03904C82E}" type="parTrans" cxnId="{CCA251D9-27EF-458E-B4D0-D3EBCD040D16}">
      <dgm:prSet/>
      <dgm:spPr/>
      <dgm:t>
        <a:bodyPr/>
        <a:lstStyle/>
        <a:p>
          <a:endParaRPr lang="id-ID"/>
        </a:p>
      </dgm:t>
    </dgm:pt>
    <dgm:pt modelId="{67CF5525-942C-4A62-AC37-0262AFE2D6F3}" type="sibTrans" cxnId="{CCA251D9-27EF-458E-B4D0-D3EBCD040D16}">
      <dgm:prSet/>
      <dgm:spPr/>
      <dgm:t>
        <a:bodyPr/>
        <a:lstStyle/>
        <a:p>
          <a:endParaRPr lang="id-ID"/>
        </a:p>
      </dgm:t>
    </dgm:pt>
    <dgm:pt modelId="{92DE2186-284F-49CA-859F-100B36FD8FE0}">
      <dgm:prSet phldrT="[Text]"/>
      <dgm:spPr/>
      <dgm:t>
        <a:bodyPr/>
        <a:lstStyle/>
        <a:p>
          <a:r>
            <a:rPr lang="id-ID" dirty="0">
              <a:latin typeface="Corbel" panose="020B0503020204020204" pitchFamily="34" charset="0"/>
            </a:rPr>
            <a:t>Procedural</a:t>
          </a:r>
        </a:p>
      </dgm:t>
    </dgm:pt>
    <dgm:pt modelId="{BFCF3CF1-1A0D-40EC-A836-BF96614615F1}" type="parTrans" cxnId="{1506DA07-76B3-4295-A65B-FD8721C52F10}">
      <dgm:prSet/>
      <dgm:spPr/>
      <dgm:t>
        <a:bodyPr/>
        <a:lstStyle/>
        <a:p>
          <a:endParaRPr lang="id-ID"/>
        </a:p>
      </dgm:t>
    </dgm:pt>
    <dgm:pt modelId="{2D31A452-7D0F-40F4-BC22-EE345B3995B7}" type="sibTrans" cxnId="{1506DA07-76B3-4295-A65B-FD8721C52F10}">
      <dgm:prSet/>
      <dgm:spPr/>
      <dgm:t>
        <a:bodyPr/>
        <a:lstStyle/>
        <a:p>
          <a:endParaRPr lang="id-ID"/>
        </a:p>
      </dgm:t>
    </dgm:pt>
    <dgm:pt modelId="{3D847DAE-D746-4CAC-AD23-55062D45436C}">
      <dgm:prSet phldrT="[Text]"/>
      <dgm:spPr/>
      <dgm:t>
        <a:bodyPr/>
        <a:lstStyle/>
        <a:p>
          <a:r>
            <a:rPr lang="id-ID" dirty="0">
              <a:latin typeface="Corbel" panose="020B0503020204020204" pitchFamily="34" charset="0"/>
            </a:rPr>
            <a:t>Metacognitive</a:t>
          </a:r>
        </a:p>
      </dgm:t>
    </dgm:pt>
    <dgm:pt modelId="{B8DF9974-D5A8-41A7-B801-A310F5376673}" type="parTrans" cxnId="{FEA7A62D-25BE-4818-AFD1-F020C1A48AA8}">
      <dgm:prSet/>
      <dgm:spPr/>
      <dgm:t>
        <a:bodyPr/>
        <a:lstStyle/>
        <a:p>
          <a:endParaRPr lang="id-ID"/>
        </a:p>
      </dgm:t>
    </dgm:pt>
    <dgm:pt modelId="{CEB6764D-394B-4D30-82BC-DAC9F301D472}" type="sibTrans" cxnId="{FEA7A62D-25BE-4818-AFD1-F020C1A48AA8}">
      <dgm:prSet/>
      <dgm:spPr/>
      <dgm:t>
        <a:bodyPr/>
        <a:lstStyle/>
        <a:p>
          <a:endParaRPr lang="id-ID"/>
        </a:p>
      </dgm:t>
    </dgm:pt>
    <dgm:pt modelId="{AE86EBE9-A367-41A9-8810-D2F69D644DF6}" type="pres">
      <dgm:prSet presAssocID="{0D83D204-D11B-4C6B-8306-6E9DF74DA2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2F4F0F-80AA-494C-9310-2A0A9FBF89D8}" type="pres">
      <dgm:prSet presAssocID="{8DC98C7A-D68D-47C5-B387-520D97CDA7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56B1D-A100-4B53-B715-63915DF4EAF1}" type="pres">
      <dgm:prSet presAssocID="{3BCE5DB0-A2FA-42E6-9277-A8F5A163854B}" presName="sibTrans" presStyleCnt="0"/>
      <dgm:spPr/>
    </dgm:pt>
    <dgm:pt modelId="{6D07ACCE-EDB6-4E63-B776-48AFD12FDE8A}" type="pres">
      <dgm:prSet presAssocID="{4C3B8665-9E2E-4E97-A9DB-F467E279390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B4172-57DF-4D32-BA69-7AE8B7C9CA1E}" type="pres">
      <dgm:prSet presAssocID="{67CF5525-942C-4A62-AC37-0262AFE2D6F3}" presName="sibTrans" presStyleCnt="0"/>
      <dgm:spPr/>
    </dgm:pt>
    <dgm:pt modelId="{9132F58A-70EC-4A9B-A0CC-41EEE2825F7A}" type="pres">
      <dgm:prSet presAssocID="{92DE2186-284F-49CA-859F-100B36FD8FE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EF86C-EBF3-4A2A-B83E-A1E4C8870D5F}" type="pres">
      <dgm:prSet presAssocID="{2D31A452-7D0F-40F4-BC22-EE345B3995B7}" presName="sibTrans" presStyleCnt="0"/>
      <dgm:spPr/>
    </dgm:pt>
    <dgm:pt modelId="{2943D1E5-D094-44B7-BA43-883671C307BD}" type="pres">
      <dgm:prSet presAssocID="{3D847DAE-D746-4CAC-AD23-55062D45436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A9F46B-FD35-4C53-A0D0-1860848B9BA1}" srcId="{0D83D204-D11B-4C6B-8306-6E9DF74DA257}" destId="{8DC98C7A-D68D-47C5-B387-520D97CDA76D}" srcOrd="0" destOrd="0" parTransId="{433E0CCE-17D0-4B3F-899A-738EBA5B346A}" sibTransId="{3BCE5DB0-A2FA-42E6-9277-A8F5A163854B}"/>
    <dgm:cxn modelId="{363A2619-7237-4B55-ACD9-9E9B9251FD5E}" type="presOf" srcId="{8DC98C7A-D68D-47C5-B387-520D97CDA76D}" destId="{AC2F4F0F-80AA-494C-9310-2A0A9FBF89D8}" srcOrd="0" destOrd="0" presId="urn:microsoft.com/office/officeart/2005/8/layout/default"/>
    <dgm:cxn modelId="{D37AB6C9-24EC-4975-80D5-A899D49D1E8B}" type="presOf" srcId="{3D847DAE-D746-4CAC-AD23-55062D45436C}" destId="{2943D1E5-D094-44B7-BA43-883671C307BD}" srcOrd="0" destOrd="0" presId="urn:microsoft.com/office/officeart/2005/8/layout/default"/>
    <dgm:cxn modelId="{CCA251D9-27EF-458E-B4D0-D3EBCD040D16}" srcId="{0D83D204-D11B-4C6B-8306-6E9DF74DA257}" destId="{4C3B8665-9E2E-4E97-A9DB-F467E2793905}" srcOrd="1" destOrd="0" parTransId="{F9879AB6-896E-42A2-9476-65A03904C82E}" sibTransId="{67CF5525-942C-4A62-AC37-0262AFE2D6F3}"/>
    <dgm:cxn modelId="{83E018DB-36E2-4AB5-B3D1-5A7A5F7EF225}" type="presOf" srcId="{0D83D204-D11B-4C6B-8306-6E9DF74DA257}" destId="{AE86EBE9-A367-41A9-8810-D2F69D644DF6}" srcOrd="0" destOrd="0" presId="urn:microsoft.com/office/officeart/2005/8/layout/default"/>
    <dgm:cxn modelId="{71339EB4-5E7C-478D-9EEB-F1C66ED81024}" type="presOf" srcId="{4C3B8665-9E2E-4E97-A9DB-F467E2793905}" destId="{6D07ACCE-EDB6-4E63-B776-48AFD12FDE8A}" srcOrd="0" destOrd="0" presId="urn:microsoft.com/office/officeart/2005/8/layout/default"/>
    <dgm:cxn modelId="{FEA7A62D-25BE-4818-AFD1-F020C1A48AA8}" srcId="{0D83D204-D11B-4C6B-8306-6E9DF74DA257}" destId="{3D847DAE-D746-4CAC-AD23-55062D45436C}" srcOrd="3" destOrd="0" parTransId="{B8DF9974-D5A8-41A7-B801-A310F5376673}" sibTransId="{CEB6764D-394B-4D30-82BC-DAC9F301D472}"/>
    <dgm:cxn modelId="{1506DA07-76B3-4295-A65B-FD8721C52F10}" srcId="{0D83D204-D11B-4C6B-8306-6E9DF74DA257}" destId="{92DE2186-284F-49CA-859F-100B36FD8FE0}" srcOrd="2" destOrd="0" parTransId="{BFCF3CF1-1A0D-40EC-A836-BF96614615F1}" sibTransId="{2D31A452-7D0F-40F4-BC22-EE345B3995B7}"/>
    <dgm:cxn modelId="{98B91D5E-E375-46F7-ABAF-CE404969D3BD}" type="presOf" srcId="{92DE2186-284F-49CA-859F-100B36FD8FE0}" destId="{9132F58A-70EC-4A9B-A0CC-41EEE2825F7A}" srcOrd="0" destOrd="0" presId="urn:microsoft.com/office/officeart/2005/8/layout/default"/>
    <dgm:cxn modelId="{20B0F338-F563-4E23-AB4E-F5DBD942513C}" type="presParOf" srcId="{AE86EBE9-A367-41A9-8810-D2F69D644DF6}" destId="{AC2F4F0F-80AA-494C-9310-2A0A9FBF89D8}" srcOrd="0" destOrd="0" presId="urn:microsoft.com/office/officeart/2005/8/layout/default"/>
    <dgm:cxn modelId="{AE224FC0-5E12-4A81-B02A-8E8563533893}" type="presParOf" srcId="{AE86EBE9-A367-41A9-8810-D2F69D644DF6}" destId="{0E556B1D-A100-4B53-B715-63915DF4EAF1}" srcOrd="1" destOrd="0" presId="urn:microsoft.com/office/officeart/2005/8/layout/default"/>
    <dgm:cxn modelId="{FFDCED8D-E793-4E0B-AFC9-016D90262AA6}" type="presParOf" srcId="{AE86EBE9-A367-41A9-8810-D2F69D644DF6}" destId="{6D07ACCE-EDB6-4E63-B776-48AFD12FDE8A}" srcOrd="2" destOrd="0" presId="urn:microsoft.com/office/officeart/2005/8/layout/default"/>
    <dgm:cxn modelId="{897E88E8-0848-4F72-A6AD-58B4FC8A9E5B}" type="presParOf" srcId="{AE86EBE9-A367-41A9-8810-D2F69D644DF6}" destId="{31DB4172-57DF-4D32-BA69-7AE8B7C9CA1E}" srcOrd="3" destOrd="0" presId="urn:microsoft.com/office/officeart/2005/8/layout/default"/>
    <dgm:cxn modelId="{115D99AE-AB09-4193-96D6-0C09C832BCAC}" type="presParOf" srcId="{AE86EBE9-A367-41A9-8810-D2F69D644DF6}" destId="{9132F58A-70EC-4A9B-A0CC-41EEE2825F7A}" srcOrd="4" destOrd="0" presId="urn:microsoft.com/office/officeart/2005/8/layout/default"/>
    <dgm:cxn modelId="{F9840110-4305-4B52-9FE4-4478D0876128}" type="presParOf" srcId="{AE86EBE9-A367-41A9-8810-D2F69D644DF6}" destId="{DFBEF86C-EBF3-4A2A-B83E-A1E4C8870D5F}" srcOrd="5" destOrd="0" presId="urn:microsoft.com/office/officeart/2005/8/layout/default"/>
    <dgm:cxn modelId="{5C7D4E10-5F9F-4873-8D0C-7C33DD73CA26}" type="presParOf" srcId="{AE86EBE9-A367-41A9-8810-D2F69D644DF6}" destId="{2943D1E5-D094-44B7-BA43-883671C307B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09B53B-B663-4C0D-B340-877CF06058DB}" type="doc">
      <dgm:prSet loTypeId="urn:microsoft.com/office/officeart/2005/8/layout/default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46B32954-2258-45FB-9244-EE7299D53C03}">
      <dgm:prSet phldrT="[Text]"/>
      <dgm:spPr/>
      <dgm:t>
        <a:bodyPr/>
        <a:lstStyle/>
        <a:p>
          <a:r>
            <a:rPr lang="id-ID" dirty="0"/>
            <a:t>Remember</a:t>
          </a:r>
        </a:p>
      </dgm:t>
    </dgm:pt>
    <dgm:pt modelId="{45852854-73BF-42D6-BFA4-D88BD530BC64}" type="parTrans" cxnId="{930A6C51-EBE8-4CDC-A2EB-51D8D4CFCC7E}">
      <dgm:prSet/>
      <dgm:spPr/>
      <dgm:t>
        <a:bodyPr/>
        <a:lstStyle/>
        <a:p>
          <a:endParaRPr lang="id-ID"/>
        </a:p>
      </dgm:t>
    </dgm:pt>
    <dgm:pt modelId="{3B3A478C-5C34-4362-B9AE-0F4E939A8359}" type="sibTrans" cxnId="{930A6C51-EBE8-4CDC-A2EB-51D8D4CFCC7E}">
      <dgm:prSet/>
      <dgm:spPr/>
      <dgm:t>
        <a:bodyPr/>
        <a:lstStyle/>
        <a:p>
          <a:endParaRPr lang="id-ID"/>
        </a:p>
      </dgm:t>
    </dgm:pt>
    <dgm:pt modelId="{77F638A5-05CC-4D96-ABED-2CCE8F1A83D7}">
      <dgm:prSet phldrT="[Text]"/>
      <dgm:spPr/>
      <dgm:t>
        <a:bodyPr/>
        <a:lstStyle/>
        <a:p>
          <a:r>
            <a:rPr lang="id-ID" dirty="0"/>
            <a:t>Understood</a:t>
          </a:r>
        </a:p>
      </dgm:t>
    </dgm:pt>
    <dgm:pt modelId="{63E9BD84-9AE5-4CFC-8668-709B9E10101C}" type="parTrans" cxnId="{7914D83A-6CC7-4D63-BAB5-6141FA978FB8}">
      <dgm:prSet/>
      <dgm:spPr/>
      <dgm:t>
        <a:bodyPr/>
        <a:lstStyle/>
        <a:p>
          <a:endParaRPr lang="id-ID"/>
        </a:p>
      </dgm:t>
    </dgm:pt>
    <dgm:pt modelId="{C5951690-CFCE-448D-9DAF-D9A9D436500C}" type="sibTrans" cxnId="{7914D83A-6CC7-4D63-BAB5-6141FA978FB8}">
      <dgm:prSet/>
      <dgm:spPr/>
      <dgm:t>
        <a:bodyPr/>
        <a:lstStyle/>
        <a:p>
          <a:endParaRPr lang="id-ID"/>
        </a:p>
      </dgm:t>
    </dgm:pt>
    <dgm:pt modelId="{6AE0697A-AB95-4307-BFBB-F5D0EBC68252}">
      <dgm:prSet phldrT="[Text]"/>
      <dgm:spPr/>
      <dgm:t>
        <a:bodyPr/>
        <a:lstStyle/>
        <a:p>
          <a:r>
            <a:rPr lang="id-ID" dirty="0"/>
            <a:t>Apply</a:t>
          </a:r>
        </a:p>
      </dgm:t>
    </dgm:pt>
    <dgm:pt modelId="{ACCA65D9-CFDB-4F96-9FA7-7B14B06CE0D7}" type="parTrans" cxnId="{78694733-D667-4AD9-A2AC-78BE4DF77F3F}">
      <dgm:prSet/>
      <dgm:spPr/>
      <dgm:t>
        <a:bodyPr/>
        <a:lstStyle/>
        <a:p>
          <a:endParaRPr lang="id-ID"/>
        </a:p>
      </dgm:t>
    </dgm:pt>
    <dgm:pt modelId="{FB358C62-0422-4817-9C20-9CA2DFFE534C}" type="sibTrans" cxnId="{78694733-D667-4AD9-A2AC-78BE4DF77F3F}">
      <dgm:prSet/>
      <dgm:spPr/>
      <dgm:t>
        <a:bodyPr/>
        <a:lstStyle/>
        <a:p>
          <a:endParaRPr lang="id-ID"/>
        </a:p>
      </dgm:t>
    </dgm:pt>
    <dgm:pt modelId="{E414F461-72D0-4588-AF25-EEDC0ABA8400}">
      <dgm:prSet phldrT="[Text]"/>
      <dgm:spPr/>
      <dgm:t>
        <a:bodyPr/>
        <a:lstStyle/>
        <a:p>
          <a:r>
            <a:rPr lang="id-ID" dirty="0"/>
            <a:t>Analyze</a:t>
          </a:r>
        </a:p>
      </dgm:t>
    </dgm:pt>
    <dgm:pt modelId="{95DDF9D6-6B09-4B46-9A64-D1E053E4AA27}" type="parTrans" cxnId="{8649D66D-DAAA-41D4-9CFF-90ABA1C1B09F}">
      <dgm:prSet/>
      <dgm:spPr/>
      <dgm:t>
        <a:bodyPr/>
        <a:lstStyle/>
        <a:p>
          <a:endParaRPr lang="id-ID"/>
        </a:p>
      </dgm:t>
    </dgm:pt>
    <dgm:pt modelId="{6235F4EE-4126-4FF2-8979-A4E0C7F6907E}" type="sibTrans" cxnId="{8649D66D-DAAA-41D4-9CFF-90ABA1C1B09F}">
      <dgm:prSet/>
      <dgm:spPr/>
      <dgm:t>
        <a:bodyPr/>
        <a:lstStyle/>
        <a:p>
          <a:endParaRPr lang="id-ID"/>
        </a:p>
      </dgm:t>
    </dgm:pt>
    <dgm:pt modelId="{AE225A5A-C78E-46F4-81EB-280CAA4A059C}">
      <dgm:prSet phldrT="[Text]"/>
      <dgm:spPr/>
      <dgm:t>
        <a:bodyPr/>
        <a:lstStyle/>
        <a:p>
          <a:r>
            <a:rPr lang="id-ID" dirty="0"/>
            <a:t>Evaluate</a:t>
          </a:r>
        </a:p>
      </dgm:t>
    </dgm:pt>
    <dgm:pt modelId="{BDE94337-F7D8-4D9D-9942-E0B7C69FA03E}" type="parTrans" cxnId="{43456E80-E768-49D1-AF93-C9B7E57F9557}">
      <dgm:prSet/>
      <dgm:spPr/>
      <dgm:t>
        <a:bodyPr/>
        <a:lstStyle/>
        <a:p>
          <a:endParaRPr lang="id-ID"/>
        </a:p>
      </dgm:t>
    </dgm:pt>
    <dgm:pt modelId="{0112D2E8-40D5-4BF8-9749-5F3654CD8796}" type="sibTrans" cxnId="{43456E80-E768-49D1-AF93-C9B7E57F9557}">
      <dgm:prSet/>
      <dgm:spPr/>
      <dgm:t>
        <a:bodyPr/>
        <a:lstStyle/>
        <a:p>
          <a:endParaRPr lang="id-ID"/>
        </a:p>
      </dgm:t>
    </dgm:pt>
    <dgm:pt modelId="{E650CBD6-2E40-489E-9E25-FA5C3256DA60}">
      <dgm:prSet phldrT="[Text]"/>
      <dgm:spPr/>
      <dgm:t>
        <a:bodyPr/>
        <a:lstStyle/>
        <a:p>
          <a:r>
            <a:rPr lang="id-ID" dirty="0"/>
            <a:t>Create</a:t>
          </a:r>
        </a:p>
      </dgm:t>
    </dgm:pt>
    <dgm:pt modelId="{93B4BD87-AC2C-46DF-994C-FD0F6ABD0417}" type="parTrans" cxnId="{C293657C-A46A-43FD-A31D-9D681BCE1742}">
      <dgm:prSet/>
      <dgm:spPr/>
      <dgm:t>
        <a:bodyPr/>
        <a:lstStyle/>
        <a:p>
          <a:endParaRPr lang="id-ID"/>
        </a:p>
      </dgm:t>
    </dgm:pt>
    <dgm:pt modelId="{C33FE6D0-9FF5-4FE7-A3D4-0970644529B0}" type="sibTrans" cxnId="{C293657C-A46A-43FD-A31D-9D681BCE1742}">
      <dgm:prSet/>
      <dgm:spPr/>
      <dgm:t>
        <a:bodyPr/>
        <a:lstStyle/>
        <a:p>
          <a:endParaRPr lang="id-ID"/>
        </a:p>
      </dgm:t>
    </dgm:pt>
    <dgm:pt modelId="{5DCDD681-108A-4CAD-8A6B-FF391D61B226}" type="pres">
      <dgm:prSet presAssocID="{5509B53B-B663-4C0D-B340-877CF06058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061FF9-706B-482F-9F71-EB240ACD0F3E}" type="pres">
      <dgm:prSet presAssocID="{46B32954-2258-45FB-9244-EE7299D53C0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B81DA-8C95-4B80-AC82-B170D8E1D1BD}" type="pres">
      <dgm:prSet presAssocID="{3B3A478C-5C34-4362-B9AE-0F4E939A8359}" presName="sibTrans" presStyleCnt="0"/>
      <dgm:spPr/>
    </dgm:pt>
    <dgm:pt modelId="{3B334542-1627-4807-A6CA-9A041B2C6017}" type="pres">
      <dgm:prSet presAssocID="{77F638A5-05CC-4D96-ABED-2CCE8F1A83D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98D9B-26FC-4F85-AA71-17837C985ABD}" type="pres">
      <dgm:prSet presAssocID="{C5951690-CFCE-448D-9DAF-D9A9D436500C}" presName="sibTrans" presStyleCnt="0"/>
      <dgm:spPr/>
    </dgm:pt>
    <dgm:pt modelId="{A3EBFC4A-8388-41E7-9741-279D6CCFCEE2}" type="pres">
      <dgm:prSet presAssocID="{6AE0697A-AB95-4307-BFBB-F5D0EBC6825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15FCB-20BA-4FBD-8BE7-C131DEABADCE}" type="pres">
      <dgm:prSet presAssocID="{FB358C62-0422-4817-9C20-9CA2DFFE534C}" presName="sibTrans" presStyleCnt="0"/>
      <dgm:spPr/>
    </dgm:pt>
    <dgm:pt modelId="{159C6B44-A34E-4253-9A74-2C005F265BFD}" type="pres">
      <dgm:prSet presAssocID="{E414F461-72D0-4588-AF25-EEDC0ABA840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5720A-F2D9-4FEC-9903-4BD589935A1A}" type="pres">
      <dgm:prSet presAssocID="{6235F4EE-4126-4FF2-8979-A4E0C7F6907E}" presName="sibTrans" presStyleCnt="0"/>
      <dgm:spPr/>
    </dgm:pt>
    <dgm:pt modelId="{E52A9FF1-594C-4FF1-BDE3-A89999A28759}" type="pres">
      <dgm:prSet presAssocID="{AE225A5A-C78E-46F4-81EB-280CAA4A059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2D37C-86FB-4620-A444-71D0CAB0E828}" type="pres">
      <dgm:prSet presAssocID="{0112D2E8-40D5-4BF8-9749-5F3654CD8796}" presName="sibTrans" presStyleCnt="0"/>
      <dgm:spPr/>
    </dgm:pt>
    <dgm:pt modelId="{03AF91D6-4F68-4388-9333-D64D77180CF2}" type="pres">
      <dgm:prSet presAssocID="{E650CBD6-2E40-489E-9E25-FA5C3256DA6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1AA565-351B-4636-AF91-517D73919168}" type="presOf" srcId="{77F638A5-05CC-4D96-ABED-2CCE8F1A83D7}" destId="{3B334542-1627-4807-A6CA-9A041B2C6017}" srcOrd="0" destOrd="0" presId="urn:microsoft.com/office/officeart/2005/8/layout/default"/>
    <dgm:cxn modelId="{78694733-D667-4AD9-A2AC-78BE4DF77F3F}" srcId="{5509B53B-B663-4C0D-B340-877CF06058DB}" destId="{6AE0697A-AB95-4307-BFBB-F5D0EBC68252}" srcOrd="2" destOrd="0" parTransId="{ACCA65D9-CFDB-4F96-9FA7-7B14B06CE0D7}" sibTransId="{FB358C62-0422-4817-9C20-9CA2DFFE534C}"/>
    <dgm:cxn modelId="{74069CCA-7485-4353-BCDB-415D7FF72405}" type="presOf" srcId="{E414F461-72D0-4588-AF25-EEDC0ABA8400}" destId="{159C6B44-A34E-4253-9A74-2C005F265BFD}" srcOrd="0" destOrd="0" presId="urn:microsoft.com/office/officeart/2005/8/layout/default"/>
    <dgm:cxn modelId="{930A6C51-EBE8-4CDC-A2EB-51D8D4CFCC7E}" srcId="{5509B53B-B663-4C0D-B340-877CF06058DB}" destId="{46B32954-2258-45FB-9244-EE7299D53C03}" srcOrd="0" destOrd="0" parTransId="{45852854-73BF-42D6-BFA4-D88BD530BC64}" sibTransId="{3B3A478C-5C34-4362-B9AE-0F4E939A8359}"/>
    <dgm:cxn modelId="{501D9441-9B29-4072-8B46-0C9813FB73E5}" type="presOf" srcId="{AE225A5A-C78E-46F4-81EB-280CAA4A059C}" destId="{E52A9FF1-594C-4FF1-BDE3-A89999A28759}" srcOrd="0" destOrd="0" presId="urn:microsoft.com/office/officeart/2005/8/layout/default"/>
    <dgm:cxn modelId="{8649D66D-DAAA-41D4-9CFF-90ABA1C1B09F}" srcId="{5509B53B-B663-4C0D-B340-877CF06058DB}" destId="{E414F461-72D0-4588-AF25-EEDC0ABA8400}" srcOrd="3" destOrd="0" parTransId="{95DDF9D6-6B09-4B46-9A64-D1E053E4AA27}" sibTransId="{6235F4EE-4126-4FF2-8979-A4E0C7F6907E}"/>
    <dgm:cxn modelId="{ED553B67-B3B6-4962-8F75-F85EF0AE0842}" type="presOf" srcId="{E650CBD6-2E40-489E-9E25-FA5C3256DA60}" destId="{03AF91D6-4F68-4388-9333-D64D77180CF2}" srcOrd="0" destOrd="0" presId="urn:microsoft.com/office/officeart/2005/8/layout/default"/>
    <dgm:cxn modelId="{7914D83A-6CC7-4D63-BAB5-6141FA978FB8}" srcId="{5509B53B-B663-4C0D-B340-877CF06058DB}" destId="{77F638A5-05CC-4D96-ABED-2CCE8F1A83D7}" srcOrd="1" destOrd="0" parTransId="{63E9BD84-9AE5-4CFC-8668-709B9E10101C}" sibTransId="{C5951690-CFCE-448D-9DAF-D9A9D436500C}"/>
    <dgm:cxn modelId="{239C58A2-302A-4296-A965-657F59CF93FC}" type="presOf" srcId="{5509B53B-B663-4C0D-B340-877CF06058DB}" destId="{5DCDD681-108A-4CAD-8A6B-FF391D61B226}" srcOrd="0" destOrd="0" presId="urn:microsoft.com/office/officeart/2005/8/layout/default"/>
    <dgm:cxn modelId="{C293657C-A46A-43FD-A31D-9D681BCE1742}" srcId="{5509B53B-B663-4C0D-B340-877CF06058DB}" destId="{E650CBD6-2E40-489E-9E25-FA5C3256DA60}" srcOrd="5" destOrd="0" parTransId="{93B4BD87-AC2C-46DF-994C-FD0F6ABD0417}" sibTransId="{C33FE6D0-9FF5-4FE7-A3D4-0970644529B0}"/>
    <dgm:cxn modelId="{0531EF8D-E044-499F-9C59-5E27E860649C}" type="presOf" srcId="{46B32954-2258-45FB-9244-EE7299D53C03}" destId="{E7061FF9-706B-482F-9F71-EB240ACD0F3E}" srcOrd="0" destOrd="0" presId="urn:microsoft.com/office/officeart/2005/8/layout/default"/>
    <dgm:cxn modelId="{43456E80-E768-49D1-AF93-C9B7E57F9557}" srcId="{5509B53B-B663-4C0D-B340-877CF06058DB}" destId="{AE225A5A-C78E-46F4-81EB-280CAA4A059C}" srcOrd="4" destOrd="0" parTransId="{BDE94337-F7D8-4D9D-9942-E0B7C69FA03E}" sibTransId="{0112D2E8-40D5-4BF8-9749-5F3654CD8796}"/>
    <dgm:cxn modelId="{19AD4342-4CC6-4F02-AED0-3F77E5EF71E9}" type="presOf" srcId="{6AE0697A-AB95-4307-BFBB-F5D0EBC68252}" destId="{A3EBFC4A-8388-41E7-9741-279D6CCFCEE2}" srcOrd="0" destOrd="0" presId="urn:microsoft.com/office/officeart/2005/8/layout/default"/>
    <dgm:cxn modelId="{F9ADD74F-FBBF-4590-8605-8E63F2269B7B}" type="presParOf" srcId="{5DCDD681-108A-4CAD-8A6B-FF391D61B226}" destId="{E7061FF9-706B-482F-9F71-EB240ACD0F3E}" srcOrd="0" destOrd="0" presId="urn:microsoft.com/office/officeart/2005/8/layout/default"/>
    <dgm:cxn modelId="{8A5B9080-56EC-4F11-A438-9BE3ECC88C08}" type="presParOf" srcId="{5DCDD681-108A-4CAD-8A6B-FF391D61B226}" destId="{6A1B81DA-8C95-4B80-AC82-B170D8E1D1BD}" srcOrd="1" destOrd="0" presId="urn:microsoft.com/office/officeart/2005/8/layout/default"/>
    <dgm:cxn modelId="{9858F2C1-4906-404A-8BA8-F28E1DAC3E21}" type="presParOf" srcId="{5DCDD681-108A-4CAD-8A6B-FF391D61B226}" destId="{3B334542-1627-4807-A6CA-9A041B2C6017}" srcOrd="2" destOrd="0" presId="urn:microsoft.com/office/officeart/2005/8/layout/default"/>
    <dgm:cxn modelId="{7AD7C76B-7EC1-4ADE-ACE2-091B703B7EF1}" type="presParOf" srcId="{5DCDD681-108A-4CAD-8A6B-FF391D61B226}" destId="{B6E98D9B-26FC-4F85-AA71-17837C985ABD}" srcOrd="3" destOrd="0" presId="urn:microsoft.com/office/officeart/2005/8/layout/default"/>
    <dgm:cxn modelId="{1D1C0A5E-24A7-4867-BCD2-AD99B489451D}" type="presParOf" srcId="{5DCDD681-108A-4CAD-8A6B-FF391D61B226}" destId="{A3EBFC4A-8388-41E7-9741-279D6CCFCEE2}" srcOrd="4" destOrd="0" presId="urn:microsoft.com/office/officeart/2005/8/layout/default"/>
    <dgm:cxn modelId="{7A977D49-7F9A-4D09-B505-10BBDAE971FC}" type="presParOf" srcId="{5DCDD681-108A-4CAD-8A6B-FF391D61B226}" destId="{3AD15FCB-20BA-4FBD-8BE7-C131DEABADCE}" srcOrd="5" destOrd="0" presId="urn:microsoft.com/office/officeart/2005/8/layout/default"/>
    <dgm:cxn modelId="{733C6C79-A4E1-4FDD-9F57-1F2B79BD4918}" type="presParOf" srcId="{5DCDD681-108A-4CAD-8A6B-FF391D61B226}" destId="{159C6B44-A34E-4253-9A74-2C005F265BFD}" srcOrd="6" destOrd="0" presId="urn:microsoft.com/office/officeart/2005/8/layout/default"/>
    <dgm:cxn modelId="{E9FC8759-DD04-4DAC-89E1-1B579807D629}" type="presParOf" srcId="{5DCDD681-108A-4CAD-8A6B-FF391D61B226}" destId="{A065720A-F2D9-4FEC-9903-4BD589935A1A}" srcOrd="7" destOrd="0" presId="urn:microsoft.com/office/officeart/2005/8/layout/default"/>
    <dgm:cxn modelId="{B60CF8BF-7E32-463D-B3D9-0028FE08E82A}" type="presParOf" srcId="{5DCDD681-108A-4CAD-8A6B-FF391D61B226}" destId="{E52A9FF1-594C-4FF1-BDE3-A89999A28759}" srcOrd="8" destOrd="0" presId="urn:microsoft.com/office/officeart/2005/8/layout/default"/>
    <dgm:cxn modelId="{AE3B537C-226A-440D-B2F6-AD9885C0E023}" type="presParOf" srcId="{5DCDD681-108A-4CAD-8A6B-FF391D61B226}" destId="{55C2D37C-86FB-4620-A444-71D0CAB0E828}" srcOrd="9" destOrd="0" presId="urn:microsoft.com/office/officeart/2005/8/layout/default"/>
    <dgm:cxn modelId="{CCC92CCA-3557-44E2-A03C-F2C66BE3B485}" type="presParOf" srcId="{5DCDD681-108A-4CAD-8A6B-FF391D61B226}" destId="{03AF91D6-4F68-4388-9333-D64D77180CF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F615-3FD5-4230-829C-F636DD0B37A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CC275D-7488-4D75-B220-8EC5B9B8A4B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F615-3FD5-4230-829C-F636DD0B37A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275D-7488-4D75-B220-8EC5B9B8A4B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F615-3FD5-4230-829C-F636DD0B37A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275D-7488-4D75-B220-8EC5B9B8A4B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F615-3FD5-4230-829C-F636DD0B37A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275D-7488-4D75-B220-8EC5B9B8A4B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F615-3FD5-4230-829C-F636DD0B37A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CC275D-7488-4D75-B220-8EC5B9B8A4BD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F615-3FD5-4230-829C-F636DD0B37A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275D-7488-4D75-B220-8EC5B9B8A4B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F615-3FD5-4230-829C-F636DD0B37A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275D-7488-4D75-B220-8EC5B9B8A4B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F615-3FD5-4230-829C-F636DD0B37A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275D-7488-4D75-B220-8EC5B9B8A4B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F615-3FD5-4230-829C-F636DD0B37A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275D-7488-4D75-B220-8EC5B9B8A4B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F615-3FD5-4230-829C-F636DD0B37A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275D-7488-4D75-B220-8EC5B9B8A4BD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F615-3FD5-4230-829C-F636DD0B37A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CC275D-7488-4D75-B220-8EC5B9B8A4BD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99EF615-3FD5-4230-829C-F636DD0B37A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DCC275D-7488-4D75-B220-8EC5B9B8A4BD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2200" spc="600" dirty="0"/>
              <a:t>[Chapter 12]</a:t>
            </a:r>
            <a:r>
              <a:rPr lang="id-ID" sz="2700" spc="600" dirty="0"/>
              <a:t/>
            </a:r>
            <a:br>
              <a:rPr lang="id-ID" sz="2700" spc="600" dirty="0"/>
            </a:br>
            <a:r>
              <a:rPr lang="id-ID" sz="6000" dirty="0">
                <a:latin typeface="Aharoni" panose="02010803020104030203" pitchFamily="2" charset="-79"/>
                <a:cs typeface="Aharoni" panose="02010803020104030203" pitchFamily="2" charset="-79"/>
              </a:rPr>
              <a:t>Planning, Instruction, &amp; Technology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6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577483"/>
          </a:xfrm>
        </p:spPr>
        <p:txBody>
          <a:bodyPr/>
          <a:lstStyle/>
          <a:p>
            <a:r>
              <a:rPr lang="id-ID" b="0" dirty="0"/>
              <a:t>4 kategori pengetahuan: </a:t>
            </a:r>
          </a:p>
          <a:p>
            <a:endParaRPr lang="id-ID" b="0" dirty="0"/>
          </a:p>
          <a:p>
            <a:endParaRPr lang="id-ID" b="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10013454"/>
              </p:ext>
            </p:extLst>
          </p:nvPr>
        </p:nvGraphicFramePr>
        <p:xfrm>
          <a:off x="1547664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7915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505475"/>
          </a:xfrm>
        </p:spPr>
        <p:txBody>
          <a:bodyPr/>
          <a:lstStyle/>
          <a:p>
            <a:r>
              <a:rPr lang="id-ID" dirty="0"/>
              <a:t>Kategori dalam dimensi proses kognitif:</a:t>
            </a:r>
          </a:p>
          <a:p>
            <a:endParaRPr lang="id-ID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0295784"/>
              </p:ext>
            </p:extLst>
          </p:nvPr>
        </p:nvGraphicFramePr>
        <p:xfrm>
          <a:off x="1259632" y="1556792"/>
          <a:ext cx="6576392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932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968" y="460238"/>
            <a:ext cx="7620000" cy="5361459"/>
          </a:xfrm>
        </p:spPr>
        <p:txBody>
          <a:bodyPr/>
          <a:lstStyle/>
          <a:p>
            <a:pPr lvl="0"/>
            <a:r>
              <a:rPr lang="id-ID" sz="3200" i="1" dirty="0">
                <a:solidFill>
                  <a:prstClr val="black"/>
                </a:solidFill>
              </a:rPr>
              <a:t>Direct Instruction</a:t>
            </a:r>
          </a:p>
          <a:p>
            <a:pPr lvl="0"/>
            <a:r>
              <a:rPr lang="id-ID" b="0" dirty="0">
                <a:solidFill>
                  <a:prstClr val="black"/>
                </a:solidFill>
              </a:rPr>
              <a:t>“Pendekatan </a:t>
            </a:r>
            <a:r>
              <a:rPr lang="id-ID" b="0" i="1" dirty="0">
                <a:solidFill>
                  <a:prstClr val="black"/>
                </a:solidFill>
              </a:rPr>
              <a:t>teacher-centered</a:t>
            </a:r>
            <a:r>
              <a:rPr lang="id-ID" b="0" dirty="0">
                <a:solidFill>
                  <a:prstClr val="black"/>
                </a:solidFill>
              </a:rPr>
              <a:t> yang terstruktur yang berciri-cirikan terlibatnya arahan dan kontrol oleh guru, ekspekasi tinggi tas progres murid, pemanfaatan waktu secara maksimum pada tugas-tugas akademik, dan segala cara guru untuk memperkecil efek negatif “.</a:t>
            </a:r>
          </a:p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5900737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924944"/>
            <a:ext cx="5040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Selain aspek akademik kurang diperhatikan</a:t>
            </a:r>
          </a:p>
          <a:p>
            <a:endParaRPr lang="id-ID" sz="800" strike="sngStrik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Guru memiliki ekspektasi tinggi untuk murid dapat menggapai level intelegensi yang sekiranya dapat diterima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i="1" dirty="0"/>
              <a:t>Goal</a:t>
            </a:r>
            <a:r>
              <a:rPr lang="id-ID" b="1" dirty="0"/>
              <a:t> penting</a:t>
            </a:r>
            <a:r>
              <a:rPr lang="id-ID" dirty="0"/>
              <a:t>: Memaksimumkan waktu pembelajaran akademik murid </a:t>
            </a:r>
            <a:r>
              <a:rPr lang="id-ID" i="1" dirty="0"/>
              <a:t>(Academic learning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sz="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/>
              <a:t>Dasar pemikiran</a:t>
            </a:r>
            <a:r>
              <a:rPr lang="id-ID" dirty="0"/>
              <a:t>: Cara terbaik dalam meningkatkan waktu pembelajaran akademik adalah dengan menciptakan lingkungan belajar yang berorientasi dengan akademik itu sendiri</a:t>
            </a:r>
          </a:p>
        </p:txBody>
      </p:sp>
    </p:spTree>
    <p:extLst>
      <p:ext uri="{BB962C8B-B14F-4D97-AF65-F5344CB8AC3E}">
        <p14:creationId xmlns:p14="http://schemas.microsoft.com/office/powerpoint/2010/main" val="304728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6766718" cy="381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44862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929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/>
              <a:t>Teacher-centered Instructional Strategies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Orienting:</a:t>
            </a:r>
            <a:r>
              <a:rPr lang="en-ID" dirty="0"/>
              <a:t> </a:t>
            </a:r>
            <a:r>
              <a:rPr lang="en-US" b="0" dirty="0" err="1"/>
              <a:t>Sebelum</a:t>
            </a:r>
            <a:r>
              <a:rPr lang="en-US" b="0" dirty="0"/>
              <a:t> </a:t>
            </a:r>
            <a:r>
              <a:rPr lang="en-US" b="0" dirty="0" err="1"/>
              <a:t>mempresentasikan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menjelaskan</a:t>
            </a:r>
            <a:r>
              <a:rPr lang="en-US" b="0" dirty="0"/>
              <a:t> </a:t>
            </a:r>
            <a:r>
              <a:rPr lang="en-US" b="0" dirty="0" err="1"/>
              <a:t>materi</a:t>
            </a:r>
            <a:r>
              <a:rPr lang="en-US" b="0" dirty="0"/>
              <a:t> </a:t>
            </a:r>
            <a:r>
              <a:rPr lang="en-US" b="0" dirty="0" err="1"/>
              <a:t>baru</a:t>
            </a:r>
            <a:r>
              <a:rPr lang="en-US" b="0" dirty="0"/>
              <a:t>, guru </a:t>
            </a:r>
            <a:r>
              <a:rPr lang="en-US" b="0" dirty="0" err="1"/>
              <a:t>harus</a:t>
            </a:r>
            <a:r>
              <a:rPr lang="en-US" b="0" dirty="0"/>
              <a:t> </a:t>
            </a:r>
            <a:r>
              <a:rPr lang="en-US" b="0" dirty="0" err="1"/>
              <a:t>membuat</a:t>
            </a:r>
            <a:r>
              <a:rPr lang="en-US" b="0" dirty="0"/>
              <a:t> </a:t>
            </a:r>
            <a:r>
              <a:rPr lang="en-US" b="0" dirty="0" err="1"/>
              <a:t>susunan</a:t>
            </a:r>
            <a:r>
              <a:rPr lang="en-US" b="0" dirty="0"/>
              <a:t> </a:t>
            </a:r>
            <a:r>
              <a:rPr lang="en-US" b="0" dirty="0" err="1"/>
              <a:t>kerja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mencoba</a:t>
            </a:r>
            <a:r>
              <a:rPr lang="en-US" b="0" dirty="0"/>
              <a:t> </a:t>
            </a:r>
            <a:r>
              <a:rPr lang="en-US" b="0" dirty="0" err="1"/>
              <a:t>mengarahkan</a:t>
            </a:r>
            <a:r>
              <a:rPr lang="en-US" b="0" dirty="0"/>
              <a:t> </a:t>
            </a:r>
            <a:r>
              <a:rPr lang="en-US" b="0" dirty="0" err="1"/>
              <a:t>siswa</a:t>
            </a:r>
            <a:r>
              <a:rPr lang="en-US" b="0" dirty="0"/>
              <a:t> </a:t>
            </a:r>
            <a:r>
              <a:rPr lang="en-US" b="0" dirty="0" err="1"/>
              <a:t>ke</a:t>
            </a:r>
            <a:r>
              <a:rPr lang="en-US" b="0" dirty="0"/>
              <a:t> </a:t>
            </a:r>
            <a:r>
              <a:rPr lang="en-US" b="0" dirty="0" err="1"/>
              <a:t>materi</a:t>
            </a:r>
            <a:r>
              <a:rPr lang="en-US" b="0" dirty="0"/>
              <a:t> </a:t>
            </a:r>
            <a:r>
              <a:rPr lang="en-US" b="0" dirty="0" err="1"/>
              <a:t>baru</a:t>
            </a:r>
            <a:endParaRPr lang="en-US" b="0" dirty="0"/>
          </a:p>
          <a:p>
            <a:r>
              <a:rPr lang="en-US" dirty="0"/>
              <a:t>	- </a:t>
            </a:r>
            <a:r>
              <a:rPr lang="en-US" sz="1800" dirty="0"/>
              <a:t>Advance Organizers</a:t>
            </a:r>
            <a:r>
              <a:rPr lang="en-ID" sz="1800" dirty="0"/>
              <a:t>: </a:t>
            </a:r>
            <a:r>
              <a:rPr lang="en-US" sz="1800" b="0" dirty="0" err="1"/>
              <a:t>Kegiatan</a:t>
            </a:r>
            <a:r>
              <a:rPr lang="en-US" sz="1800" b="0" dirty="0"/>
              <a:t> </a:t>
            </a:r>
            <a:r>
              <a:rPr lang="en-US" sz="1800" b="0" dirty="0" err="1"/>
              <a:t>pengajaran</a:t>
            </a:r>
            <a:r>
              <a:rPr lang="en-US" sz="1800" b="0" dirty="0"/>
              <a:t> </a:t>
            </a:r>
            <a:r>
              <a:rPr lang="en-US" sz="1800" b="0" dirty="0" err="1"/>
              <a:t>dan</a:t>
            </a:r>
            <a:r>
              <a:rPr lang="en-US" sz="1800" b="0" dirty="0"/>
              <a:t> </a:t>
            </a:r>
            <a:r>
              <a:rPr lang="en-US" sz="1800" b="0" dirty="0" err="1"/>
              <a:t>teknik</a:t>
            </a:r>
            <a:r>
              <a:rPr lang="en-US" sz="1800" b="0" dirty="0"/>
              <a:t> 	yang </a:t>
            </a:r>
            <a:r>
              <a:rPr lang="en-US" sz="1800" b="0" dirty="0" err="1"/>
              <a:t>membentuk</a:t>
            </a:r>
            <a:r>
              <a:rPr lang="en-US" sz="1800" b="0" dirty="0"/>
              <a:t> </a:t>
            </a:r>
            <a:r>
              <a:rPr lang="en-US" sz="1800" b="0" dirty="0" err="1"/>
              <a:t>kerangka</a:t>
            </a:r>
            <a:r>
              <a:rPr lang="en-US" sz="1800" b="0" dirty="0"/>
              <a:t> </a:t>
            </a:r>
            <a:r>
              <a:rPr lang="en-US" sz="1800" b="0" dirty="0" err="1"/>
              <a:t>kerja</a:t>
            </a:r>
            <a:r>
              <a:rPr lang="en-US" sz="1800" b="0" dirty="0"/>
              <a:t> </a:t>
            </a:r>
            <a:r>
              <a:rPr lang="en-US" sz="1800" b="0" dirty="0" err="1"/>
              <a:t>dan</a:t>
            </a:r>
            <a:r>
              <a:rPr lang="en-US" sz="1800" b="0" dirty="0"/>
              <a:t> </a:t>
            </a:r>
            <a:r>
              <a:rPr lang="en-US" sz="1800" b="0" dirty="0" err="1"/>
              <a:t>mengarahkan</a:t>
            </a:r>
            <a:r>
              <a:rPr lang="en-US" sz="1800" b="0" dirty="0"/>
              <a:t> </a:t>
            </a:r>
            <a:r>
              <a:rPr lang="en-US" sz="1800" b="0" dirty="0" err="1"/>
              <a:t>siswa</a:t>
            </a:r>
            <a:r>
              <a:rPr lang="en-US" sz="1800" b="0" dirty="0"/>
              <a:t> 	</a:t>
            </a:r>
            <a:r>
              <a:rPr lang="en-US" sz="1800" b="0" dirty="0" err="1"/>
              <a:t>pada</a:t>
            </a:r>
            <a:r>
              <a:rPr lang="en-US" sz="1800" b="0" dirty="0"/>
              <a:t> </a:t>
            </a:r>
            <a:r>
              <a:rPr lang="en-US" sz="1800" b="0" dirty="0" err="1"/>
              <a:t>materi</a:t>
            </a:r>
            <a:r>
              <a:rPr lang="en-US" sz="1800" b="0" dirty="0"/>
              <a:t> </a:t>
            </a:r>
            <a:r>
              <a:rPr lang="en-US" sz="1800" b="0" dirty="0" err="1"/>
              <a:t>sebelum</a:t>
            </a:r>
            <a:r>
              <a:rPr lang="en-US" sz="1800" b="0" dirty="0"/>
              <a:t> </a:t>
            </a:r>
            <a:r>
              <a:rPr lang="en-US" sz="1800" b="0" dirty="0" err="1"/>
              <a:t>disajikan</a:t>
            </a:r>
            <a:r>
              <a:rPr lang="en-US" sz="1800" b="0" dirty="0"/>
              <a:t>.</a:t>
            </a:r>
            <a:r>
              <a:rPr lang="en-ID" sz="1800" b="0" dirty="0"/>
              <a:t> </a:t>
            </a:r>
          </a:p>
          <a:p>
            <a:r>
              <a:rPr lang="en-ID" sz="1800" dirty="0"/>
              <a:t>		</a:t>
            </a:r>
            <a:r>
              <a:rPr lang="en-ID" sz="1600" dirty="0"/>
              <a:t>1. </a:t>
            </a:r>
            <a:r>
              <a:rPr lang="en-US" sz="1600" dirty="0"/>
              <a:t>Expository Advance Organizers</a:t>
            </a:r>
            <a:r>
              <a:rPr lang="en-ID" sz="1600" dirty="0"/>
              <a:t> </a:t>
            </a:r>
          </a:p>
          <a:p>
            <a:r>
              <a:rPr lang="en-ID" sz="1600" dirty="0"/>
              <a:t>		2. </a:t>
            </a:r>
            <a:r>
              <a:rPr lang="en-US" sz="1600" dirty="0"/>
              <a:t>Comparative Advance Organizers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1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341069-9779-1747-97DD-E7E51CCD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600" b="1" dirty="0"/>
              <a:t>Lecturing, Explaining, and Demonstrating</a:t>
            </a:r>
            <a:r>
              <a:rPr lang="en-ID" sz="2600" dirty="0"/>
              <a:t> 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5E42E0-2A2D-9C4B-AD52-30AC4BEDD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D" dirty="0" err="1"/>
              <a:t>Kegiatan</a:t>
            </a:r>
            <a:r>
              <a:rPr lang="en-ID" dirty="0"/>
              <a:t> guru yang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direct instruction approach </a:t>
            </a:r>
            <a:endParaRPr lang="en-US" dirty="0"/>
          </a:p>
          <a:p>
            <a:pPr lvl="0"/>
            <a:r>
              <a:rPr lang="en-US" dirty="0"/>
              <a:t>	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	</a:t>
            </a:r>
            <a:r>
              <a:rPr lang="en-US" b="0" dirty="0"/>
              <a:t>- </a:t>
            </a:r>
            <a:r>
              <a:rPr lang="en-US" b="0" dirty="0" err="1"/>
              <a:t>Menyajikan</a:t>
            </a:r>
            <a:r>
              <a:rPr lang="en-US" b="0" dirty="0"/>
              <a:t> </a:t>
            </a:r>
            <a:r>
              <a:rPr lang="en-US" b="0" dirty="0" err="1"/>
              <a:t>informasi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memotivasi</a:t>
            </a:r>
            <a:r>
              <a:rPr lang="en-US" b="0" dirty="0"/>
              <a:t> </a:t>
            </a:r>
            <a:r>
              <a:rPr lang="en-US" b="0" dirty="0" err="1"/>
              <a:t>minat</a:t>
            </a:r>
            <a:r>
              <a:rPr lang="en-US" b="0" dirty="0"/>
              <a:t> </a:t>
            </a:r>
            <a:r>
              <a:rPr lang="en-US" b="0" dirty="0" err="1"/>
              <a:t>siswa</a:t>
            </a:r>
            <a:r>
              <a:rPr lang="en-US" b="0" dirty="0"/>
              <a:t> 	</a:t>
            </a:r>
            <a:r>
              <a:rPr lang="en-US" b="0" dirty="0" err="1"/>
              <a:t>dalam</a:t>
            </a:r>
            <a:r>
              <a:rPr lang="en-US" b="0" dirty="0"/>
              <a:t> </a:t>
            </a:r>
            <a:r>
              <a:rPr lang="en-US" b="0" dirty="0" err="1"/>
              <a:t>suatu</a:t>
            </a:r>
            <a:r>
              <a:rPr lang="en-US" b="0" dirty="0"/>
              <a:t> </a:t>
            </a:r>
            <a:r>
              <a:rPr lang="en-US" b="0" dirty="0" err="1"/>
              <a:t>mata</a:t>
            </a:r>
            <a:r>
              <a:rPr lang="en-US" b="0" dirty="0"/>
              <a:t> </a:t>
            </a:r>
            <a:r>
              <a:rPr lang="en-US" b="0" dirty="0" err="1"/>
              <a:t>pelajaran</a:t>
            </a:r>
            <a:endParaRPr lang="en-ID" b="0" dirty="0"/>
          </a:p>
          <a:p>
            <a:pPr lvl="0"/>
            <a:r>
              <a:rPr lang="en-US" b="0" dirty="0"/>
              <a:t>	- </a:t>
            </a:r>
            <a:r>
              <a:rPr lang="en-US" b="0" dirty="0" err="1"/>
              <a:t>Memperkenalkan</a:t>
            </a:r>
            <a:r>
              <a:rPr lang="en-US" b="0" dirty="0"/>
              <a:t> </a:t>
            </a:r>
            <a:r>
              <a:rPr lang="en-US" b="0" dirty="0" err="1"/>
              <a:t>topik</a:t>
            </a:r>
            <a:r>
              <a:rPr lang="en-US" b="0" dirty="0"/>
              <a:t> </a:t>
            </a:r>
            <a:r>
              <a:rPr lang="en-US" b="0" dirty="0" err="1"/>
              <a:t>sebelum</a:t>
            </a:r>
            <a:r>
              <a:rPr lang="en-US" b="0" dirty="0"/>
              <a:t> </a:t>
            </a:r>
            <a:r>
              <a:rPr lang="en-US" b="0" dirty="0" err="1"/>
              <a:t>siswa</a:t>
            </a:r>
            <a:r>
              <a:rPr lang="en-US" b="0" dirty="0"/>
              <a:t> </a:t>
            </a:r>
            <a:r>
              <a:rPr lang="en-US" b="0" dirty="0" err="1"/>
              <a:t>membacanya</a:t>
            </a:r>
            <a:r>
              <a:rPr lang="en-US" b="0" dirty="0"/>
              <a:t> 	</a:t>
            </a:r>
            <a:r>
              <a:rPr lang="en-US" b="0" dirty="0" err="1"/>
              <a:t>sendiri</a:t>
            </a:r>
            <a:r>
              <a:rPr lang="en-US" b="0" dirty="0"/>
              <a:t>, </a:t>
            </a:r>
            <a:r>
              <a:rPr lang="en-US" b="0" dirty="0" err="1"/>
              <a:t>atau</a:t>
            </a:r>
            <a:r>
              <a:rPr lang="en-US" b="0" dirty="0"/>
              <a:t> </a:t>
            </a:r>
            <a:r>
              <a:rPr lang="en-US" b="0" dirty="0" err="1"/>
              <a:t>memberi</a:t>
            </a:r>
            <a:r>
              <a:rPr lang="en-US" b="0" dirty="0"/>
              <a:t> </a:t>
            </a:r>
            <a:r>
              <a:rPr lang="en-US" b="0" dirty="0" err="1"/>
              <a:t>instruksi</a:t>
            </a:r>
            <a:r>
              <a:rPr lang="en-US" b="0" dirty="0"/>
              <a:t> </a:t>
            </a:r>
            <a:r>
              <a:rPr lang="en-US" b="0" dirty="0" err="1"/>
              <a:t>tentang</a:t>
            </a:r>
            <a:r>
              <a:rPr lang="en-US" b="0" dirty="0"/>
              <a:t> </a:t>
            </a:r>
            <a:r>
              <a:rPr lang="en-US" b="0" dirty="0" err="1"/>
              <a:t>cara</a:t>
            </a:r>
            <a:r>
              <a:rPr lang="en-US" b="0" dirty="0"/>
              <a:t> </a:t>
            </a:r>
            <a:r>
              <a:rPr lang="en-US" b="0" dirty="0" err="1"/>
              <a:t>melakukan</a:t>
            </a:r>
            <a:r>
              <a:rPr lang="en-US" b="0" dirty="0"/>
              <a:t> 	</a:t>
            </a:r>
            <a:r>
              <a:rPr lang="en-US" b="0" dirty="0" err="1"/>
              <a:t>tugas</a:t>
            </a:r>
            <a:r>
              <a:rPr lang="en-US" b="0" dirty="0"/>
              <a:t>.</a:t>
            </a:r>
            <a:endParaRPr lang="en-ID" b="0" dirty="0"/>
          </a:p>
          <a:p>
            <a:pPr lvl="0"/>
            <a:r>
              <a:rPr lang="en-US" b="0" dirty="0"/>
              <a:t>	- </a:t>
            </a:r>
            <a:r>
              <a:rPr lang="en-US" b="0" dirty="0" err="1"/>
              <a:t>Meringkas</a:t>
            </a:r>
            <a:r>
              <a:rPr lang="en-US" b="0" dirty="0"/>
              <a:t> </a:t>
            </a:r>
            <a:r>
              <a:rPr lang="en-US" b="0" dirty="0" err="1"/>
              <a:t>atau</a:t>
            </a:r>
            <a:r>
              <a:rPr lang="en-US" b="0" dirty="0"/>
              <a:t> </a:t>
            </a:r>
            <a:r>
              <a:rPr lang="en-US" b="0" dirty="0" err="1"/>
              <a:t>mensintesis</a:t>
            </a:r>
            <a:r>
              <a:rPr lang="en-US" b="0" dirty="0"/>
              <a:t> </a:t>
            </a:r>
            <a:r>
              <a:rPr lang="en-US" b="0" dirty="0" err="1"/>
              <a:t>informasi</a:t>
            </a:r>
            <a:r>
              <a:rPr lang="en-US" b="0" dirty="0"/>
              <a:t> </a:t>
            </a:r>
            <a:r>
              <a:rPr lang="en-US" b="0" dirty="0" err="1"/>
              <a:t>setelah</a:t>
            </a:r>
            <a:r>
              <a:rPr lang="en-US" b="0" dirty="0"/>
              <a:t> </a:t>
            </a:r>
            <a:r>
              <a:rPr lang="en-US" b="0" dirty="0" err="1"/>
              <a:t>diskusi</a:t>
            </a:r>
            <a:r>
              <a:rPr lang="en-US" b="0" dirty="0"/>
              <a:t> 	</a:t>
            </a:r>
            <a:r>
              <a:rPr lang="en-US" b="0" dirty="0" err="1"/>
              <a:t>atau</a:t>
            </a:r>
            <a:r>
              <a:rPr lang="en-US" b="0" dirty="0"/>
              <a:t> </a:t>
            </a:r>
            <a:r>
              <a:rPr lang="en-US" b="0" dirty="0" err="1"/>
              <a:t>penyelidikan</a:t>
            </a:r>
            <a:endParaRPr lang="en-US" b="0" dirty="0"/>
          </a:p>
          <a:p>
            <a:pPr lvl="0"/>
            <a:r>
              <a:rPr lang="en-US" b="0" dirty="0"/>
              <a:t>	- </a:t>
            </a:r>
            <a:r>
              <a:rPr lang="en-US" b="0" dirty="0" err="1"/>
              <a:t>Memberikan</a:t>
            </a:r>
            <a:r>
              <a:rPr lang="en-US" b="0" dirty="0"/>
              <a:t> </a:t>
            </a:r>
            <a:r>
              <a:rPr lang="en-US" b="0" dirty="0" err="1"/>
              <a:t>sudut</a:t>
            </a:r>
            <a:r>
              <a:rPr lang="en-US" b="0" dirty="0"/>
              <a:t> </a:t>
            </a:r>
            <a:r>
              <a:rPr lang="en-US" b="0" dirty="0" err="1"/>
              <a:t>pandang</a:t>
            </a:r>
            <a:r>
              <a:rPr lang="en-US" b="0" dirty="0"/>
              <a:t> </a:t>
            </a:r>
            <a:r>
              <a:rPr lang="en-US" b="0" dirty="0" err="1"/>
              <a:t>alternatif</a:t>
            </a:r>
            <a:r>
              <a:rPr lang="en-US" b="0" dirty="0"/>
              <a:t> </a:t>
            </a:r>
            <a:r>
              <a:rPr lang="en-US" b="0" dirty="0" err="1"/>
              <a:t>atau</a:t>
            </a:r>
            <a:r>
              <a:rPr lang="en-US" b="0" dirty="0"/>
              <a:t> 	</a:t>
            </a:r>
            <a:r>
              <a:rPr lang="en-US" b="0" dirty="0" err="1"/>
              <a:t>mengklarifikasi</a:t>
            </a:r>
            <a:r>
              <a:rPr lang="en-US" b="0" dirty="0"/>
              <a:t> </a:t>
            </a:r>
            <a:r>
              <a:rPr lang="en-US" b="0" dirty="0" err="1"/>
              <a:t>masalah</a:t>
            </a:r>
            <a:r>
              <a:rPr lang="en-US" b="0" dirty="0"/>
              <a:t> </a:t>
            </a:r>
            <a:r>
              <a:rPr lang="en-US" b="0" dirty="0" err="1"/>
              <a:t>dalam</a:t>
            </a:r>
            <a:r>
              <a:rPr lang="en-US" b="0" dirty="0"/>
              <a:t> 	</a:t>
            </a:r>
            <a:r>
              <a:rPr lang="en-US" b="0" dirty="0" err="1"/>
              <a:t>persiapan</a:t>
            </a:r>
            <a:r>
              <a:rPr lang="en-US" b="0" dirty="0"/>
              <a:t> </a:t>
            </a:r>
            <a:r>
              <a:rPr lang="en-US" b="0" dirty="0" err="1"/>
              <a:t>diskusi</a:t>
            </a:r>
            <a:endParaRPr lang="en-ID" b="0" dirty="0"/>
          </a:p>
          <a:p>
            <a:pPr lvl="0"/>
            <a:r>
              <a:rPr lang="en-US" b="0" dirty="0"/>
              <a:t>	- </a:t>
            </a:r>
            <a:r>
              <a:rPr lang="en-US" b="0" dirty="0" err="1"/>
              <a:t>Menjelaskan</a:t>
            </a:r>
            <a:r>
              <a:rPr lang="en-US" b="0" dirty="0"/>
              <a:t> </a:t>
            </a:r>
            <a:r>
              <a:rPr lang="en-US" b="0" dirty="0" err="1"/>
              <a:t>materi</a:t>
            </a:r>
            <a:r>
              <a:rPr lang="en-US" b="0" dirty="0"/>
              <a:t> </a:t>
            </a:r>
            <a:r>
              <a:rPr lang="en-US" b="0" dirty="0" err="1"/>
              <a:t>bahwa</a:t>
            </a:r>
            <a:r>
              <a:rPr lang="en-US" b="0" dirty="0"/>
              <a:t> </a:t>
            </a:r>
            <a:r>
              <a:rPr lang="en-US" b="0" dirty="0" err="1"/>
              <a:t>siswa</a:t>
            </a:r>
            <a:r>
              <a:rPr lang="en-US" b="0" dirty="0"/>
              <a:t> </a:t>
            </a:r>
            <a:r>
              <a:rPr lang="en-US" b="0" dirty="0" err="1"/>
              <a:t>mengalami</a:t>
            </a:r>
            <a:r>
              <a:rPr lang="en-US" b="0" dirty="0"/>
              <a:t> </a:t>
            </a:r>
            <a:r>
              <a:rPr lang="en-US" b="0" dirty="0" err="1"/>
              <a:t>kesulitan</a:t>
            </a:r>
            <a:r>
              <a:rPr lang="en-US" b="0" dirty="0"/>
              <a:t> 	</a:t>
            </a:r>
            <a:r>
              <a:rPr lang="en-US" b="0" dirty="0" err="1"/>
              <a:t>belajar</a:t>
            </a:r>
            <a:r>
              <a:rPr lang="en-US" b="0" dirty="0"/>
              <a:t> </a:t>
            </a:r>
            <a:r>
              <a:rPr lang="en-US" b="0" dirty="0" err="1"/>
              <a:t>sendiri</a:t>
            </a:r>
            <a:endParaRPr lang="en-ID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09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6B268-D1D0-F649-A33A-C2DCD74A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Questioning and Discussing</a:t>
            </a:r>
            <a:r>
              <a:rPr lang="en-ID" sz="2600" dirty="0"/>
              <a:t> 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F4B9BC-2AEC-9E43-9035-A7298D7B0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Guru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menanggapi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sambil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.</a:t>
            </a:r>
            <a:r>
              <a:rPr lang="en-ID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05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D2726A-8328-8C4F-9966-C9CC134D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Mastery Learning</a:t>
            </a:r>
            <a:r>
              <a:rPr lang="en-ID" sz="2600" dirty="0"/>
              <a:t> 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D3DEC3-F402-9748-9D93-8A2E91FD8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 mastery learning,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 </a:t>
            </a:r>
            <a:r>
              <a:rPr lang="en-US" dirty="0" err="1"/>
              <a:t>sepenuhnya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yang lain </a:t>
            </a:r>
            <a:r>
              <a:rPr lang="en-US" dirty="0" err="1"/>
              <a:t>diperkenalkan</a:t>
            </a:r>
            <a:r>
              <a:rPr lang="en-US" dirty="0"/>
              <a:t>. </a:t>
            </a:r>
            <a:r>
              <a:rPr lang="en-US" dirty="0" err="1"/>
              <a:t>Pendekatan</a:t>
            </a:r>
            <a:r>
              <a:rPr lang="en-US" dirty="0"/>
              <a:t> mastery learning yang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 </a:t>
            </a:r>
            <a:endParaRPr lang="en-ID" dirty="0"/>
          </a:p>
          <a:p>
            <a:pPr lvl="0"/>
            <a:r>
              <a:rPr lang="en-US" dirty="0"/>
              <a:t>	</a:t>
            </a:r>
            <a:r>
              <a:rPr lang="en-US" b="0" dirty="0"/>
              <a:t>- </a:t>
            </a:r>
            <a:r>
              <a:rPr lang="en-US" b="0" dirty="0" err="1"/>
              <a:t>Tentukan</a:t>
            </a:r>
            <a:r>
              <a:rPr lang="en-US" b="0" dirty="0"/>
              <a:t> </a:t>
            </a:r>
            <a:r>
              <a:rPr lang="en-US" b="0" dirty="0" err="1"/>
              <a:t>tugas</a:t>
            </a:r>
            <a:r>
              <a:rPr lang="en-US" b="0" dirty="0"/>
              <a:t> </a:t>
            </a:r>
            <a:r>
              <a:rPr lang="en-US" b="0" dirty="0" err="1"/>
              <a:t>belajar</a:t>
            </a:r>
            <a:r>
              <a:rPr lang="en-US" b="0" dirty="0"/>
              <a:t> </a:t>
            </a:r>
            <a:r>
              <a:rPr lang="en-US" b="0" dirty="0" err="1"/>
              <a:t>atau</a:t>
            </a:r>
            <a:r>
              <a:rPr lang="en-US" b="0" dirty="0"/>
              <a:t> </a:t>
            </a:r>
            <a:r>
              <a:rPr lang="en-US" b="0" dirty="0" err="1"/>
              <a:t>pelajaran</a:t>
            </a:r>
            <a:r>
              <a:rPr lang="en-US" b="0" dirty="0"/>
              <a:t>. </a:t>
            </a:r>
            <a:r>
              <a:rPr lang="en-US" b="0" dirty="0" err="1"/>
              <a:t>Kembangkan</a:t>
            </a:r>
            <a:r>
              <a:rPr lang="en-US" b="0" dirty="0"/>
              <a:t> </a:t>
            </a:r>
            <a:r>
              <a:rPr lang="en-US" b="0" dirty="0" err="1"/>
              <a:t>tujuan</a:t>
            </a:r>
            <a:r>
              <a:rPr lang="en-US" b="0" dirty="0"/>
              <a:t> 	</a:t>
            </a:r>
            <a:r>
              <a:rPr lang="en-US" b="0" dirty="0" err="1"/>
              <a:t>pengajaran</a:t>
            </a:r>
            <a:r>
              <a:rPr lang="en-US" b="0" dirty="0"/>
              <a:t> yang </a:t>
            </a:r>
            <a:r>
              <a:rPr lang="en-US" b="0" dirty="0" err="1"/>
              <a:t>tepat</a:t>
            </a:r>
            <a:r>
              <a:rPr lang="en-US" b="0" dirty="0"/>
              <a:t>. </a:t>
            </a:r>
            <a:r>
              <a:rPr lang="en-US" b="0" dirty="0" err="1"/>
              <a:t>Menetapkan</a:t>
            </a:r>
            <a:r>
              <a:rPr lang="en-US" b="0" dirty="0"/>
              <a:t> </a:t>
            </a:r>
            <a:r>
              <a:rPr lang="en-US" b="0" dirty="0" err="1"/>
              <a:t>standar</a:t>
            </a:r>
            <a:r>
              <a:rPr lang="en-US" b="0" dirty="0"/>
              <a:t> </a:t>
            </a:r>
            <a:r>
              <a:rPr lang="en-US" b="0" dirty="0" err="1"/>
              <a:t>penguasaan</a:t>
            </a:r>
            <a:r>
              <a:rPr lang="en-US" b="0" dirty="0"/>
              <a:t> (</a:t>
            </a:r>
            <a:r>
              <a:rPr lang="en-US" b="0" dirty="0" err="1"/>
              <a:t>ini</a:t>
            </a:r>
            <a:r>
              <a:rPr lang="en-US" b="0" dirty="0"/>
              <a:t> 	</a:t>
            </a:r>
            <a:r>
              <a:rPr lang="en-US" b="0" dirty="0" err="1"/>
              <a:t>biasanya</a:t>
            </a:r>
            <a:r>
              <a:rPr lang="en-US" b="0" dirty="0"/>
              <a:t> </a:t>
            </a:r>
            <a:r>
              <a:rPr lang="en-US" b="0" dirty="0" err="1"/>
              <a:t>adalah</a:t>
            </a:r>
            <a:r>
              <a:rPr lang="en-US" b="0" dirty="0"/>
              <a:t> </a:t>
            </a:r>
            <a:r>
              <a:rPr lang="en-US" b="0" dirty="0" err="1"/>
              <a:t>tempat</a:t>
            </a:r>
            <a:r>
              <a:rPr lang="en-US" b="0" dirty="0"/>
              <a:t> </a:t>
            </a:r>
            <a:r>
              <a:rPr lang="en-US" b="0" dirty="0" err="1"/>
              <a:t>siswa</a:t>
            </a:r>
            <a:r>
              <a:rPr lang="en-US" b="0" dirty="0"/>
              <a:t> A </a:t>
            </a:r>
            <a:r>
              <a:rPr lang="en-US" b="0" dirty="0" err="1"/>
              <a:t>tampil</a:t>
            </a:r>
            <a:r>
              <a:rPr lang="en-US" b="0" dirty="0"/>
              <a:t>).</a:t>
            </a:r>
            <a:endParaRPr lang="en-ID" b="0" dirty="0"/>
          </a:p>
          <a:p>
            <a:pPr lvl="0"/>
            <a:r>
              <a:rPr lang="en-US" b="0" dirty="0"/>
              <a:t>	- </a:t>
            </a:r>
            <a:r>
              <a:rPr lang="en-US" b="0" dirty="0" err="1"/>
              <a:t>Bagi</a:t>
            </a:r>
            <a:r>
              <a:rPr lang="en-US" b="0" dirty="0"/>
              <a:t> </a:t>
            </a:r>
            <a:r>
              <a:rPr lang="en-US" b="0" dirty="0" err="1"/>
              <a:t>materi</a:t>
            </a:r>
            <a:r>
              <a:rPr lang="en-US" b="0" dirty="0"/>
              <a:t> </a:t>
            </a:r>
            <a:r>
              <a:rPr lang="en-US" b="0" dirty="0" err="1"/>
              <a:t>menjadi</a:t>
            </a:r>
            <a:r>
              <a:rPr lang="en-US" b="0" dirty="0"/>
              <a:t> unit </a:t>
            </a:r>
            <a:r>
              <a:rPr lang="en-US" b="0" dirty="0" err="1"/>
              <a:t>pembelajaran</a:t>
            </a:r>
            <a:r>
              <a:rPr lang="en-US" b="0" dirty="0"/>
              <a:t> yang </a:t>
            </a:r>
            <a:r>
              <a:rPr lang="en-US" b="0" dirty="0" err="1"/>
              <a:t>selaras</a:t>
            </a:r>
            <a:r>
              <a:rPr lang="en-US" b="0" dirty="0"/>
              <a:t> </a:t>
            </a:r>
            <a:r>
              <a:rPr lang="en-US" b="0" dirty="0" err="1"/>
              <a:t>dengan</a:t>
            </a:r>
            <a:r>
              <a:rPr lang="en-US" b="0" dirty="0"/>
              <a:t> 	</a:t>
            </a:r>
            <a:r>
              <a:rPr lang="en-US" b="0" dirty="0" err="1"/>
              <a:t>tujuan</a:t>
            </a:r>
            <a:r>
              <a:rPr lang="en-US" b="0" dirty="0"/>
              <a:t> </a:t>
            </a:r>
            <a:r>
              <a:rPr lang="en-US" b="0" dirty="0" err="1"/>
              <a:t>instruksional</a:t>
            </a:r>
            <a:r>
              <a:rPr lang="en-US" b="0" dirty="0"/>
              <a:t>.</a:t>
            </a:r>
            <a:endParaRPr lang="en-ID" b="0" dirty="0"/>
          </a:p>
          <a:p>
            <a:pPr lvl="0"/>
            <a:r>
              <a:rPr lang="en-US" b="0" dirty="0"/>
              <a:t>	- </a:t>
            </a:r>
            <a:r>
              <a:rPr lang="en-US" b="0" dirty="0" err="1"/>
              <a:t>Rencanakan</a:t>
            </a:r>
            <a:r>
              <a:rPr lang="en-US" b="0" dirty="0"/>
              <a:t> </a:t>
            </a:r>
            <a:r>
              <a:rPr lang="en-US" b="0" dirty="0" err="1"/>
              <a:t>prosedur</a:t>
            </a:r>
            <a:r>
              <a:rPr lang="en-US" b="0" dirty="0"/>
              <a:t> </a:t>
            </a:r>
            <a:r>
              <a:rPr lang="en-US" b="0" dirty="0" err="1"/>
              <a:t>pengajaran</a:t>
            </a:r>
            <a:r>
              <a:rPr lang="en-US" b="0" dirty="0"/>
              <a:t> </a:t>
            </a:r>
            <a:r>
              <a:rPr lang="en-US" b="0" dirty="0" err="1"/>
              <a:t>untuk</a:t>
            </a:r>
            <a:r>
              <a:rPr lang="en-US" b="0" dirty="0"/>
              <a:t> </a:t>
            </a:r>
            <a:r>
              <a:rPr lang="en-US" b="0" dirty="0" err="1"/>
              <a:t>memasukkan</a:t>
            </a:r>
            <a:r>
              <a:rPr lang="en-US" b="0" dirty="0"/>
              <a:t> </a:t>
            </a:r>
            <a:r>
              <a:rPr lang="en-US" b="0" dirty="0" err="1"/>
              <a:t>umpan</a:t>
            </a:r>
            <a:r>
              <a:rPr lang="en-US" b="0" dirty="0"/>
              <a:t> 	</a:t>
            </a:r>
            <a:r>
              <a:rPr lang="en-US" b="0" dirty="0" err="1"/>
              <a:t>balik</a:t>
            </a:r>
            <a:r>
              <a:rPr lang="en-US" b="0" dirty="0"/>
              <a:t> </a:t>
            </a:r>
            <a:r>
              <a:rPr lang="en-US" b="0" dirty="0" err="1"/>
              <a:t>korektif</a:t>
            </a:r>
            <a:r>
              <a:rPr lang="en-US" b="0" dirty="0"/>
              <a:t> </a:t>
            </a:r>
            <a:r>
              <a:rPr lang="en-US" b="0" dirty="0" err="1"/>
              <a:t>kepada</a:t>
            </a:r>
            <a:r>
              <a:rPr lang="en-US" b="0" dirty="0"/>
              <a:t> </a:t>
            </a:r>
            <a:r>
              <a:rPr lang="en-US" b="0" dirty="0" err="1"/>
              <a:t>siswa</a:t>
            </a:r>
            <a:r>
              <a:rPr lang="en-US" b="0" dirty="0"/>
              <a:t> </a:t>
            </a:r>
            <a:r>
              <a:rPr lang="en-US" b="0" dirty="0" err="1"/>
              <a:t>jika</a:t>
            </a:r>
            <a:r>
              <a:rPr lang="en-US" b="0" dirty="0"/>
              <a:t> </a:t>
            </a:r>
            <a:r>
              <a:rPr lang="en-US" b="0" dirty="0" err="1"/>
              <a:t>mereka</a:t>
            </a:r>
            <a:r>
              <a:rPr lang="en-US" b="0" dirty="0"/>
              <a:t> </a:t>
            </a:r>
            <a:r>
              <a:rPr lang="en-US" b="0" dirty="0" err="1"/>
              <a:t>gagal</a:t>
            </a:r>
            <a:r>
              <a:rPr lang="en-US" b="0" dirty="0"/>
              <a:t> </a:t>
            </a:r>
            <a:r>
              <a:rPr lang="en-US" b="0" dirty="0" err="1"/>
              <a:t>menguasai</a:t>
            </a:r>
            <a:r>
              <a:rPr lang="en-US" b="0" dirty="0"/>
              <a:t> </a:t>
            </a:r>
            <a:r>
              <a:rPr lang="en-US" b="0" dirty="0" err="1"/>
              <a:t>materi</a:t>
            </a:r>
            <a:r>
              <a:rPr lang="en-US" b="0" dirty="0"/>
              <a:t> 	</a:t>
            </a:r>
            <a:r>
              <a:rPr lang="en-US" b="0" dirty="0" err="1"/>
              <a:t>pada</a:t>
            </a:r>
            <a:r>
              <a:rPr lang="en-US" b="0" dirty="0"/>
              <a:t> </a:t>
            </a:r>
            <a:r>
              <a:rPr lang="en-US" b="0" dirty="0" err="1"/>
              <a:t>tingkat</a:t>
            </a:r>
            <a:r>
              <a:rPr lang="en-US" b="0" dirty="0"/>
              <a:t> yang </a:t>
            </a:r>
            <a:r>
              <a:rPr lang="en-US" b="0" dirty="0" err="1"/>
              <a:t>dapat</a:t>
            </a:r>
            <a:r>
              <a:rPr lang="en-US" b="0" dirty="0"/>
              <a:t> </a:t>
            </a:r>
            <a:r>
              <a:rPr lang="en-US" b="0" dirty="0" err="1"/>
              <a:t>diterima</a:t>
            </a:r>
            <a:r>
              <a:rPr lang="en-US" b="0" dirty="0"/>
              <a:t>, </a:t>
            </a:r>
            <a:r>
              <a:rPr lang="en-US" b="0" dirty="0" err="1"/>
              <a:t>seperti</a:t>
            </a:r>
            <a:r>
              <a:rPr lang="en-US" b="0" dirty="0"/>
              <a:t> 90 </a:t>
            </a:r>
            <a:r>
              <a:rPr lang="en-US" b="0" dirty="0" err="1"/>
              <a:t>persen</a:t>
            </a:r>
            <a:r>
              <a:rPr lang="en-US" b="0" dirty="0"/>
              <a:t> </a:t>
            </a:r>
            <a:r>
              <a:rPr lang="en-US" b="0" dirty="0" err="1"/>
              <a:t>benar</a:t>
            </a:r>
            <a:r>
              <a:rPr lang="en-US" b="0" dirty="0"/>
              <a:t>. </a:t>
            </a:r>
            <a:r>
              <a:rPr lang="en-US" b="0" dirty="0" err="1"/>
              <a:t>Umpan</a:t>
            </a:r>
            <a:r>
              <a:rPr lang="en-US" b="0" dirty="0"/>
              <a:t> 	</a:t>
            </a:r>
            <a:r>
              <a:rPr lang="en-US" b="0" dirty="0" err="1"/>
              <a:t>balik</a:t>
            </a:r>
            <a:r>
              <a:rPr lang="en-US" b="0" dirty="0"/>
              <a:t> </a:t>
            </a:r>
            <a:r>
              <a:rPr lang="en-US" b="0" dirty="0" err="1"/>
              <a:t>korektif</a:t>
            </a:r>
            <a:r>
              <a:rPr lang="en-US" b="0" dirty="0"/>
              <a:t> </a:t>
            </a:r>
            <a:r>
              <a:rPr lang="en-US" b="0" dirty="0" err="1"/>
              <a:t>dapat</a:t>
            </a:r>
            <a:r>
              <a:rPr lang="en-US" b="0" dirty="0"/>
              <a:t> </a:t>
            </a:r>
            <a:r>
              <a:rPr lang="en-US" b="0" dirty="0" err="1"/>
              <a:t>dilakukan</a:t>
            </a:r>
            <a:r>
              <a:rPr lang="en-US" b="0" dirty="0"/>
              <a:t> </a:t>
            </a:r>
            <a:r>
              <a:rPr lang="en-US" b="0" dirty="0" err="1"/>
              <a:t>melalui</a:t>
            </a:r>
            <a:r>
              <a:rPr lang="en-US" b="0" dirty="0"/>
              <a:t> </a:t>
            </a:r>
            <a:r>
              <a:rPr lang="en-US" b="0" dirty="0" err="1"/>
              <a:t>bahan</a:t>
            </a:r>
            <a:r>
              <a:rPr lang="en-US" b="0" dirty="0"/>
              <a:t> </a:t>
            </a:r>
            <a:r>
              <a:rPr lang="en-US" b="0" dirty="0" err="1"/>
              <a:t>tambahan</a:t>
            </a:r>
            <a:r>
              <a:rPr lang="en-US" b="0" dirty="0"/>
              <a:t>, </a:t>
            </a:r>
            <a:r>
              <a:rPr lang="en-US" b="0" dirty="0" err="1"/>
              <a:t>bimbingan</a:t>
            </a:r>
            <a:r>
              <a:rPr lang="en-US" b="0" dirty="0"/>
              <a:t> 	</a:t>
            </a:r>
            <a:r>
              <a:rPr lang="en-US" b="0" dirty="0" err="1"/>
              <a:t>belajar</a:t>
            </a:r>
            <a:r>
              <a:rPr lang="en-US" b="0" dirty="0"/>
              <a:t>, </a:t>
            </a:r>
            <a:r>
              <a:rPr lang="en-US" b="0" dirty="0" err="1"/>
              <a:t>atau</a:t>
            </a:r>
            <a:r>
              <a:rPr lang="en-US" b="0" dirty="0"/>
              <a:t> </a:t>
            </a:r>
            <a:r>
              <a:rPr lang="en-US" b="0" dirty="0" err="1"/>
              <a:t>instruksi</a:t>
            </a:r>
            <a:r>
              <a:rPr lang="en-US" b="0" dirty="0"/>
              <a:t> </a:t>
            </a:r>
            <a:r>
              <a:rPr lang="en-US" b="0" dirty="0" err="1"/>
              <a:t>kelompok</a:t>
            </a:r>
            <a:r>
              <a:rPr lang="en-US" b="0" dirty="0"/>
              <a:t> </a:t>
            </a:r>
            <a:r>
              <a:rPr lang="en-US" b="0" dirty="0" err="1"/>
              <a:t>kecil</a:t>
            </a:r>
            <a:r>
              <a:rPr lang="en-US" b="0" dirty="0"/>
              <a:t>.</a:t>
            </a:r>
            <a:endParaRPr lang="en-ID" b="0" dirty="0"/>
          </a:p>
          <a:p>
            <a:pPr lvl="0"/>
            <a:r>
              <a:rPr lang="en-ID" b="0" dirty="0"/>
              <a:t>	- </a:t>
            </a:r>
            <a:r>
              <a:rPr lang="en-US" b="0" dirty="0" err="1"/>
              <a:t>Berikan</a:t>
            </a:r>
            <a:r>
              <a:rPr lang="en-US" b="0" dirty="0"/>
              <a:t> </a:t>
            </a:r>
            <a:r>
              <a:rPr lang="en-US" b="0" dirty="0" err="1"/>
              <a:t>tes</a:t>
            </a:r>
            <a:r>
              <a:rPr lang="en-US" b="0" dirty="0"/>
              <a:t> </a:t>
            </a:r>
            <a:r>
              <a:rPr lang="en-US" b="0" dirty="0" err="1"/>
              <a:t>akhir</a:t>
            </a:r>
            <a:r>
              <a:rPr lang="en-US" b="0" dirty="0"/>
              <a:t> unit </a:t>
            </a:r>
            <a:r>
              <a:rPr lang="en-US" b="0" dirty="0" err="1"/>
              <a:t>atau</a:t>
            </a:r>
            <a:r>
              <a:rPr lang="en-US" b="0" dirty="0"/>
              <a:t> </a:t>
            </a:r>
            <a:r>
              <a:rPr lang="en-US" b="0" dirty="0" err="1"/>
              <a:t>akhir</a:t>
            </a:r>
            <a:r>
              <a:rPr lang="en-US" b="0" dirty="0"/>
              <a:t> </a:t>
            </a:r>
            <a:r>
              <a:rPr lang="en-US" b="0" dirty="0" err="1"/>
              <a:t>kursus</a:t>
            </a:r>
            <a:r>
              <a:rPr lang="en-US" b="0" dirty="0"/>
              <a:t> yang </a:t>
            </a:r>
            <a:r>
              <a:rPr lang="en-US" b="0" dirty="0" err="1"/>
              <a:t>mengevaluasi</a:t>
            </a:r>
            <a:r>
              <a:rPr lang="en-US" b="0" dirty="0"/>
              <a:t> 	</a:t>
            </a:r>
            <a:r>
              <a:rPr lang="en-US" b="0" dirty="0" err="1"/>
              <a:t>apakah</a:t>
            </a:r>
            <a:r>
              <a:rPr lang="en-US" b="0" dirty="0"/>
              <a:t> </a:t>
            </a:r>
            <a:r>
              <a:rPr lang="en-US" b="0" dirty="0" err="1"/>
              <a:t>siswa</a:t>
            </a:r>
            <a:r>
              <a:rPr lang="en-US" b="0" dirty="0"/>
              <a:t> </a:t>
            </a:r>
            <a:r>
              <a:rPr lang="en-US" b="0" dirty="0" err="1"/>
              <a:t>telah</a:t>
            </a:r>
            <a:r>
              <a:rPr lang="en-US" b="0" dirty="0"/>
              <a:t> </a:t>
            </a:r>
            <a:r>
              <a:rPr lang="en-US" b="0" dirty="0" err="1"/>
              <a:t>menguasai</a:t>
            </a:r>
            <a:r>
              <a:rPr lang="en-US" b="0" dirty="0"/>
              <a:t> </a:t>
            </a:r>
            <a:r>
              <a:rPr lang="en-US" b="0" dirty="0" err="1"/>
              <a:t>semua</a:t>
            </a:r>
            <a:r>
              <a:rPr lang="en-US" b="0" dirty="0"/>
              <a:t> </a:t>
            </a:r>
            <a:r>
              <a:rPr lang="en-US" b="0" dirty="0" err="1"/>
              <a:t>materi</a:t>
            </a:r>
            <a:r>
              <a:rPr lang="en-US" b="0" dirty="0"/>
              <a:t> </a:t>
            </a:r>
            <a:r>
              <a:rPr lang="en-US" b="0" dirty="0" err="1"/>
              <a:t>pada</a:t>
            </a:r>
            <a:r>
              <a:rPr lang="en-US" b="0" dirty="0"/>
              <a:t> </a:t>
            </a:r>
            <a:r>
              <a:rPr lang="en-US" b="0" dirty="0" err="1"/>
              <a:t>tingkat</a:t>
            </a:r>
            <a:r>
              <a:rPr lang="en-US" b="0" dirty="0"/>
              <a:t> yang 	</a:t>
            </a:r>
            <a:r>
              <a:rPr lang="en-US" b="0" dirty="0" err="1"/>
              <a:t>dapat</a:t>
            </a:r>
            <a:r>
              <a:rPr lang="en-US" b="0" dirty="0"/>
              <a:t> </a:t>
            </a:r>
            <a:r>
              <a:rPr lang="en-US" b="0" dirty="0" err="1"/>
              <a:t>diterima</a:t>
            </a:r>
            <a:r>
              <a:rPr lang="en-US" b="0" dirty="0"/>
              <a:t>.</a:t>
            </a:r>
            <a:endParaRPr lang="en-ID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1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2A080D-5B01-BB42-8C14-2C8630E2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Seatwork</a:t>
            </a:r>
            <a:r>
              <a:rPr lang="en-ID" sz="2600" dirty="0"/>
              <a:t> </a:t>
            </a:r>
            <a:r>
              <a:rPr lang="en-ID" sz="2600" b="1" dirty="0"/>
              <a:t>&amp; Homework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26C9DC-6AD2-7E48-BA2B-E656D0170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 di </a:t>
            </a:r>
            <a:r>
              <a:rPr lang="en-US" dirty="0" err="1"/>
              <a:t>kursi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Keputusan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ID" dirty="0"/>
              <a:t> </a:t>
            </a:r>
          </a:p>
          <a:p>
            <a:r>
              <a:rPr lang="en-ID" dirty="0"/>
              <a:t>	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66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7C785-DBBA-3E49-BB45-67396303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Learner-centered Principle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C799C3-F1FA-804A-922C-8450B4268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siswa</a:t>
            </a:r>
            <a:endParaRPr lang="en-US" dirty="0"/>
          </a:p>
          <a:p>
            <a:r>
              <a:rPr lang="en-US" dirty="0"/>
              <a:t> 	- </a:t>
            </a:r>
            <a:r>
              <a:rPr lang="en-US" dirty="0" err="1"/>
              <a:t>Strategi</a:t>
            </a:r>
            <a:r>
              <a:rPr lang="en-US" dirty="0"/>
              <a:t> Learner-centered Instructional:</a:t>
            </a:r>
          </a:p>
          <a:p>
            <a:r>
              <a:rPr lang="en-US" dirty="0"/>
              <a:t>	1. Problem-Based Learning</a:t>
            </a:r>
            <a:r>
              <a:rPr lang="en-ID" dirty="0"/>
              <a:t>: </a:t>
            </a:r>
            <a:r>
              <a:rPr lang="en-US" b="0" dirty="0" err="1"/>
              <a:t>Menekankan</a:t>
            </a:r>
            <a:r>
              <a:rPr lang="en-US" b="0" dirty="0"/>
              <a:t> </a:t>
            </a:r>
            <a:r>
              <a:rPr lang="en-US" b="0" dirty="0" err="1"/>
              <a:t>pemecahan</a:t>
            </a:r>
            <a:r>
              <a:rPr lang="en-US" b="0" dirty="0"/>
              <a:t> </a:t>
            </a:r>
            <a:r>
              <a:rPr lang="en-US" b="0" dirty="0" err="1"/>
              <a:t>masalah</a:t>
            </a:r>
            <a:r>
              <a:rPr lang="en-US" b="0" dirty="0"/>
              <a:t> </a:t>
            </a:r>
            <a:r>
              <a:rPr lang="en-US" b="0" dirty="0" err="1"/>
              <a:t>kehidupan</a:t>
            </a:r>
            <a:r>
              <a:rPr lang="en-US" b="0" dirty="0"/>
              <a:t> </a:t>
            </a:r>
            <a:r>
              <a:rPr lang="en-US" b="0" dirty="0" err="1"/>
              <a:t>nyata</a:t>
            </a:r>
            <a:r>
              <a:rPr lang="en-ID" b="0" dirty="0"/>
              <a:t> </a:t>
            </a:r>
          </a:p>
          <a:p>
            <a:r>
              <a:rPr lang="en-ID" dirty="0"/>
              <a:t>	2. </a:t>
            </a:r>
            <a:r>
              <a:rPr lang="en-US" dirty="0"/>
              <a:t>Essential Questions</a:t>
            </a:r>
            <a:r>
              <a:rPr lang="en-ID" dirty="0"/>
              <a:t>: </a:t>
            </a:r>
            <a:r>
              <a:rPr lang="en-US" b="0" dirty="0" err="1"/>
              <a:t>Pertanyaan</a:t>
            </a:r>
            <a:r>
              <a:rPr lang="en-US" b="0" dirty="0"/>
              <a:t> yang </a:t>
            </a:r>
            <a:r>
              <a:rPr lang="en-US" b="0" dirty="0" err="1"/>
              <a:t>mencerminkan</a:t>
            </a:r>
            <a:r>
              <a:rPr lang="en-US" b="0" dirty="0"/>
              <a:t> inti </a:t>
            </a:r>
            <a:r>
              <a:rPr lang="en-US" b="0" dirty="0" err="1"/>
              <a:t>dari</a:t>
            </a:r>
            <a:r>
              <a:rPr lang="en-US" b="0" dirty="0"/>
              <a:t> </a:t>
            </a:r>
            <a:r>
              <a:rPr lang="en-US" b="0" dirty="0" err="1"/>
              <a:t>kurikulum</a:t>
            </a:r>
            <a:r>
              <a:rPr lang="en-US" b="0" dirty="0"/>
              <a:t>, </a:t>
            </a:r>
            <a:r>
              <a:rPr lang="en-US" b="0" dirty="0" err="1"/>
              <a:t>hal</a:t>
            </a:r>
            <a:r>
              <a:rPr lang="en-US" b="0" dirty="0"/>
              <a:t> </a:t>
            </a:r>
            <a:r>
              <a:rPr lang="en-US" b="0" dirty="0" err="1"/>
              <a:t>terpenting</a:t>
            </a:r>
            <a:r>
              <a:rPr lang="en-US" b="0" dirty="0"/>
              <a:t> yang </a:t>
            </a:r>
            <a:r>
              <a:rPr lang="en-US" b="0" dirty="0" err="1"/>
              <a:t>harus</a:t>
            </a:r>
            <a:r>
              <a:rPr lang="en-US" b="0" dirty="0"/>
              <a:t> </a:t>
            </a:r>
            <a:r>
              <a:rPr lang="en-US" b="0" dirty="0" err="1"/>
              <a:t>dijelajahi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dipelajari</a:t>
            </a:r>
            <a:r>
              <a:rPr lang="en-US" b="0" dirty="0"/>
              <a:t> </a:t>
            </a:r>
            <a:r>
              <a:rPr lang="en-US" b="0" dirty="0" err="1"/>
              <a:t>oleh</a:t>
            </a:r>
            <a:r>
              <a:rPr lang="en-US" b="0" dirty="0"/>
              <a:t> </a:t>
            </a:r>
            <a:r>
              <a:rPr lang="en-US" b="0" dirty="0" err="1"/>
              <a:t>siswa</a:t>
            </a:r>
            <a:r>
              <a:rPr lang="en-US" b="0" dirty="0"/>
              <a:t> </a:t>
            </a:r>
            <a:r>
              <a:rPr lang="en-US" b="0" dirty="0" err="1"/>
              <a:t>adalah</a:t>
            </a:r>
            <a:r>
              <a:rPr lang="en-US" b="0" dirty="0"/>
              <a:t> </a:t>
            </a:r>
            <a:r>
              <a:rPr lang="en-US" b="0" i="1" dirty="0" err="1"/>
              <a:t>pertanyaan</a:t>
            </a:r>
            <a:r>
              <a:rPr lang="en-US" b="0" i="1" dirty="0"/>
              <a:t> </a:t>
            </a:r>
            <a:r>
              <a:rPr lang="en-US" b="0" i="1" dirty="0" err="1"/>
              <a:t>penting</a:t>
            </a:r>
            <a:r>
              <a:rPr lang="en-US" b="0" dirty="0"/>
              <a:t>.</a:t>
            </a:r>
            <a:r>
              <a:rPr lang="en-ID" dirty="0"/>
              <a:t>  </a:t>
            </a:r>
          </a:p>
          <a:p>
            <a:r>
              <a:rPr lang="en-ID" dirty="0"/>
              <a:t>	3. </a:t>
            </a:r>
            <a:r>
              <a:rPr lang="en-US" dirty="0"/>
              <a:t>Discovery Learning</a:t>
            </a:r>
            <a:r>
              <a:rPr lang="en-ID" dirty="0"/>
              <a:t>: </a:t>
            </a:r>
            <a:r>
              <a:rPr lang="en-US" b="0" dirty="0" err="1"/>
              <a:t>Siswa</a:t>
            </a:r>
            <a:r>
              <a:rPr lang="en-US" b="0" dirty="0"/>
              <a:t> </a:t>
            </a:r>
            <a:r>
              <a:rPr lang="en-US" b="0" dirty="0" err="1"/>
              <a:t>membangun</a:t>
            </a:r>
            <a:r>
              <a:rPr lang="en-US" b="0" dirty="0"/>
              <a:t> </a:t>
            </a:r>
            <a:r>
              <a:rPr lang="en-US" b="0" dirty="0" err="1"/>
              <a:t>pemahaman</a:t>
            </a:r>
            <a:r>
              <a:rPr lang="en-US" b="0" dirty="0"/>
              <a:t> </a:t>
            </a:r>
            <a:r>
              <a:rPr lang="en-US" b="0" dirty="0" err="1"/>
              <a:t>sendiri</a:t>
            </a:r>
            <a:r>
              <a:rPr lang="en-US" b="0" dirty="0"/>
              <a:t> </a:t>
            </a:r>
            <a:r>
              <a:rPr lang="en-US" b="0" dirty="0" err="1"/>
              <a:t>dengan</a:t>
            </a:r>
            <a:r>
              <a:rPr lang="en-US" b="0" dirty="0"/>
              <a:t> </a:t>
            </a:r>
            <a:r>
              <a:rPr lang="en-US" b="0" dirty="0" err="1"/>
              <a:t>berinteraksi</a:t>
            </a:r>
            <a:r>
              <a:rPr lang="en-US" b="0" dirty="0"/>
              <a:t> </a:t>
            </a:r>
            <a:r>
              <a:rPr lang="en-US" b="0" dirty="0" err="1"/>
              <a:t>melalui</a:t>
            </a:r>
            <a:r>
              <a:rPr lang="en-US" b="0" dirty="0"/>
              <a:t> </a:t>
            </a:r>
            <a:r>
              <a:rPr lang="en-US" b="0" dirty="0" err="1"/>
              <a:t>lingkungan</a:t>
            </a:r>
            <a:r>
              <a:rPr lang="en-US" b="0" dirty="0"/>
              <a:t>.</a:t>
            </a:r>
            <a:r>
              <a:rPr lang="en-US" dirty="0"/>
              <a:t> </a:t>
            </a:r>
          </a:p>
          <a:p>
            <a:r>
              <a:rPr lang="en-ID" dirty="0"/>
              <a:t>		- </a:t>
            </a:r>
            <a:r>
              <a:rPr lang="en-US" dirty="0"/>
              <a:t>Guided Discovery Learning</a:t>
            </a:r>
            <a:r>
              <a:rPr lang="en-ID" dirty="0"/>
              <a:t>: </a:t>
            </a:r>
            <a:r>
              <a:rPr lang="en-US" b="0" dirty="0"/>
              <a:t>di mana </a:t>
            </a:r>
            <a:r>
              <a:rPr lang="en-US" b="0" dirty="0" err="1"/>
              <a:t>siswa</a:t>
            </a:r>
            <a:r>
              <a:rPr lang="en-US" b="0" dirty="0"/>
              <a:t> </a:t>
            </a:r>
            <a:r>
              <a:rPr lang="en-US" b="0" dirty="0" err="1"/>
              <a:t>masih</a:t>
            </a:r>
            <a:r>
              <a:rPr lang="en-US" b="0" dirty="0"/>
              <a:t> </a:t>
            </a:r>
            <a:r>
              <a:rPr lang="en-US" b="0" dirty="0" err="1"/>
              <a:t>didorong</a:t>
            </a:r>
            <a:r>
              <a:rPr lang="en-US" b="0" dirty="0"/>
              <a:t> </a:t>
            </a:r>
            <a:r>
              <a:rPr lang="en-US" b="0" dirty="0" err="1"/>
              <a:t>untuk</a:t>
            </a:r>
            <a:r>
              <a:rPr lang="en-US" b="0" dirty="0"/>
              <a:t> </a:t>
            </a:r>
            <a:r>
              <a:rPr lang="en-US" b="0" dirty="0" err="1"/>
              <a:t>membangun</a:t>
            </a:r>
            <a:r>
              <a:rPr lang="en-US" b="0" dirty="0"/>
              <a:t> </a:t>
            </a:r>
            <a:r>
              <a:rPr lang="en-US" b="0" dirty="0" err="1"/>
              <a:t>pemahaman</a:t>
            </a:r>
            <a:r>
              <a:rPr lang="en-US" b="0" dirty="0"/>
              <a:t> </a:t>
            </a:r>
            <a:r>
              <a:rPr lang="en-US" b="0" dirty="0" err="1"/>
              <a:t>mereka</a:t>
            </a:r>
            <a:r>
              <a:rPr lang="en-US" b="0" dirty="0"/>
              <a:t>, </a:t>
            </a:r>
            <a:r>
              <a:rPr lang="en-US" b="0" dirty="0" err="1"/>
              <a:t>tetapi</a:t>
            </a:r>
            <a:r>
              <a:rPr lang="en-US" b="0" dirty="0"/>
              <a:t> </a:t>
            </a:r>
            <a:r>
              <a:rPr lang="en-US" b="0" dirty="0" err="1"/>
              <a:t>dengan</a:t>
            </a:r>
            <a:r>
              <a:rPr lang="en-US" b="0" dirty="0"/>
              <a:t> </a:t>
            </a:r>
            <a:r>
              <a:rPr lang="en-US" b="0" dirty="0" err="1"/>
              <a:t>bantuan</a:t>
            </a:r>
            <a:r>
              <a:rPr lang="en-US" b="0" dirty="0"/>
              <a:t> </a:t>
            </a:r>
            <a:r>
              <a:rPr lang="en-US" b="0" dirty="0" err="1"/>
              <a:t>pertanyaan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arahan</a:t>
            </a:r>
            <a:r>
              <a:rPr lang="en-US" b="0" dirty="0"/>
              <a:t> yang </a:t>
            </a:r>
            <a:r>
              <a:rPr lang="en-US" b="0" dirty="0" err="1"/>
              <a:t>dipandu</a:t>
            </a:r>
            <a:r>
              <a:rPr lang="en-US" b="0" dirty="0"/>
              <a:t> guru. </a:t>
            </a:r>
            <a:r>
              <a:rPr lang="en-ID" b="0" dirty="0"/>
              <a:t> 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5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dirty="0"/>
              <a:t>1.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200" i="1" dirty="0"/>
              <a:t>Instructional Planning</a:t>
            </a:r>
          </a:p>
          <a:p>
            <a:r>
              <a:rPr lang="id-ID" b="0" dirty="0"/>
              <a:t>“Membuat strategi pembelajaran yang sistematis dan terorganisir”</a:t>
            </a:r>
          </a:p>
          <a:p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068960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b="1" dirty="0"/>
              <a:t>Pengajar harus memahami betul apa yang hendak ia ajarkan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d-ID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b="1" dirty="0"/>
              <a:t>Standar pembelajaran yang terbentuk di sekolah tempat mengajar meliputi apa sajakah yang perlu diketahui dan apa sajakah yang harus dapat dikuasai murid di akhir pembelajaran.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d-ID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b="1" dirty="0"/>
              <a:t>Namun tidak membatasi apa sajakah yang dapat guru lakukan di kelas.</a:t>
            </a:r>
          </a:p>
          <a:p>
            <a:endParaRPr lang="id-ID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96" b="94737" l="4620" r="95710">
                        <a14:foregroundMark x1="83581" y1="33512" x2="83581" y2="33512"/>
                        <a14:foregroundMark x1="77475" y1="28142" x2="77475" y2="28142"/>
                        <a14:foregroundMark x1="77888" y1="49302" x2="77888" y2="49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5031159" cy="386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382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512168"/>
          </a:xfrm>
        </p:spPr>
        <p:txBody>
          <a:bodyPr>
            <a:noAutofit/>
          </a:bodyPr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\</a:t>
            </a:r>
            <a:br>
              <a:rPr lang="en-US" sz="2000" b="1" i="1" dirty="0">
                <a:solidFill>
                  <a:schemeClr val="tx1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sz="2000" b="1" i="1" dirty="0">
                <a:solidFill>
                  <a:schemeClr val="tx1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Evaluating learner-centered strategies:</a:t>
            </a:r>
            <a:br>
              <a:rPr lang="en-US" sz="2000" b="1" i="1" dirty="0">
                <a:solidFill>
                  <a:schemeClr val="tx1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Membantu</a:t>
            </a:r>
            <a:r>
              <a:rPr lang="en-US" sz="1800" dirty="0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siswa</a:t>
            </a:r>
            <a:r>
              <a:rPr lang="en-US" sz="1800" dirty="0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aktif</a:t>
            </a:r>
            <a:r>
              <a:rPr lang="en-US" sz="1800" dirty="0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membangun</a:t>
            </a:r>
            <a:r>
              <a:rPr lang="en-US" sz="1800" dirty="0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pemahaman</a:t>
            </a:r>
            <a:r>
              <a:rPr lang="en-US" sz="1800" dirty="0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tujuan</a:t>
            </a:r>
            <a:r>
              <a:rPr lang="en-US" sz="1800" dirty="0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dan</a:t>
            </a:r>
            <a:r>
              <a:rPr lang="en-US" sz="1800" dirty="0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rencana</a:t>
            </a:r>
            <a:r>
              <a:rPr lang="en-US" sz="1800" dirty="0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berpikir</a:t>
            </a:r>
            <a:r>
              <a:rPr lang="en-US" sz="1800" dirty="0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kreatif</a:t>
            </a:r>
            <a:r>
              <a:rPr lang="en-US" sz="1800" dirty="0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dan</a:t>
            </a:r>
            <a:r>
              <a:rPr lang="en-US" sz="1800" dirty="0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memantau</a:t>
            </a:r>
            <a:r>
              <a:rPr lang="en-US" sz="1800" dirty="0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800" dirty="0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mereka</a:t>
            </a:r>
            <a:r>
              <a:rPr lang="en-US" sz="1800" dirty="0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rgbClr val="FF0000"/>
                </a:solidFill>
                <a:latin typeface="Arial Body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rgbClr val="FF0000"/>
              </a:solidFill>
              <a:latin typeface="Arial Bod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52600"/>
            <a:ext cx="8640960" cy="4988768"/>
          </a:xfrm>
        </p:spPr>
        <p:txBody>
          <a:bodyPr>
            <a:noAutofit/>
          </a:bodyPr>
          <a:lstStyle/>
          <a:p>
            <a:endParaRPr lang="en-US" sz="1800" b="0" dirty="0"/>
          </a:p>
        </p:txBody>
      </p:sp>
      <p:sp>
        <p:nvSpPr>
          <p:cNvPr id="4" name="Rectangle 3"/>
          <p:cNvSpPr/>
          <p:nvPr/>
        </p:nvSpPr>
        <p:spPr>
          <a:xfrm>
            <a:off x="179512" y="1945515"/>
            <a:ext cx="3578696" cy="19476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Early childhood</a:t>
            </a:r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Memberikan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kegiatan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bermain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kepada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anak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sebagai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media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melatih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kemampuan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anak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ketika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sekolah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endParaRPr lang="en-US" i="1" dirty="0"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4275259"/>
            <a:ext cx="3802022" cy="21602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Elementary school: Grade K-5</a:t>
            </a:r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Membentuk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kelompok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memberikan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tugas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diselesaikan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51695" y="1898994"/>
            <a:ext cx="3456384" cy="20293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Middle school: Grade 6-8</a:t>
            </a:r>
          </a:p>
          <a:p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Memberikan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kegiatan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aktif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dikelas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meminta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siswa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bertukar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kuis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tentang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kosakata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bertujuan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menguasai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Bahasa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baru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r>
              <a:rPr 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5161" y="4275259"/>
            <a:ext cx="3661556" cy="21982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High school: Grade 9-12 </a:t>
            </a:r>
          </a:p>
          <a:p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Siswa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menetapkan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tujuan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mereka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sendiri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nilai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mereka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sebagian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didasarkan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pada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pencapaian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tujuan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6613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16" y="260648"/>
            <a:ext cx="6912768" cy="4715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Arial Body"/>
                <a:cs typeface="Times New Roman" panose="02020603050405020304" pitchFamily="18" charset="0"/>
              </a:rPr>
              <a:t>Technology and education</a:t>
            </a:r>
            <a:endParaRPr lang="en-US" sz="2800" b="1" dirty="0">
              <a:solidFill>
                <a:schemeClr val="tx1"/>
              </a:solidFill>
              <a:latin typeface="Arial Bod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32230"/>
            <a:ext cx="8424936" cy="60091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FF0000"/>
              </a:solidFill>
              <a:latin typeface="Arial Body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0000"/>
                </a:solidFill>
                <a:latin typeface="Arial Body"/>
                <a:cs typeface="Times New Roman" panose="02020603050405020304" pitchFamily="18" charset="0"/>
              </a:rPr>
              <a:t>The technology revolution and the internet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0000"/>
                </a:solidFill>
                <a:latin typeface="Arial Body"/>
                <a:cs typeface="Times New Roman" panose="02020603050405020304" pitchFamily="18" charset="0"/>
              </a:rPr>
              <a:t>Standards for technology literate student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0000"/>
                </a:solidFill>
                <a:latin typeface="Arial Body"/>
                <a:cs typeface="Times New Roman" panose="02020603050405020304" pitchFamily="18" charset="0"/>
              </a:rPr>
              <a:t>Teaching learning and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0000"/>
                </a:solidFill>
                <a:latin typeface="Arial Body"/>
                <a:cs typeface="Times New Roman" panose="02020603050405020304" pitchFamily="18" charset="0"/>
              </a:rPr>
              <a:t>Internet</a:t>
            </a:r>
          </a:p>
          <a:p>
            <a:endParaRPr lang="en-US" sz="2800" i="1" dirty="0">
              <a:solidFill>
                <a:srgbClr val="FF0000"/>
              </a:solidFill>
              <a:latin typeface="Arial Body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Arial Body"/>
            </a:endParaRPr>
          </a:p>
        </p:txBody>
      </p:sp>
      <p:pic>
        <p:nvPicPr>
          <p:cNvPr id="4" name="Picture 4" descr="Hasil gambar untuk teknologi dan bela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" y="4173892"/>
            <a:ext cx="5030379" cy="218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asil gambar untuk technology and education wall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00" y="3892236"/>
            <a:ext cx="4027719" cy="249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48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3960440" cy="666936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>
                <a:solidFill>
                  <a:srgbClr val="FF0000"/>
                </a:solidFill>
                <a:latin typeface="Arial Body"/>
                <a:cs typeface="Times New Roman" panose="02020603050405020304" pitchFamily="18" charset="0"/>
              </a:rPr>
              <a:t>1. Navigating and integrating knowledge</a:t>
            </a:r>
          </a:p>
          <a:p>
            <a:r>
              <a:rPr lang="en-US" dirty="0" err="1">
                <a:latin typeface="Arial Body"/>
                <a:cs typeface="Times New Roman" panose="02020603050405020304" pitchFamily="18" charset="0"/>
              </a:rPr>
              <a:t>Memberi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arahan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kepada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murid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melalui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internet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contoh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melalui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Arial Body"/>
                <a:cs typeface="Times New Roman" panose="02020603050405020304" pitchFamily="18" charset="0"/>
              </a:rPr>
              <a:t>barcode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FF0000"/>
              </a:solidFill>
              <a:latin typeface="Arial Body"/>
              <a:cs typeface="Times New Roman" panose="02020603050405020304" pitchFamily="18" charset="0"/>
            </a:endParaRPr>
          </a:p>
          <a:p>
            <a:endParaRPr lang="en-US" i="1" dirty="0">
              <a:solidFill>
                <a:srgbClr val="FF0000"/>
              </a:solidFill>
              <a:latin typeface="Arial Body"/>
              <a:cs typeface="Times New Roman" panose="02020603050405020304" pitchFamily="18" charset="0"/>
            </a:endParaRPr>
          </a:p>
          <a:p>
            <a:endParaRPr lang="en-US" i="1" dirty="0">
              <a:solidFill>
                <a:srgbClr val="FF0000"/>
              </a:solidFill>
              <a:latin typeface="Arial Body"/>
              <a:cs typeface="Times New Roman" panose="02020603050405020304" pitchFamily="18" charset="0"/>
            </a:endParaRPr>
          </a:p>
          <a:p>
            <a:endParaRPr lang="en-US" i="1" dirty="0">
              <a:solidFill>
                <a:srgbClr val="FF0000"/>
              </a:solidFill>
              <a:latin typeface="Arial Body"/>
              <a:cs typeface="Times New Roman" panose="02020603050405020304" pitchFamily="18" charset="0"/>
            </a:endParaRPr>
          </a:p>
          <a:p>
            <a:endParaRPr lang="en-US" i="1" dirty="0">
              <a:solidFill>
                <a:srgbClr val="FF0000"/>
              </a:solidFill>
              <a:latin typeface="Arial Body"/>
              <a:cs typeface="Times New Roman" panose="02020603050405020304" pitchFamily="18" charset="0"/>
            </a:endParaRPr>
          </a:p>
          <a:p>
            <a:endParaRPr lang="en-US" i="1" dirty="0">
              <a:solidFill>
                <a:srgbClr val="FF0000"/>
              </a:solidFill>
              <a:latin typeface="Arial Body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Arial Body"/>
                <a:cs typeface="Times New Roman" panose="02020603050405020304" pitchFamily="18" charset="0"/>
              </a:rPr>
              <a:t>2. Collaborative learning</a:t>
            </a:r>
          </a:p>
          <a:p>
            <a:r>
              <a:rPr lang="en-US" dirty="0" err="1">
                <a:latin typeface="Arial Body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melalui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perbedaan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anggota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menghasilkan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penggabungan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ide.</a:t>
            </a:r>
            <a:r>
              <a:rPr lang="en-US" dirty="0">
                <a:solidFill>
                  <a:srgbClr val="FF0000"/>
                </a:solidFill>
                <a:latin typeface="Arial Body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Arial Body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9992" y="188640"/>
            <a:ext cx="4248472" cy="6552728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>
                <a:solidFill>
                  <a:srgbClr val="FF0000"/>
                </a:solidFill>
                <a:latin typeface="Arial Body"/>
                <a:cs typeface="Times New Roman" panose="02020603050405020304" pitchFamily="18" charset="0"/>
              </a:rPr>
              <a:t>3. Computer-mediated communications</a:t>
            </a:r>
          </a:p>
          <a:p>
            <a:r>
              <a:rPr lang="en-US" dirty="0" err="1">
                <a:latin typeface="Arial Body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dilakukan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melalui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media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komputer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bersifat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jarak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jauh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.</a:t>
            </a:r>
          </a:p>
          <a:p>
            <a:endParaRPr lang="en-US" i="1" dirty="0">
              <a:solidFill>
                <a:srgbClr val="FF0000"/>
              </a:solidFill>
              <a:latin typeface="Arial Body"/>
              <a:cs typeface="Times New Roman" panose="02020603050405020304" pitchFamily="18" charset="0"/>
            </a:endParaRPr>
          </a:p>
          <a:p>
            <a:endParaRPr lang="en-US" i="1" dirty="0">
              <a:solidFill>
                <a:srgbClr val="FF0000"/>
              </a:solidFill>
              <a:latin typeface="Arial Body"/>
              <a:cs typeface="Times New Roman" panose="02020603050405020304" pitchFamily="18" charset="0"/>
            </a:endParaRPr>
          </a:p>
          <a:p>
            <a:endParaRPr lang="en-US" i="1" dirty="0">
              <a:solidFill>
                <a:srgbClr val="FF0000"/>
              </a:solidFill>
              <a:latin typeface="Arial Body"/>
              <a:cs typeface="Times New Roman" panose="02020603050405020304" pitchFamily="18" charset="0"/>
            </a:endParaRPr>
          </a:p>
          <a:p>
            <a:endParaRPr lang="en-US" i="1" dirty="0">
              <a:solidFill>
                <a:srgbClr val="FF0000"/>
              </a:solidFill>
              <a:latin typeface="Arial Body"/>
              <a:cs typeface="Times New Roman" panose="02020603050405020304" pitchFamily="18" charset="0"/>
            </a:endParaRPr>
          </a:p>
          <a:p>
            <a:endParaRPr lang="en-US" i="1" dirty="0">
              <a:solidFill>
                <a:srgbClr val="FF0000"/>
              </a:solidFill>
              <a:latin typeface="Arial Body"/>
              <a:cs typeface="Times New Roman" panose="02020603050405020304" pitchFamily="18" charset="0"/>
            </a:endParaRPr>
          </a:p>
          <a:p>
            <a:endParaRPr lang="en-US" i="1" dirty="0">
              <a:solidFill>
                <a:srgbClr val="FF0000"/>
              </a:solidFill>
              <a:latin typeface="Arial Body"/>
              <a:cs typeface="Times New Roman" panose="02020603050405020304" pitchFamily="18" charset="0"/>
            </a:endParaRPr>
          </a:p>
          <a:p>
            <a:endParaRPr lang="en-US" i="1" dirty="0">
              <a:solidFill>
                <a:srgbClr val="FF0000"/>
              </a:solidFill>
              <a:latin typeface="Arial Body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Arial Body"/>
                <a:cs typeface="Times New Roman" panose="02020603050405020304" pitchFamily="18" charset="0"/>
              </a:rPr>
              <a:t>4. Improving teachers knowledge and understanding</a:t>
            </a:r>
          </a:p>
          <a:p>
            <a:r>
              <a:rPr lang="en-US" dirty="0" err="1">
                <a:latin typeface="Arial Body"/>
                <a:cs typeface="Times New Roman" panose="02020603050405020304" pitchFamily="18" charset="0"/>
              </a:rPr>
              <a:t>Memberikan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pelatihan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pengetahuan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pemahaman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kepada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pengajar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ody"/>
                <a:cs typeface="Times New Roman" panose="02020603050405020304" pitchFamily="18" charset="0"/>
              </a:rPr>
              <a:t>menggunakan</a:t>
            </a:r>
            <a:r>
              <a:rPr lang="en-US" dirty="0">
                <a:latin typeface="Arial Body"/>
                <a:cs typeface="Times New Roman" panose="02020603050405020304" pitchFamily="18" charset="0"/>
              </a:rPr>
              <a:t> media internet</a:t>
            </a:r>
          </a:p>
          <a:p>
            <a:endParaRPr lang="en-US" i="1" dirty="0">
              <a:solidFill>
                <a:srgbClr val="FF0000"/>
              </a:solidFill>
              <a:latin typeface="Arial Body"/>
              <a:cs typeface="Times New Roman" panose="02020603050405020304" pitchFamily="18" charset="0"/>
            </a:endParaRPr>
          </a:p>
        </p:txBody>
      </p:sp>
      <p:pic>
        <p:nvPicPr>
          <p:cNvPr id="1026" name="Picture 2" descr="Hasil gambar untuk SCHOOL and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2604281" cy="260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436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624736"/>
          </a:xfrm>
        </p:spPr>
        <p:txBody>
          <a:bodyPr/>
          <a:lstStyle/>
          <a:p>
            <a:r>
              <a:rPr lang="en-US" i="1" dirty="0"/>
              <a:t>Graphics and Presentation</a:t>
            </a:r>
          </a:p>
          <a:p>
            <a:r>
              <a:rPr lang="sv-SE" b="0" dirty="0">
                <a:solidFill>
                  <a:srgbClr val="FF0000"/>
                </a:solidFill>
              </a:rPr>
              <a:t>Metode pembelajaran yang membantu mengatur konten dan menempatkannya dalam format presentasi dan grafik.</a:t>
            </a:r>
          </a:p>
          <a:p>
            <a:endParaRPr lang="sv-SE" b="0" dirty="0">
              <a:solidFill>
                <a:srgbClr val="FF0000"/>
              </a:solidFill>
            </a:endParaRPr>
          </a:p>
          <a:p>
            <a:endParaRPr lang="sv-SE" b="0" dirty="0">
              <a:solidFill>
                <a:srgbClr val="FF0000"/>
              </a:solidFill>
            </a:endParaRPr>
          </a:p>
          <a:p>
            <a:endParaRPr lang="sv-SE" b="0" dirty="0">
              <a:solidFill>
                <a:srgbClr val="FF0000"/>
              </a:solidFill>
            </a:endParaRPr>
          </a:p>
          <a:p>
            <a:endParaRPr lang="sv-SE" b="0" dirty="0">
              <a:solidFill>
                <a:srgbClr val="FF0000"/>
              </a:solidFill>
            </a:endParaRPr>
          </a:p>
          <a:p>
            <a:endParaRPr lang="sv-SE" b="0" dirty="0">
              <a:solidFill>
                <a:srgbClr val="FF0000"/>
              </a:solidFill>
            </a:endParaRPr>
          </a:p>
          <a:p>
            <a:endParaRPr lang="sv-SE" b="0" dirty="0">
              <a:solidFill>
                <a:srgbClr val="FF0000"/>
              </a:solidFill>
            </a:endParaRPr>
          </a:p>
          <a:p>
            <a:endParaRPr lang="sv-SE" b="0" dirty="0">
              <a:solidFill>
                <a:srgbClr val="FF0000"/>
              </a:solidFill>
            </a:endParaRPr>
          </a:p>
          <a:p>
            <a:r>
              <a:rPr lang="sv-SE" i="1" dirty="0"/>
              <a:t>Standards for technology-literate students</a:t>
            </a:r>
          </a:p>
          <a:p>
            <a:r>
              <a:rPr lang="sv-SE" b="0" dirty="0">
                <a:solidFill>
                  <a:srgbClr val="FF0000"/>
                </a:solidFill>
              </a:rPr>
              <a:t>Peran aktif sekolah dalam memastikan bahwa siswa menjadi melek teknologi, memenuhi standar untuk menggunakan teknologi dan peran sekolah untuk mengawasi siswa. </a:t>
            </a:r>
          </a:p>
          <a:p>
            <a:r>
              <a:rPr lang="sv-SE" b="0">
                <a:solidFill>
                  <a:srgbClr val="FF0000"/>
                </a:solidFill>
              </a:rPr>
              <a:t>Berikut standarnya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2052" name="Picture 4" descr="Hasil gambar untuk presentation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452390" cy="278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053717" y="6309320"/>
            <a:ext cx="561263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28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16632"/>
            <a:ext cx="4032448" cy="6741368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/>
              <a:t>1. Creativity and Innovation</a:t>
            </a:r>
          </a:p>
          <a:p>
            <a:r>
              <a:rPr lang="en-US" b="0" dirty="0" err="1">
                <a:solidFill>
                  <a:srgbClr val="FF0000"/>
                </a:solidFill>
              </a:rPr>
              <a:t>Menunjukkan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pemikiran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kreatif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membangun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pengetahuan</a:t>
            </a:r>
            <a:r>
              <a:rPr lang="en-US" b="0" dirty="0">
                <a:solidFill>
                  <a:srgbClr val="FF0000"/>
                </a:solidFill>
              </a:rPr>
              <a:t>, </a:t>
            </a:r>
            <a:r>
              <a:rPr lang="en-US" b="0" dirty="0" err="1">
                <a:solidFill>
                  <a:srgbClr val="FF0000"/>
                </a:solidFill>
              </a:rPr>
              <a:t>dan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mengembangkan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produk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inovatif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menggunakan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teknologi</a:t>
            </a:r>
            <a:r>
              <a:rPr lang="en-US" b="0" dirty="0">
                <a:solidFill>
                  <a:srgbClr val="FF0000"/>
                </a:solidFill>
              </a:rPr>
              <a:t>.</a:t>
            </a:r>
          </a:p>
          <a:p>
            <a:r>
              <a:rPr lang="en-US" i="1" dirty="0"/>
              <a:t>2. Communication and Collaboration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b="0" dirty="0" err="1">
                <a:solidFill>
                  <a:srgbClr val="FF0000"/>
                </a:solidFill>
              </a:rPr>
              <a:t>Menggunakan</a:t>
            </a:r>
            <a:r>
              <a:rPr lang="en-US" b="0" dirty="0">
                <a:solidFill>
                  <a:srgbClr val="FF0000"/>
                </a:solidFill>
              </a:rPr>
              <a:t> media digital </a:t>
            </a:r>
            <a:r>
              <a:rPr lang="en-US" b="0" dirty="0" err="1">
                <a:solidFill>
                  <a:srgbClr val="FF0000"/>
                </a:solidFill>
              </a:rPr>
              <a:t>dan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konteks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untuk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bekerja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secara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kolaboratif</a:t>
            </a:r>
            <a:r>
              <a:rPr lang="en-US" b="0" dirty="0">
                <a:solidFill>
                  <a:srgbClr val="FF0000"/>
                </a:solidFill>
              </a:rPr>
              <a:t>.</a:t>
            </a:r>
          </a:p>
          <a:p>
            <a:r>
              <a:rPr lang="en-US" i="1" dirty="0"/>
              <a:t>3. Research and Information Fluency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b="0" dirty="0" err="1">
                <a:solidFill>
                  <a:srgbClr val="FF0000"/>
                </a:solidFill>
              </a:rPr>
              <a:t>Menerapkan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alat</a:t>
            </a:r>
            <a:r>
              <a:rPr lang="en-US" b="0" dirty="0">
                <a:solidFill>
                  <a:srgbClr val="FF0000"/>
                </a:solidFill>
              </a:rPr>
              <a:t> digital </a:t>
            </a:r>
            <a:r>
              <a:rPr lang="en-US" b="0" dirty="0" err="1">
                <a:solidFill>
                  <a:srgbClr val="FF0000"/>
                </a:solidFill>
              </a:rPr>
              <a:t>untuk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mengumpulkan</a:t>
            </a:r>
            <a:r>
              <a:rPr lang="en-US" b="0" dirty="0">
                <a:solidFill>
                  <a:srgbClr val="FF0000"/>
                </a:solidFill>
              </a:rPr>
              <a:t>, </a:t>
            </a:r>
            <a:r>
              <a:rPr lang="en-US" b="0" dirty="0" err="1">
                <a:solidFill>
                  <a:srgbClr val="FF0000"/>
                </a:solidFill>
              </a:rPr>
              <a:t>mengevaluasi</a:t>
            </a:r>
            <a:r>
              <a:rPr lang="en-US" b="0" dirty="0">
                <a:solidFill>
                  <a:srgbClr val="FF0000"/>
                </a:solidFill>
              </a:rPr>
              <a:t>, </a:t>
            </a:r>
            <a:r>
              <a:rPr lang="en-US" b="0" dirty="0" err="1">
                <a:solidFill>
                  <a:srgbClr val="FF0000"/>
                </a:solidFill>
              </a:rPr>
              <a:t>dan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menggunakan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informasi</a:t>
            </a:r>
            <a:r>
              <a:rPr lang="en-US" b="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4008" y="116632"/>
            <a:ext cx="3795896" cy="6624736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/>
              <a:t>4. Critical Thinking, Problem Solving, and Decision Making</a:t>
            </a:r>
          </a:p>
          <a:p>
            <a:r>
              <a:rPr lang="en-US" b="0" dirty="0" err="1">
                <a:solidFill>
                  <a:srgbClr val="FF0000"/>
                </a:solidFill>
              </a:rPr>
              <a:t>pemikiran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kritis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untuk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merencanakan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dan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melaksanakan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penelitian</a:t>
            </a:r>
            <a:r>
              <a:rPr lang="en-US" b="0" dirty="0">
                <a:solidFill>
                  <a:srgbClr val="FF0000"/>
                </a:solidFill>
              </a:rPr>
              <a:t>, </a:t>
            </a:r>
            <a:r>
              <a:rPr lang="en-US" b="0" dirty="0" err="1">
                <a:solidFill>
                  <a:srgbClr val="FF0000"/>
                </a:solidFill>
              </a:rPr>
              <a:t>mengelola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proyek</a:t>
            </a:r>
            <a:r>
              <a:rPr lang="en-US" b="0" dirty="0">
                <a:solidFill>
                  <a:srgbClr val="FF0000"/>
                </a:solidFill>
              </a:rPr>
              <a:t>, </a:t>
            </a:r>
            <a:r>
              <a:rPr lang="en-US" b="0" dirty="0" err="1">
                <a:solidFill>
                  <a:srgbClr val="FF0000"/>
                </a:solidFill>
              </a:rPr>
              <a:t>memecahkan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masalah</a:t>
            </a:r>
            <a:r>
              <a:rPr lang="en-US" b="0" dirty="0">
                <a:solidFill>
                  <a:srgbClr val="FF0000"/>
                </a:solidFill>
              </a:rPr>
              <a:t>, </a:t>
            </a:r>
            <a:r>
              <a:rPr lang="en-US" b="0" dirty="0" err="1">
                <a:solidFill>
                  <a:srgbClr val="FF0000"/>
                </a:solidFill>
              </a:rPr>
              <a:t>dan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membuat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keputusan</a:t>
            </a:r>
            <a:r>
              <a:rPr lang="en-US" b="0" dirty="0">
                <a:solidFill>
                  <a:srgbClr val="FF0000"/>
                </a:solidFill>
              </a:rPr>
              <a:t> yang </a:t>
            </a:r>
            <a:r>
              <a:rPr lang="en-US" b="0" dirty="0" err="1">
                <a:solidFill>
                  <a:srgbClr val="FF0000"/>
                </a:solidFill>
              </a:rPr>
              <a:t>efektif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menggunakan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teknologi</a:t>
            </a:r>
            <a:r>
              <a:rPr lang="en-US" b="0" dirty="0">
                <a:solidFill>
                  <a:srgbClr val="FF0000"/>
                </a:solidFill>
              </a:rPr>
              <a:t> yang </a:t>
            </a:r>
            <a:r>
              <a:rPr lang="en-US" b="0" dirty="0" err="1">
                <a:solidFill>
                  <a:srgbClr val="FF0000"/>
                </a:solidFill>
              </a:rPr>
              <a:t>sesuai</a:t>
            </a:r>
            <a:r>
              <a:rPr lang="en-US" b="0" dirty="0">
                <a:solidFill>
                  <a:srgbClr val="FF0000"/>
                </a:solidFill>
              </a:rPr>
              <a:t>.</a:t>
            </a:r>
          </a:p>
          <a:p>
            <a:r>
              <a:rPr lang="en-US" i="1" dirty="0"/>
              <a:t>5. Digital Citizenship</a:t>
            </a:r>
          </a:p>
          <a:p>
            <a:r>
              <a:rPr lang="en-US" b="0" dirty="0" err="1">
                <a:solidFill>
                  <a:srgbClr val="FF0000"/>
                </a:solidFill>
              </a:rPr>
              <a:t>Meningkatkan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pemahaman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mereka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tentang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masalah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manusia</a:t>
            </a:r>
            <a:r>
              <a:rPr lang="en-US" b="0" dirty="0">
                <a:solidFill>
                  <a:srgbClr val="FF0000"/>
                </a:solidFill>
              </a:rPr>
              <a:t>, </a:t>
            </a:r>
            <a:r>
              <a:rPr lang="en-US" b="0" dirty="0" err="1">
                <a:solidFill>
                  <a:srgbClr val="FF0000"/>
                </a:solidFill>
              </a:rPr>
              <a:t>sosial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dan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budaya</a:t>
            </a:r>
            <a:r>
              <a:rPr lang="en-US" b="0" dirty="0">
                <a:solidFill>
                  <a:srgbClr val="FF0000"/>
                </a:solidFill>
              </a:rPr>
              <a:t> yang </a:t>
            </a:r>
            <a:r>
              <a:rPr lang="en-US" b="0" dirty="0" err="1">
                <a:solidFill>
                  <a:srgbClr val="FF0000"/>
                </a:solidFill>
              </a:rPr>
              <a:t>melibatkan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teknologi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dan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menunjukkan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perilaku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etis</a:t>
            </a:r>
            <a:r>
              <a:rPr lang="en-US" b="0" dirty="0">
                <a:solidFill>
                  <a:srgbClr val="FF0000"/>
                </a:solidFill>
              </a:rPr>
              <a:t>.</a:t>
            </a:r>
          </a:p>
          <a:p>
            <a:r>
              <a:rPr lang="en-US" i="1" dirty="0"/>
              <a:t>6. Technology Operations and Concepts</a:t>
            </a:r>
          </a:p>
          <a:p>
            <a:r>
              <a:rPr lang="en-US" b="0" dirty="0" err="1">
                <a:solidFill>
                  <a:srgbClr val="FF0000"/>
                </a:solidFill>
              </a:rPr>
              <a:t>Siswa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memahami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operasi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dan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konsep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teknologi</a:t>
            </a:r>
            <a:r>
              <a:rPr lang="en-US" b="0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3074" name="Picture 2" descr="Hasil gambar untuk literate students tech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9768"/>
            <a:ext cx="40324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835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ody"/>
              </a:rPr>
              <a:t>Teaching, learning and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5446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</a:rPr>
              <a:t>Pusat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Teknologi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Pendidikan</a:t>
            </a:r>
            <a:r>
              <a:rPr lang="en-US" dirty="0">
                <a:solidFill>
                  <a:srgbClr val="FF0000"/>
                </a:solidFill>
              </a:rPr>
              <a:t> di </a:t>
            </a:r>
            <a:r>
              <a:rPr lang="en-US" dirty="0" err="1">
                <a:solidFill>
                  <a:srgbClr val="FF0000"/>
                </a:solidFill>
              </a:rPr>
              <a:t>Universitas</a:t>
            </a:r>
            <a:r>
              <a:rPr lang="en-US" dirty="0">
                <a:solidFill>
                  <a:srgbClr val="FF0000"/>
                </a:solidFill>
              </a:rPr>
              <a:t> Harvard </a:t>
            </a:r>
            <a:r>
              <a:rPr lang="en-US" dirty="0" err="1">
                <a:solidFill>
                  <a:srgbClr val="FF0000"/>
                </a:solidFill>
              </a:rPr>
              <a:t>mengembangkan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</a:rPr>
              <a:t>cara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menggunakan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teknologi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secara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lebih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efektif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untuk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mengajarkan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pemahaman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mempertimbangkan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beberapa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aspek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yaitu</a:t>
            </a:r>
            <a:r>
              <a:rPr lang="en-US" dirty="0">
                <a:solidFill>
                  <a:srgbClr val="FF0000"/>
                </a:solidFill>
              </a:rPr>
              <a:t> :  </a:t>
            </a:r>
          </a:p>
          <a:p>
            <a:pPr marL="457200" indent="-457200">
              <a:lnSpc>
                <a:spcPct val="150000"/>
              </a:lnSpc>
              <a:buAutoNum type="arabicParenBoth"/>
            </a:pPr>
            <a:r>
              <a:rPr lang="en-US" dirty="0" err="1">
                <a:solidFill>
                  <a:srgbClr val="FF0000"/>
                </a:solidFill>
              </a:rPr>
              <a:t>topik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>
                <a:solidFill>
                  <a:srgbClr val="FF0000"/>
                </a:solidFill>
              </a:rPr>
              <a:t>layak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dipahami</a:t>
            </a:r>
            <a:r>
              <a:rPr lang="en-US" dirty="0">
                <a:solidFill>
                  <a:srgbClr val="FF0000"/>
                </a:solidFill>
              </a:rPr>
              <a:t>. 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(2) </a:t>
            </a:r>
            <a:r>
              <a:rPr lang="en-US" dirty="0" err="1">
                <a:solidFill>
                  <a:srgbClr val="FF0000"/>
                </a:solidFill>
              </a:rPr>
              <a:t>apa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>
                <a:solidFill>
                  <a:srgbClr val="FF0000"/>
                </a:solidFill>
              </a:rPr>
              <a:t>siswa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harus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pahami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tentang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topik-topik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seperti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itu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(3) </a:t>
            </a:r>
            <a:r>
              <a:rPr lang="en-US" dirty="0" err="1">
                <a:solidFill>
                  <a:srgbClr val="FF0000"/>
                </a:solidFill>
              </a:rPr>
              <a:t>bagaimana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siswa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mengembangkan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menunjukkan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pemahaman</a:t>
            </a:r>
            <a:r>
              <a:rPr lang="en-US" dirty="0">
                <a:solidFill>
                  <a:srgbClr val="FF0000"/>
                </a:solidFill>
              </a:rPr>
              <a:t>.  (4) </a:t>
            </a:r>
            <a:r>
              <a:rPr lang="en-US" dirty="0" err="1">
                <a:solidFill>
                  <a:srgbClr val="FF0000"/>
                </a:solidFill>
              </a:rPr>
              <a:t>bagaimana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siswa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guru </a:t>
            </a:r>
            <a:r>
              <a:rPr lang="en-US" dirty="0" err="1">
                <a:solidFill>
                  <a:srgbClr val="FF0000"/>
                </a:solidFill>
              </a:rPr>
              <a:t>menilai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pemahaman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(5) </a:t>
            </a:r>
            <a:r>
              <a:rPr lang="en-US" dirty="0" err="1">
                <a:solidFill>
                  <a:srgbClr val="FF0000"/>
                </a:solidFill>
              </a:rPr>
              <a:t>bagaimana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siswa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guru </a:t>
            </a:r>
            <a:r>
              <a:rPr lang="en-US" dirty="0" err="1">
                <a:solidFill>
                  <a:srgbClr val="FF0000"/>
                </a:solidFill>
              </a:rPr>
              <a:t>belajar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bersama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2832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12968" cy="543590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 Body"/>
              </a:rPr>
              <a:t>Technological pedagogical content knowledge (</a:t>
            </a:r>
            <a:r>
              <a:rPr lang="en-US" sz="2400" b="1" dirty="0" err="1">
                <a:solidFill>
                  <a:schemeClr val="tx1"/>
                </a:solidFill>
                <a:latin typeface="Arial Body"/>
              </a:rPr>
              <a:t>Tpck</a:t>
            </a:r>
            <a:r>
              <a:rPr lang="en-US" sz="2400" dirty="0">
                <a:solidFill>
                  <a:schemeClr val="tx1"/>
                </a:solidFill>
                <a:latin typeface="Arial Body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24906"/>
            <a:ext cx="8807664" cy="591646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Sebuah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pandangan</a:t>
            </a:r>
            <a:r>
              <a:rPr lang="en-US" sz="2400" dirty="0">
                <a:solidFill>
                  <a:srgbClr val="FF0000"/>
                </a:solidFill>
              </a:rPr>
              <a:t> yang </a:t>
            </a:r>
            <a:r>
              <a:rPr lang="en-US" sz="2400" dirty="0" err="1">
                <a:solidFill>
                  <a:srgbClr val="FF0000"/>
                </a:solidFill>
              </a:rPr>
              <a:t>dikemukakan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oleh</a:t>
            </a:r>
            <a:r>
              <a:rPr lang="en-US" sz="2400" dirty="0">
                <a:solidFill>
                  <a:srgbClr val="FF0000"/>
                </a:solidFill>
              </a:rPr>
              <a:t> Matthew Koehler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Punya</a:t>
            </a:r>
            <a:r>
              <a:rPr lang="en-US" sz="2400" dirty="0">
                <a:solidFill>
                  <a:srgbClr val="FF0000"/>
                </a:solidFill>
              </a:rPr>
              <a:t> Mishra </a:t>
            </a:r>
            <a:r>
              <a:rPr lang="en-US" sz="2400" dirty="0" err="1">
                <a:solidFill>
                  <a:srgbClr val="FF0000"/>
                </a:solidFill>
              </a:rPr>
              <a:t>menekankan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pentingnya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tidak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melihat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teknologi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sebagai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entitas</a:t>
            </a:r>
            <a:r>
              <a:rPr lang="en-US" sz="2400" dirty="0">
                <a:solidFill>
                  <a:srgbClr val="FF0000"/>
                </a:solidFill>
              </a:rPr>
              <a:t> yang </a:t>
            </a:r>
            <a:r>
              <a:rPr lang="en-US" sz="2400" dirty="0" err="1">
                <a:solidFill>
                  <a:srgbClr val="FF0000"/>
                </a:solidFill>
              </a:rPr>
              <a:t>berdiri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sendiri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tetapi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>
                <a:solidFill>
                  <a:srgbClr val="FF0000"/>
                </a:solidFill>
              </a:rPr>
              <a:t>alih-alih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menangani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hubungan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antara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teknologi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pengetahuan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konten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endParaRPr lang="en-US" sz="2400" dirty="0"/>
          </a:p>
          <a:p>
            <a:r>
              <a:rPr lang="en-US" sz="2400" dirty="0"/>
              <a:t>STAGES OF INTEGRATING TECHNOLOGY INTO CLASROOM TEACHING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Menurut</a:t>
            </a:r>
            <a:r>
              <a:rPr lang="en-US" sz="2400" dirty="0">
                <a:solidFill>
                  <a:srgbClr val="FF0000"/>
                </a:solidFill>
              </a:rPr>
              <a:t>  (Norris &amp; </a:t>
            </a:r>
            <a:r>
              <a:rPr lang="en-US" sz="2400" dirty="0" err="1">
                <a:solidFill>
                  <a:srgbClr val="FF0000"/>
                </a:solidFill>
              </a:rPr>
              <a:t>Soloway</a:t>
            </a:r>
            <a:r>
              <a:rPr lang="en-US" sz="2400" dirty="0">
                <a:solidFill>
                  <a:srgbClr val="FF0000"/>
                </a:solidFill>
              </a:rPr>
              <a:t>, 1999) </a:t>
            </a:r>
            <a:r>
              <a:rPr lang="en-US" sz="2400" dirty="0" err="1">
                <a:solidFill>
                  <a:srgbClr val="FF0000"/>
                </a:solidFill>
              </a:rPr>
              <a:t>mengintegrasikan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teknologi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dalam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pengajaran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ruang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kelas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memiliki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urutan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sebagai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berikut</a:t>
            </a:r>
            <a:r>
              <a:rPr lang="en-US" sz="2400" dirty="0">
                <a:solidFill>
                  <a:srgbClr val="FF0000"/>
                </a:solidFill>
              </a:rPr>
              <a:t> :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1: </a:t>
            </a:r>
            <a:r>
              <a:rPr lang="en-US" sz="2400" dirty="0" err="1">
                <a:solidFill>
                  <a:srgbClr val="FF0000"/>
                </a:solidFill>
              </a:rPr>
              <a:t>Kesadaran</a:t>
            </a:r>
            <a:r>
              <a:rPr lang="en-US" sz="2400" dirty="0">
                <a:solidFill>
                  <a:srgbClr val="FF0000"/>
                </a:solidFill>
              </a:rPr>
              <a:t> guru </a:t>
            </a:r>
            <a:r>
              <a:rPr lang="en-US" sz="2400" dirty="0" err="1">
                <a:solidFill>
                  <a:srgbClr val="FF0000"/>
                </a:solidFill>
              </a:rPr>
              <a:t>bahwa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ada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teknologi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tertentu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tetapi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belum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menggunakannya</a:t>
            </a:r>
            <a:r>
              <a:rPr lang="en-US" sz="2400" dirty="0">
                <a:solidFill>
                  <a:srgbClr val="FF0000"/>
                </a:solidFill>
              </a:rPr>
              <a:t>;  </a:t>
            </a:r>
            <a:r>
              <a:rPr lang="en-US" sz="2400" dirty="0" err="1">
                <a:solidFill>
                  <a:srgbClr val="FF0000"/>
                </a:solidFill>
              </a:rPr>
              <a:t>mungkin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menghindari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tahap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teknologi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2: Guru </a:t>
            </a:r>
            <a:r>
              <a:rPr lang="en-US" sz="2400" dirty="0" err="1">
                <a:solidFill>
                  <a:srgbClr val="FF0000"/>
                </a:solidFill>
              </a:rPr>
              <a:t>saat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sedang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mencoba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mempelajari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aspek-aspek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dasar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dari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teknologi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tetapi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sering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menjadi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frustrasi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masih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kurang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percaya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diri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dengan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teknologi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ini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25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3034680" cy="5433467"/>
          </a:xfrm>
        </p:spPr>
        <p:txBody>
          <a:bodyPr/>
          <a:lstStyle/>
          <a:p>
            <a:r>
              <a:rPr lang="id-ID" i="1" dirty="0"/>
              <a:t>Planning </a:t>
            </a:r>
            <a:r>
              <a:rPr lang="id-ID" dirty="0"/>
              <a:t>pembelajaran diatur dalam 4 elemen: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74084077"/>
              </p:ext>
            </p:extLst>
          </p:nvPr>
        </p:nvGraphicFramePr>
        <p:xfrm>
          <a:off x="-1260648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00289" y="764704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/>
              <a:t>Mapping Backwards:</a:t>
            </a:r>
          </a:p>
          <a:p>
            <a:endParaRPr lang="id-ID" sz="2000" b="1" dirty="0"/>
          </a:p>
          <a:p>
            <a:r>
              <a:rPr lang="id-ID" sz="2000" dirty="0"/>
              <a:t>“Membuat </a:t>
            </a:r>
            <a:r>
              <a:rPr lang="id-ID" sz="2000" i="1" dirty="0"/>
              <a:t>planning </a:t>
            </a:r>
            <a:r>
              <a:rPr lang="id-ID" sz="2000" dirty="0"/>
              <a:t>pemebelajaran dimulai dari apa yang harus digapai oleh murid di akhir pembelajaran”</a:t>
            </a:r>
          </a:p>
          <a:p>
            <a:endParaRPr lang="id-ID" sz="2000" dirty="0"/>
          </a:p>
          <a:p>
            <a:endParaRPr lang="id-ID" sz="2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65249065"/>
              </p:ext>
            </p:extLst>
          </p:nvPr>
        </p:nvGraphicFramePr>
        <p:xfrm>
          <a:off x="3587552" y="2708920"/>
          <a:ext cx="5556448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3567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 fontScale="92500" lnSpcReduction="20000"/>
          </a:bodyPr>
          <a:lstStyle/>
          <a:p>
            <a:r>
              <a:rPr lang="id-ID" sz="3500" i="1" dirty="0"/>
              <a:t>Time Frames &amp; Planning</a:t>
            </a:r>
          </a:p>
          <a:p>
            <a:r>
              <a:rPr lang="id-ID" sz="2200" b="0" dirty="0"/>
              <a:t>Membangun perencanaan atau planning waktu yang sistematis, meliputi apa dan kapan sebuah aktivitas dilakukan, atau fokus pada </a:t>
            </a:r>
            <a:r>
              <a:rPr lang="id-ID" sz="2200" b="0" i="1" dirty="0"/>
              <a:t>“task” </a:t>
            </a:r>
            <a:r>
              <a:rPr lang="id-ID" sz="2200" b="0" dirty="0"/>
              <a:t>dan </a:t>
            </a:r>
            <a:r>
              <a:rPr lang="id-ID" sz="2200" b="0" i="1" dirty="0"/>
              <a:t>“time”.</a:t>
            </a:r>
          </a:p>
          <a:p>
            <a:endParaRPr lang="id-ID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1900" dirty="0"/>
              <a:t>Pengajar harus memiliki </a:t>
            </a:r>
            <a:r>
              <a:rPr lang="id-ID" sz="1900" i="1" dirty="0"/>
              <a:t>plan</a:t>
            </a:r>
            <a:r>
              <a:rPr lang="id-ID" sz="1900" dirty="0"/>
              <a:t> dengan </a:t>
            </a:r>
            <a:r>
              <a:rPr lang="id-ID" sz="1900" i="1" dirty="0"/>
              <a:t>time span </a:t>
            </a:r>
            <a:r>
              <a:rPr lang="id-ID" sz="1900" dirty="0"/>
              <a:t>yang berbeda-beda.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1900" dirty="0"/>
              <a:t>Fokus pada beberapa area dalam pembuatan </a:t>
            </a:r>
            <a:r>
              <a:rPr lang="id-ID" sz="1900" i="1" dirty="0"/>
              <a:t>plan:</a:t>
            </a:r>
          </a:p>
          <a:p>
            <a:endParaRPr lang="id-ID" sz="800" i="1" dirty="0"/>
          </a:p>
          <a:p>
            <a:pPr>
              <a:spcBef>
                <a:spcPts val="0"/>
              </a:spcBef>
            </a:pPr>
            <a:r>
              <a:rPr lang="id-ID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Goals</a:t>
            </a:r>
          </a:p>
          <a:p>
            <a:pPr>
              <a:spcBef>
                <a:spcPts val="0"/>
              </a:spcBef>
            </a:pPr>
            <a:r>
              <a:rPr lang="id-ID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Sources of information</a:t>
            </a:r>
          </a:p>
          <a:p>
            <a:pPr>
              <a:spcBef>
                <a:spcPts val="0"/>
              </a:spcBef>
            </a:pPr>
            <a:r>
              <a:rPr lang="id-ID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Form of the plan</a:t>
            </a:r>
          </a:p>
          <a:p>
            <a:pPr>
              <a:spcBef>
                <a:spcPts val="0"/>
              </a:spcBef>
            </a:pPr>
            <a:r>
              <a:rPr lang="id-ID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Criteria of the effectiveness of the planning itself</a:t>
            </a:r>
          </a:p>
          <a:p>
            <a:pPr>
              <a:spcBef>
                <a:spcPts val="0"/>
              </a:spcBef>
            </a:pPr>
            <a:endParaRPr lang="id-ID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d-ID" sz="1900" dirty="0"/>
              <a:t>Memperhatikan flexibilitas dengan situasi dan kondisi.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d-ID" sz="1900" dirty="0"/>
              <a:t>Monitor plan seiring berjalannya KBM berlangsung guna menyesuaikan dengan kurikulum sekolah.</a:t>
            </a:r>
          </a:p>
        </p:txBody>
      </p:sp>
    </p:spTree>
    <p:extLst>
      <p:ext uri="{BB962C8B-B14F-4D97-AF65-F5344CB8AC3E}">
        <p14:creationId xmlns:p14="http://schemas.microsoft.com/office/powerpoint/2010/main" val="85741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1371600"/>
          </a:xfrm>
        </p:spPr>
        <p:txBody>
          <a:bodyPr>
            <a:normAutofit fontScale="90000"/>
          </a:bodyPr>
          <a:lstStyle/>
          <a:p>
            <a:r>
              <a:rPr lang="id-ID" dirty="0"/>
              <a:t>2. Teacher-centered lesson planning &amp;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03232" cy="4988768"/>
          </a:xfrm>
        </p:spPr>
        <p:txBody>
          <a:bodyPr>
            <a:normAutofit/>
          </a:bodyPr>
          <a:lstStyle/>
          <a:p>
            <a:r>
              <a:rPr lang="id-ID" sz="3200" i="1" dirty="0"/>
              <a:t>Teacher-Centered Lesson Planning</a:t>
            </a:r>
          </a:p>
          <a:p>
            <a:r>
              <a:rPr lang="id-ID" b="0" dirty="0"/>
              <a:t>3 alat dasar yang berguna:</a:t>
            </a:r>
          </a:p>
          <a:p>
            <a:endParaRPr lang="id-ID" b="0" dirty="0"/>
          </a:p>
          <a:p>
            <a:pPr marL="457200" indent="-457200">
              <a:buAutoNum type="arabicPeriod"/>
            </a:pPr>
            <a:r>
              <a:rPr lang="id-ID" i="1" dirty="0"/>
              <a:t>Behavioral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sz="1800" b="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sz="1800" b="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sz="1800" b="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b="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Student’s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b="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Conditions under which </a:t>
            </a:r>
          </a:p>
          <a:p>
            <a:r>
              <a:rPr lang="id-ID" sz="1800" b="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the behavior will occur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b="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Performance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sz="18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5" y="2167015"/>
            <a:ext cx="4824535" cy="482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9893" y="371703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“Perubahan yang pengajar harapkan dapat terlihat dalam performa murid”</a:t>
            </a:r>
          </a:p>
        </p:txBody>
      </p:sp>
    </p:spTree>
    <p:extLst>
      <p:ext uri="{BB962C8B-B14F-4D97-AF65-F5344CB8AC3E}">
        <p14:creationId xmlns:p14="http://schemas.microsoft.com/office/powerpoint/2010/main" val="236435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/>
          <a:lstStyle/>
          <a:p>
            <a:pPr marL="457200" indent="-457200">
              <a:buAutoNum type="arabicPeriod" startAt="2"/>
            </a:pPr>
            <a:r>
              <a:rPr lang="id-ID" i="1" dirty="0"/>
              <a:t>Task Analysis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id-ID" sz="1800" b="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id-ID" sz="1800" b="0" dirty="0">
                <a:solidFill>
                  <a:prstClr val="black"/>
                </a:solidFill>
              </a:rPr>
              <a:t>“Fokus pada mengurai </a:t>
            </a:r>
            <a:r>
              <a:rPr lang="id-ID" sz="1800" b="0" i="1" dirty="0">
                <a:solidFill>
                  <a:prstClr val="black"/>
                </a:solidFill>
              </a:rPr>
              <a:t>task</a:t>
            </a:r>
            <a:r>
              <a:rPr lang="id-ID" sz="1800" b="0" dirty="0">
                <a:solidFill>
                  <a:prstClr val="black"/>
                </a:solidFill>
              </a:rPr>
              <a:t> yang kompleks agar murid dapat belajar dari komponen-komponen penyusun ata bagian-bagian dari materi pembelajarannya”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id-ID" sz="1800" b="0" i="1" dirty="0">
              <a:solidFill>
                <a:prstClr val="black"/>
              </a:solidFill>
            </a:endParaRPr>
          </a:p>
          <a:p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2924944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id-ID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Tahap-tahap: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id-ID" dirty="0">
                <a:solidFill>
                  <a:prstClr val="black"/>
                </a:solidFill>
              </a:rPr>
              <a:t>Tentukan konsep atau </a:t>
            </a:r>
            <a:r>
              <a:rPr lang="id-ID" i="1" dirty="0">
                <a:solidFill>
                  <a:prstClr val="black"/>
                </a:solidFill>
              </a:rPr>
              <a:t>skill </a:t>
            </a:r>
            <a:r>
              <a:rPr lang="id-ID" dirty="0">
                <a:solidFill>
                  <a:prstClr val="black"/>
                </a:solidFill>
              </a:rPr>
              <a:t>apa yang diperlukan untuk menguasai materi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id-ID" i="1" dirty="0">
                <a:solidFill>
                  <a:prstClr val="black"/>
                </a:solidFill>
              </a:rPr>
              <a:t>List </a:t>
            </a:r>
            <a:r>
              <a:rPr lang="id-ID" dirty="0">
                <a:solidFill>
                  <a:prstClr val="black"/>
                </a:solidFill>
              </a:rPr>
              <a:t>material-material yang dibutuhkan untuk melakukan </a:t>
            </a:r>
            <a:r>
              <a:rPr lang="id-ID" i="1" dirty="0">
                <a:solidFill>
                  <a:prstClr val="black"/>
                </a:solidFill>
              </a:rPr>
              <a:t>task</a:t>
            </a:r>
            <a:r>
              <a:rPr lang="id-ID" dirty="0">
                <a:solidFill>
                  <a:prstClr val="black"/>
                </a:solidFill>
              </a:rPr>
              <a:t> tersebut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id-ID" i="1" dirty="0">
                <a:solidFill>
                  <a:prstClr val="black"/>
                </a:solidFill>
              </a:rPr>
              <a:t>List </a:t>
            </a:r>
            <a:r>
              <a:rPr lang="id-ID" dirty="0">
                <a:solidFill>
                  <a:prstClr val="black"/>
                </a:solidFill>
              </a:rPr>
              <a:t>semua komponen dari tugas yang harus mereka lakukan atau jalani</a:t>
            </a:r>
            <a:endParaRPr lang="id-ID" dirty="0"/>
          </a:p>
        </p:txBody>
      </p:sp>
      <p:pic>
        <p:nvPicPr>
          <p:cNvPr id="3076" name="Picture 4" descr="Image result for biology study carto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2565647"/>
            <a:ext cx="6096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3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435280" cy="5976664"/>
          </a:xfrm>
        </p:spPr>
        <p:txBody>
          <a:bodyPr>
            <a:normAutofit/>
          </a:bodyPr>
          <a:lstStyle/>
          <a:p>
            <a:r>
              <a:rPr lang="id-ID" i="1" dirty="0"/>
              <a:t>3.    Instructional Taxonomies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id-ID" b="0" dirty="0"/>
              <a:t>3 domain: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id-ID" b="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id-ID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a. Cognitive Domain</a:t>
            </a:r>
          </a:p>
          <a:p>
            <a:pPr marL="34290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b="0" i="1" dirty="0">
                <a:solidFill>
                  <a:prstClr val="black"/>
                </a:solidFill>
              </a:rPr>
              <a:t>Knowledge		[mengingat info]</a:t>
            </a:r>
          </a:p>
          <a:p>
            <a:pPr marL="34290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b="0" i="1" dirty="0">
                <a:solidFill>
                  <a:prstClr val="black"/>
                </a:solidFill>
              </a:rPr>
              <a:t>Comprehension	[memahami dan menjelaskan info]</a:t>
            </a:r>
          </a:p>
          <a:p>
            <a:pPr marL="34290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b="0" i="1" dirty="0">
                <a:solidFill>
                  <a:prstClr val="black"/>
                </a:solidFill>
              </a:rPr>
              <a:t>Application		[mengaplikasikan info dalam sebuah masalah]</a:t>
            </a:r>
          </a:p>
          <a:p>
            <a:pPr marL="34290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b="0" i="1" dirty="0">
                <a:solidFill>
                  <a:prstClr val="black"/>
                </a:solidFill>
              </a:rPr>
              <a:t>Analysis		[breakdown info menjadi bagian kecil, kemudian   			mengaitkan satu sama lain]</a:t>
            </a:r>
          </a:p>
          <a:p>
            <a:pPr marL="34290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b="0" i="1" dirty="0">
                <a:solidFill>
                  <a:prstClr val="black"/>
                </a:solidFill>
              </a:rPr>
              <a:t>Synthesis		[mengkombinasi dan menciptakan info baru]</a:t>
            </a:r>
          </a:p>
          <a:p>
            <a:pPr marL="34290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b="0" i="1" dirty="0">
                <a:solidFill>
                  <a:prstClr val="black"/>
                </a:solidFill>
              </a:rPr>
              <a:t>Evaluation		[membuat judgement dan keputusan]</a:t>
            </a:r>
          </a:p>
          <a:p>
            <a:pPr marL="34290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d-ID" sz="800" b="0" i="1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d-ID" sz="800" b="0" i="1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id-ID" b="0" dirty="0"/>
          </a:p>
        </p:txBody>
      </p:sp>
    </p:spTree>
    <p:extLst>
      <p:ext uri="{BB962C8B-B14F-4D97-AF65-F5344CB8AC3E}">
        <p14:creationId xmlns:p14="http://schemas.microsoft.com/office/powerpoint/2010/main" val="269746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7632848" cy="5433467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b. The Affective Domain</a:t>
            </a:r>
            <a:endParaRPr lang="id-ID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b="0" dirty="0">
                <a:solidFill>
                  <a:prstClr val="black"/>
                </a:solidFill>
              </a:rPr>
              <a:t>“Fokus pada respons emosional murid terhadap </a:t>
            </a:r>
            <a:r>
              <a:rPr lang="id-ID" b="0" i="1" dirty="0">
                <a:solidFill>
                  <a:prstClr val="black"/>
                </a:solidFill>
              </a:rPr>
              <a:t>task”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id-ID" sz="800" b="0" i="1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b="0" i="1" dirty="0"/>
              <a:t>Receiving			</a:t>
            </a:r>
            <a:r>
              <a:rPr lang="id-ID" sz="1800" b="0" i="1" dirty="0"/>
              <a:t>[aware terhadap lingkungan]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b="0" i="1" dirty="0"/>
              <a:t>Responding			</a:t>
            </a:r>
            <a:r>
              <a:rPr lang="id-ID" sz="1800" b="0" i="1" dirty="0"/>
              <a:t>[termotivasi dan menampilkan     					sikap baru]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b="0" i="1" dirty="0"/>
              <a:t>Valuing			</a:t>
            </a:r>
            <a:r>
              <a:rPr lang="id-ID" sz="1800" b="0" i="1" dirty="0"/>
              <a:t>[terlibat dalam suatu 						pengalaman]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b="0" i="1" dirty="0"/>
              <a:t>Organizing			</a:t>
            </a:r>
            <a:r>
              <a:rPr lang="id-ID" sz="1800" b="0" i="1" dirty="0"/>
              <a:t>[menjadikan pengalaman 						sebagai prioritas]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b="0" i="1" dirty="0"/>
              <a:t>Value characterizing		</a:t>
            </a:r>
            <a:r>
              <a:rPr lang="id-ID" sz="1800" b="0" i="1" dirty="0"/>
              <a:t>[berkomitmen kuat terhadap   					nilai baru yang telah dipelajari]</a:t>
            </a:r>
          </a:p>
          <a:p>
            <a:endParaRPr lang="id-ID" i="1" dirty="0"/>
          </a:p>
          <a:p>
            <a:endParaRPr lang="id-ID" dirty="0"/>
          </a:p>
        </p:txBody>
      </p:sp>
      <p:pic>
        <p:nvPicPr>
          <p:cNvPr id="1026" name="Picture 2" descr="Image result for reading cartoon 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531" l="10000" r="95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13" y="1340768"/>
            <a:ext cx="388843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4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19256" cy="5577483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c. The Psychomotor Domain</a:t>
            </a:r>
            <a:endParaRPr lang="id-ID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b="0" dirty="0">
                <a:solidFill>
                  <a:prstClr val="black"/>
                </a:solidFill>
              </a:rPr>
              <a:t>“Fokus pada pemprosesan mental yang kemudian ditunjukkan dalam bentuk gerakan fisik”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id-ID" b="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b="0" i="1" dirty="0">
                <a:solidFill>
                  <a:prstClr val="black"/>
                </a:solidFill>
              </a:rPr>
              <a:t>Reflex movements	</a:t>
            </a:r>
            <a:r>
              <a:rPr lang="id-ID" b="0" dirty="0">
                <a:solidFill>
                  <a:prstClr val="black"/>
                </a:solidFill>
              </a:rPr>
              <a:t>	[gerak ak sadar terhadap stimulus]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b="0" i="1" dirty="0">
                <a:solidFill>
                  <a:prstClr val="black"/>
                </a:solidFill>
              </a:rPr>
              <a:t>Basic fundamentals	</a:t>
            </a:r>
            <a:r>
              <a:rPr lang="id-ID" b="0" dirty="0">
                <a:solidFill>
                  <a:prstClr val="black"/>
                </a:solidFill>
              </a:rPr>
              <a:t>	[membuat pergerakan </a:t>
            </a:r>
            <a:r>
              <a:rPr lang="id-ID" b="0" i="1" dirty="0">
                <a:solidFill>
                  <a:prstClr val="black"/>
                </a:solidFill>
              </a:rPr>
              <a:t>basic</a:t>
            </a:r>
            <a:r>
              <a:rPr lang="id-ID" b="0" dirty="0">
                <a:solidFill>
                  <a:prstClr val="black"/>
                </a:solidFill>
              </a:rPr>
              <a:t> untuk 				tujuan tertentu]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b="0" i="1" dirty="0">
                <a:solidFill>
                  <a:prstClr val="black"/>
                </a:solidFill>
              </a:rPr>
              <a:t>Perceptual abilities	</a:t>
            </a:r>
            <a:r>
              <a:rPr lang="id-ID" b="0" dirty="0">
                <a:solidFill>
                  <a:prstClr val="black"/>
                </a:solidFill>
              </a:rPr>
              <a:t>	[menggunakan indera untuk 					mengarahkan skill effortnya]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b="0" i="1" dirty="0">
                <a:solidFill>
                  <a:prstClr val="black"/>
                </a:solidFill>
              </a:rPr>
              <a:t>Physical abilities</a:t>
            </a:r>
            <a:r>
              <a:rPr lang="id-ID" b="0" dirty="0">
                <a:solidFill>
                  <a:prstClr val="black"/>
                </a:solidFill>
              </a:rPr>
              <a:t>		[peningkatan </a:t>
            </a:r>
            <a:r>
              <a:rPr lang="id-ID" b="0" i="1" dirty="0">
                <a:solidFill>
                  <a:prstClr val="black"/>
                </a:solidFill>
              </a:rPr>
              <a:t>skill</a:t>
            </a:r>
            <a:r>
              <a:rPr lang="id-ID" b="0" dirty="0">
                <a:solidFill>
                  <a:prstClr val="black"/>
                </a:solidFill>
              </a:rPr>
              <a:t> fisik dasar]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b="0" i="1" dirty="0">
                <a:solidFill>
                  <a:prstClr val="black"/>
                </a:solidFill>
              </a:rPr>
              <a:t>Skilled movements		</a:t>
            </a:r>
            <a:r>
              <a:rPr lang="id-ID" b="0" dirty="0">
                <a:solidFill>
                  <a:prstClr val="black"/>
                </a:solidFill>
              </a:rPr>
              <a:t>[mampu menampiilkan skill fisik yang 				lebih kompleks]</a:t>
            </a:r>
            <a:endParaRPr lang="id-ID" b="0" i="1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b="0" i="1" dirty="0">
                <a:solidFill>
                  <a:prstClr val="black"/>
                </a:solidFill>
              </a:rPr>
              <a:t>Nondiscussive behaviors</a:t>
            </a:r>
            <a:r>
              <a:rPr lang="id-ID" b="0" dirty="0">
                <a:solidFill>
                  <a:prstClr val="black"/>
                </a:solidFill>
              </a:rPr>
              <a:t>	[komnikasi emosi dan perasaan melalui 				pergerakan tubuh]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00390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526</TotalTime>
  <Words>1064</Words>
  <Application>Microsoft Office PowerPoint</Application>
  <PresentationFormat>On-screen Show (4:3)</PresentationFormat>
  <Paragraphs>214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Aharoni</vt:lpstr>
      <vt:lpstr>Arial</vt:lpstr>
      <vt:lpstr>Arial Black</vt:lpstr>
      <vt:lpstr>Arial Body</vt:lpstr>
      <vt:lpstr>Corbel</vt:lpstr>
      <vt:lpstr>Tahoma</vt:lpstr>
      <vt:lpstr>Times New Roman</vt:lpstr>
      <vt:lpstr>Essential</vt:lpstr>
      <vt:lpstr>[Chapter 12] Planning, Instruction, &amp; Technology</vt:lpstr>
      <vt:lpstr>1. PLANNING</vt:lpstr>
      <vt:lpstr>PowerPoint Presentation</vt:lpstr>
      <vt:lpstr>PowerPoint Presentation</vt:lpstr>
      <vt:lpstr>2. Teacher-centered lesson planning &amp;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Teacher-centered Instructional Strategies </vt:lpstr>
      <vt:lpstr>Lecturing, Explaining, and Demonstrating </vt:lpstr>
      <vt:lpstr>Questioning and Discussing </vt:lpstr>
      <vt:lpstr>Mastery Learning </vt:lpstr>
      <vt:lpstr>Seatwork &amp; Homework</vt:lpstr>
      <vt:lpstr>Learner-centered Principle</vt:lpstr>
      <vt:lpstr>\  Evaluating learner-centered strategies:  Membantu siswa untuk aktif membangun pemahaman, tujuan dan rencana, berpikir kreatif dan memantau pembelajaran mereka. </vt:lpstr>
      <vt:lpstr>Technology and education</vt:lpstr>
      <vt:lpstr>PowerPoint Presentation</vt:lpstr>
      <vt:lpstr>PowerPoint Presentation</vt:lpstr>
      <vt:lpstr>PowerPoint Presentation</vt:lpstr>
      <vt:lpstr>Teaching, learning and technology</vt:lpstr>
      <vt:lpstr>Technological pedagogical content knowledge (Tpck)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[Chapter 12] Planning, Instruction, &amp; Technology</dc:title>
  <dc:creator>ilofi</dc:creator>
  <cp:lastModifiedBy>Gita Soerjoatmodjo</cp:lastModifiedBy>
  <cp:revision>42</cp:revision>
  <dcterms:created xsi:type="dcterms:W3CDTF">2019-09-21T03:59:13Z</dcterms:created>
  <dcterms:modified xsi:type="dcterms:W3CDTF">2019-12-02T06:20:44Z</dcterms:modified>
</cp:coreProperties>
</file>