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64" r:id="rId8"/>
    <p:sldId id="262" r:id="rId9"/>
    <p:sldId id="258" r:id="rId10"/>
    <p:sldId id="265" r:id="rId11"/>
    <p:sldId id="269" r:id="rId12"/>
    <p:sldId id="266" r:id="rId13"/>
    <p:sldId id="267" r:id="rId14"/>
    <p:sldId id="272" r:id="rId15"/>
    <p:sldId id="273" r:id="rId16"/>
    <p:sldId id="274" r:id="rId17"/>
    <p:sldId id="270" r:id="rId18"/>
    <p:sldId id="275" r:id="rId19"/>
    <p:sldId id="276" r:id="rId20"/>
    <p:sldId id="277" r:id="rId21"/>
    <p:sldId id="278" r:id="rId22"/>
    <p:sldId id="279" r:id="rId23"/>
    <p:sldId id="281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14F655-39D6-4133-B780-4AA304EA6784}" v="58" dt="2019-09-11T23:43:06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>
        <p:scale>
          <a:sx n="80" d="100"/>
          <a:sy n="80" d="100"/>
        </p:scale>
        <p:origin x="810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a Soerjoatmodjo" userId="1771e1694c58f3c0" providerId="LiveId" clId="{B214F655-39D6-4133-B780-4AA304EA6784}"/>
    <pc:docChg chg="undo custSel addSld delSld modSld sldOrd">
      <pc:chgData name="Gita Soerjoatmodjo" userId="1771e1694c58f3c0" providerId="LiveId" clId="{B214F655-39D6-4133-B780-4AA304EA6784}" dt="2019-09-11T23:43:18.725" v="9361" actId="2696"/>
      <pc:docMkLst>
        <pc:docMk/>
      </pc:docMkLst>
      <pc:sldChg chg="modSp">
        <pc:chgData name="Gita Soerjoatmodjo" userId="1771e1694c58f3c0" providerId="LiveId" clId="{B214F655-39D6-4133-B780-4AA304EA6784}" dt="2019-09-11T23:17:53.970" v="9328" actId="20577"/>
        <pc:sldMkLst>
          <pc:docMk/>
          <pc:sldMk cId="336343390" sldId="257"/>
        </pc:sldMkLst>
        <pc:spChg chg="mod">
          <ac:chgData name="Gita Soerjoatmodjo" userId="1771e1694c58f3c0" providerId="LiveId" clId="{B214F655-39D6-4133-B780-4AA304EA6784}" dt="2019-09-11T23:17:53.970" v="9328" actId="20577"/>
          <ac:spMkLst>
            <pc:docMk/>
            <pc:sldMk cId="336343390" sldId="257"/>
            <ac:spMk id="3" creationId="{140CC5A1-921C-4922-8BB1-4D0027D589EE}"/>
          </ac:spMkLst>
        </pc:spChg>
      </pc:sldChg>
      <pc:sldChg chg="modSp">
        <pc:chgData name="Gita Soerjoatmodjo" userId="1771e1694c58f3c0" providerId="LiveId" clId="{B214F655-39D6-4133-B780-4AA304EA6784}" dt="2019-09-11T23:21:03.178" v="9329" actId="20577"/>
        <pc:sldMkLst>
          <pc:docMk/>
          <pc:sldMk cId="4159966066" sldId="258"/>
        </pc:sldMkLst>
        <pc:spChg chg="mod">
          <ac:chgData name="Gita Soerjoatmodjo" userId="1771e1694c58f3c0" providerId="LiveId" clId="{B214F655-39D6-4133-B780-4AA304EA6784}" dt="2019-09-11T23:21:03.178" v="9329" actId="20577"/>
          <ac:spMkLst>
            <pc:docMk/>
            <pc:sldMk cId="4159966066" sldId="258"/>
            <ac:spMk id="3" creationId="{140CC5A1-921C-4922-8BB1-4D0027D589EE}"/>
          </ac:spMkLst>
        </pc:spChg>
      </pc:sldChg>
      <pc:sldChg chg="modSp">
        <pc:chgData name="Gita Soerjoatmodjo" userId="1771e1694c58f3c0" providerId="LiveId" clId="{B214F655-39D6-4133-B780-4AA304EA6784}" dt="2019-09-11T22:01:30.511" v="5" actId="20577"/>
        <pc:sldMkLst>
          <pc:docMk/>
          <pc:sldMk cId="3096853890" sldId="259"/>
        </pc:sldMkLst>
        <pc:spChg chg="mod">
          <ac:chgData name="Gita Soerjoatmodjo" userId="1771e1694c58f3c0" providerId="LiveId" clId="{B214F655-39D6-4133-B780-4AA304EA6784}" dt="2019-09-11T22:01:30.511" v="5" actId="20577"/>
          <ac:spMkLst>
            <pc:docMk/>
            <pc:sldMk cId="3096853890" sldId="259"/>
            <ac:spMk id="3" creationId="{BAC619D3-59FE-44AA-ADAB-6781C1F4BB17}"/>
          </ac:spMkLst>
        </pc:spChg>
      </pc:sldChg>
      <pc:sldChg chg="modSp">
        <pc:chgData name="Gita Soerjoatmodjo" userId="1771e1694c58f3c0" providerId="LiveId" clId="{B214F655-39D6-4133-B780-4AA304EA6784}" dt="2019-09-11T22:04:05.492" v="305"/>
        <pc:sldMkLst>
          <pc:docMk/>
          <pc:sldMk cId="431293862" sldId="260"/>
        </pc:sldMkLst>
        <pc:spChg chg="mod">
          <ac:chgData name="Gita Soerjoatmodjo" userId="1771e1694c58f3c0" providerId="LiveId" clId="{B214F655-39D6-4133-B780-4AA304EA6784}" dt="2019-09-11T22:04:05.492" v="305"/>
          <ac:spMkLst>
            <pc:docMk/>
            <pc:sldMk cId="431293862" sldId="260"/>
            <ac:spMk id="3" creationId="{81832507-CD26-4485-9EFC-208084A77B4C}"/>
          </ac:spMkLst>
        </pc:spChg>
      </pc:sldChg>
      <pc:sldChg chg="modSp add">
        <pc:chgData name="Gita Soerjoatmodjo" userId="1771e1694c58f3c0" providerId="LiveId" clId="{B214F655-39D6-4133-B780-4AA304EA6784}" dt="2019-09-11T22:36:53.720" v="4071" actId="27636"/>
        <pc:sldMkLst>
          <pc:docMk/>
          <pc:sldMk cId="2635968043" sldId="261"/>
        </pc:sldMkLst>
        <pc:spChg chg="mod">
          <ac:chgData name="Gita Soerjoatmodjo" userId="1771e1694c58f3c0" providerId="LiveId" clId="{B214F655-39D6-4133-B780-4AA304EA6784}" dt="2019-09-11T22:04:38.355" v="349" actId="20577"/>
          <ac:spMkLst>
            <pc:docMk/>
            <pc:sldMk cId="2635968043" sldId="261"/>
            <ac:spMk id="2" creationId="{8097451C-673F-4EAD-BED0-03CC460BBDD8}"/>
          </ac:spMkLst>
        </pc:spChg>
        <pc:spChg chg="mod">
          <ac:chgData name="Gita Soerjoatmodjo" userId="1771e1694c58f3c0" providerId="LiveId" clId="{B214F655-39D6-4133-B780-4AA304EA6784}" dt="2019-09-11T22:36:53.720" v="4071" actId="27636"/>
          <ac:spMkLst>
            <pc:docMk/>
            <pc:sldMk cId="2635968043" sldId="261"/>
            <ac:spMk id="3" creationId="{03FAB995-B41D-4309-8FC6-A551353FE0E4}"/>
          </ac:spMkLst>
        </pc:spChg>
      </pc:sldChg>
      <pc:sldChg chg="modSp add">
        <pc:chgData name="Gita Soerjoatmodjo" userId="1771e1694c58f3c0" providerId="LiveId" clId="{B214F655-39D6-4133-B780-4AA304EA6784}" dt="2019-09-11T22:25:24.690" v="2805" actId="20577"/>
        <pc:sldMkLst>
          <pc:docMk/>
          <pc:sldMk cId="2091403575" sldId="262"/>
        </pc:sldMkLst>
        <pc:spChg chg="mod">
          <ac:chgData name="Gita Soerjoatmodjo" userId="1771e1694c58f3c0" providerId="LiveId" clId="{B214F655-39D6-4133-B780-4AA304EA6784}" dt="2019-09-11T22:14:36.152" v="1775" actId="20577"/>
          <ac:spMkLst>
            <pc:docMk/>
            <pc:sldMk cId="2091403575" sldId="262"/>
            <ac:spMk id="2" creationId="{C909E65C-9E39-4E9B-A7D4-9611C228C1F3}"/>
          </ac:spMkLst>
        </pc:spChg>
        <pc:spChg chg="mod">
          <ac:chgData name="Gita Soerjoatmodjo" userId="1771e1694c58f3c0" providerId="LiveId" clId="{B214F655-39D6-4133-B780-4AA304EA6784}" dt="2019-09-11T22:25:24.690" v="2805" actId="20577"/>
          <ac:spMkLst>
            <pc:docMk/>
            <pc:sldMk cId="2091403575" sldId="262"/>
            <ac:spMk id="3" creationId="{DA45E7C4-7597-4769-98D9-567D744240DE}"/>
          </ac:spMkLst>
        </pc:spChg>
      </pc:sldChg>
      <pc:sldChg chg="add del">
        <pc:chgData name="Gita Soerjoatmodjo" userId="1771e1694c58f3c0" providerId="LiveId" clId="{B214F655-39D6-4133-B780-4AA304EA6784}" dt="2019-09-11T22:25:43.676" v="2808" actId="2696"/>
        <pc:sldMkLst>
          <pc:docMk/>
          <pc:sldMk cId="2103728693" sldId="263"/>
        </pc:sldMkLst>
      </pc:sldChg>
      <pc:sldChg chg="modSp add ord">
        <pc:chgData name="Gita Soerjoatmodjo" userId="1771e1694c58f3c0" providerId="LiveId" clId="{B214F655-39D6-4133-B780-4AA304EA6784}" dt="2019-09-11T22:25:45.345" v="2809"/>
        <pc:sldMkLst>
          <pc:docMk/>
          <pc:sldMk cId="869559384" sldId="264"/>
        </pc:sldMkLst>
        <pc:spChg chg="mod">
          <ac:chgData name="Gita Soerjoatmodjo" userId="1771e1694c58f3c0" providerId="LiveId" clId="{B214F655-39D6-4133-B780-4AA304EA6784}" dt="2019-09-11T22:12:21.568" v="1349" actId="20577"/>
          <ac:spMkLst>
            <pc:docMk/>
            <pc:sldMk cId="869559384" sldId="264"/>
            <ac:spMk id="2" creationId="{F55C7088-5C87-4A06-A864-C3724B93B8B0}"/>
          </ac:spMkLst>
        </pc:spChg>
        <pc:spChg chg="mod">
          <ac:chgData name="Gita Soerjoatmodjo" userId="1771e1694c58f3c0" providerId="LiveId" clId="{B214F655-39D6-4133-B780-4AA304EA6784}" dt="2019-09-11T22:14:16.273" v="1747" actId="20577"/>
          <ac:spMkLst>
            <pc:docMk/>
            <pc:sldMk cId="869559384" sldId="264"/>
            <ac:spMk id="3" creationId="{0CC1F765-BC09-4CBA-B240-1EE7B398E98F}"/>
          </ac:spMkLst>
        </pc:spChg>
      </pc:sldChg>
      <pc:sldChg chg="modSp add">
        <pc:chgData name="Gita Soerjoatmodjo" userId="1771e1694c58f3c0" providerId="LiveId" clId="{B214F655-39D6-4133-B780-4AA304EA6784}" dt="2019-09-11T22:26:06.437" v="2845" actId="20577"/>
        <pc:sldMkLst>
          <pc:docMk/>
          <pc:sldMk cId="3801395374" sldId="265"/>
        </pc:sldMkLst>
        <pc:spChg chg="mod">
          <ac:chgData name="Gita Soerjoatmodjo" userId="1771e1694c58f3c0" providerId="LiveId" clId="{B214F655-39D6-4133-B780-4AA304EA6784}" dt="2019-09-11T22:25:59.456" v="2836" actId="20577"/>
          <ac:spMkLst>
            <pc:docMk/>
            <pc:sldMk cId="3801395374" sldId="265"/>
            <ac:spMk id="2" creationId="{C51CCACD-CDB9-4A8E-99A8-D7B30E3C0442}"/>
          </ac:spMkLst>
        </pc:spChg>
        <pc:spChg chg="mod">
          <ac:chgData name="Gita Soerjoatmodjo" userId="1771e1694c58f3c0" providerId="LiveId" clId="{B214F655-39D6-4133-B780-4AA304EA6784}" dt="2019-09-11T22:26:06.437" v="2845" actId="20577"/>
          <ac:spMkLst>
            <pc:docMk/>
            <pc:sldMk cId="3801395374" sldId="265"/>
            <ac:spMk id="3" creationId="{B55C0DC6-E184-4B44-871E-17351FEED112}"/>
          </ac:spMkLst>
        </pc:spChg>
      </pc:sldChg>
      <pc:sldChg chg="modSp add">
        <pc:chgData name="Gita Soerjoatmodjo" userId="1771e1694c58f3c0" providerId="LiveId" clId="{B214F655-39D6-4133-B780-4AA304EA6784}" dt="2019-09-11T22:36:32.586" v="4056" actId="27636"/>
        <pc:sldMkLst>
          <pc:docMk/>
          <pc:sldMk cId="3377941760" sldId="266"/>
        </pc:sldMkLst>
        <pc:spChg chg="mod">
          <ac:chgData name="Gita Soerjoatmodjo" userId="1771e1694c58f3c0" providerId="LiveId" clId="{B214F655-39D6-4133-B780-4AA304EA6784}" dt="2019-09-11T22:27:11.978" v="2874" actId="20577"/>
          <ac:spMkLst>
            <pc:docMk/>
            <pc:sldMk cId="3377941760" sldId="266"/>
            <ac:spMk id="2" creationId="{9E827D52-43C4-445E-BE34-F6D6584FAC89}"/>
          </ac:spMkLst>
        </pc:spChg>
        <pc:spChg chg="mod">
          <ac:chgData name="Gita Soerjoatmodjo" userId="1771e1694c58f3c0" providerId="LiveId" clId="{B214F655-39D6-4133-B780-4AA304EA6784}" dt="2019-09-11T22:36:32.586" v="4056" actId="27636"/>
          <ac:spMkLst>
            <pc:docMk/>
            <pc:sldMk cId="3377941760" sldId="266"/>
            <ac:spMk id="3" creationId="{E7980666-FD4C-42DD-865A-9FC60505A3AA}"/>
          </ac:spMkLst>
        </pc:spChg>
      </pc:sldChg>
      <pc:sldChg chg="modSp add">
        <pc:chgData name="Gita Soerjoatmodjo" userId="1771e1694c58f3c0" providerId="LiveId" clId="{B214F655-39D6-4133-B780-4AA304EA6784}" dt="2019-09-11T22:36:36.532" v="4059" actId="6549"/>
        <pc:sldMkLst>
          <pc:docMk/>
          <pc:sldMk cId="1185130046" sldId="267"/>
        </pc:sldMkLst>
        <pc:spChg chg="mod">
          <ac:chgData name="Gita Soerjoatmodjo" userId="1771e1694c58f3c0" providerId="LiveId" clId="{B214F655-39D6-4133-B780-4AA304EA6784}" dt="2019-09-11T22:35:31.733" v="3745" actId="20577"/>
          <ac:spMkLst>
            <pc:docMk/>
            <pc:sldMk cId="1185130046" sldId="267"/>
            <ac:spMk id="2" creationId="{645570B8-8BCD-4914-AC92-AE2C4E8AD39C}"/>
          </ac:spMkLst>
        </pc:spChg>
        <pc:spChg chg="mod">
          <ac:chgData name="Gita Soerjoatmodjo" userId="1771e1694c58f3c0" providerId="LiveId" clId="{B214F655-39D6-4133-B780-4AA304EA6784}" dt="2019-09-11T22:36:36.532" v="4059" actId="6549"/>
          <ac:spMkLst>
            <pc:docMk/>
            <pc:sldMk cId="1185130046" sldId="267"/>
            <ac:spMk id="3" creationId="{532A2EE8-CB1B-4C2C-8A1E-20D8DD839189}"/>
          </ac:spMkLst>
        </pc:spChg>
      </pc:sldChg>
      <pc:sldChg chg="modSp add">
        <pc:chgData name="Gita Soerjoatmodjo" userId="1771e1694c58f3c0" providerId="LiveId" clId="{B214F655-39D6-4133-B780-4AA304EA6784}" dt="2019-09-11T22:36:54.823" v="4072"/>
        <pc:sldMkLst>
          <pc:docMk/>
          <pc:sldMk cId="4188581301" sldId="268"/>
        </pc:sldMkLst>
        <pc:spChg chg="mod">
          <ac:chgData name="Gita Soerjoatmodjo" userId="1771e1694c58f3c0" providerId="LiveId" clId="{B214F655-39D6-4133-B780-4AA304EA6784}" dt="2019-09-11T22:36:49.612" v="4069" actId="20577"/>
          <ac:spMkLst>
            <pc:docMk/>
            <pc:sldMk cId="4188581301" sldId="268"/>
            <ac:spMk id="2" creationId="{9B64ECE5-CCB3-45E9-BF52-2712D6CD9681}"/>
          </ac:spMkLst>
        </pc:spChg>
        <pc:spChg chg="mod">
          <ac:chgData name="Gita Soerjoatmodjo" userId="1771e1694c58f3c0" providerId="LiveId" clId="{B214F655-39D6-4133-B780-4AA304EA6784}" dt="2019-09-11T22:36:54.823" v="4072"/>
          <ac:spMkLst>
            <pc:docMk/>
            <pc:sldMk cId="4188581301" sldId="268"/>
            <ac:spMk id="3" creationId="{E52FE605-D515-4A6C-A962-3F69B224EC65}"/>
          </ac:spMkLst>
        </pc:spChg>
      </pc:sldChg>
      <pc:sldChg chg="modSp add">
        <pc:chgData name="Gita Soerjoatmodjo" userId="1771e1694c58f3c0" providerId="LiveId" clId="{B214F655-39D6-4133-B780-4AA304EA6784}" dt="2019-09-11T22:37:25.098" v="4144" actId="12"/>
        <pc:sldMkLst>
          <pc:docMk/>
          <pc:sldMk cId="2170571428" sldId="269"/>
        </pc:sldMkLst>
        <pc:spChg chg="mod">
          <ac:chgData name="Gita Soerjoatmodjo" userId="1771e1694c58f3c0" providerId="LiveId" clId="{B214F655-39D6-4133-B780-4AA304EA6784}" dt="2019-09-11T22:37:09.204" v="4087" actId="20577"/>
          <ac:spMkLst>
            <pc:docMk/>
            <pc:sldMk cId="2170571428" sldId="269"/>
            <ac:spMk id="2" creationId="{2DC5A0E4-8C27-4DE0-8F88-87421EA8CB8A}"/>
          </ac:spMkLst>
        </pc:spChg>
        <pc:spChg chg="mod">
          <ac:chgData name="Gita Soerjoatmodjo" userId="1771e1694c58f3c0" providerId="LiveId" clId="{B214F655-39D6-4133-B780-4AA304EA6784}" dt="2019-09-11T22:37:25.098" v="4144" actId="12"/>
          <ac:spMkLst>
            <pc:docMk/>
            <pc:sldMk cId="2170571428" sldId="269"/>
            <ac:spMk id="3" creationId="{C90DFEB3-0C0B-4B7F-89B7-68C5097C27A9}"/>
          </ac:spMkLst>
        </pc:spChg>
      </pc:sldChg>
      <pc:sldChg chg="add ord">
        <pc:chgData name="Gita Soerjoatmodjo" userId="1771e1694c58f3c0" providerId="LiveId" clId="{B214F655-39D6-4133-B780-4AA304EA6784}" dt="2019-09-11T22:37:31.882" v="4147"/>
        <pc:sldMkLst>
          <pc:docMk/>
          <pc:sldMk cId="4013225219" sldId="270"/>
        </pc:sldMkLst>
      </pc:sldChg>
      <pc:sldChg chg="modSp add del">
        <pc:chgData name="Gita Soerjoatmodjo" userId="1771e1694c58f3c0" providerId="LiveId" clId="{B214F655-39D6-4133-B780-4AA304EA6784}" dt="2019-09-11T22:49:45.641" v="4272" actId="2696"/>
        <pc:sldMkLst>
          <pc:docMk/>
          <pc:sldMk cId="4005065509" sldId="271"/>
        </pc:sldMkLst>
        <pc:spChg chg="mod">
          <ac:chgData name="Gita Soerjoatmodjo" userId="1771e1694c58f3c0" providerId="LiveId" clId="{B214F655-39D6-4133-B780-4AA304EA6784}" dt="2019-09-11T22:49:05.100" v="4169" actId="20577"/>
          <ac:spMkLst>
            <pc:docMk/>
            <pc:sldMk cId="4005065509" sldId="271"/>
            <ac:spMk id="2" creationId="{78D946EC-15E3-4058-B1A1-A72D9649D54C}"/>
          </ac:spMkLst>
        </pc:spChg>
        <pc:spChg chg="mod">
          <ac:chgData name="Gita Soerjoatmodjo" userId="1771e1694c58f3c0" providerId="LiveId" clId="{B214F655-39D6-4133-B780-4AA304EA6784}" dt="2019-09-11T22:49:23.841" v="4271" actId="20577"/>
          <ac:spMkLst>
            <pc:docMk/>
            <pc:sldMk cId="4005065509" sldId="271"/>
            <ac:spMk id="3" creationId="{4EBC6568-CA7F-4045-98CB-F8FFE6544C3A}"/>
          </ac:spMkLst>
        </pc:spChg>
      </pc:sldChg>
      <pc:sldChg chg="modSp add">
        <pc:chgData name="Gita Soerjoatmodjo" userId="1771e1694c58f3c0" providerId="LiveId" clId="{B214F655-39D6-4133-B780-4AA304EA6784}" dt="2019-09-11T22:52:12.825" v="4793" actId="20577"/>
        <pc:sldMkLst>
          <pc:docMk/>
          <pc:sldMk cId="2034216260" sldId="272"/>
        </pc:sldMkLst>
        <pc:spChg chg="mod">
          <ac:chgData name="Gita Soerjoatmodjo" userId="1771e1694c58f3c0" providerId="LiveId" clId="{B214F655-39D6-4133-B780-4AA304EA6784}" dt="2019-09-11T22:50:03.505" v="4320" actId="20577"/>
          <ac:spMkLst>
            <pc:docMk/>
            <pc:sldMk cId="2034216260" sldId="272"/>
            <ac:spMk id="2" creationId="{B6960648-BC05-4B58-8D57-D6530DC2F42C}"/>
          </ac:spMkLst>
        </pc:spChg>
        <pc:spChg chg="mod">
          <ac:chgData name="Gita Soerjoatmodjo" userId="1771e1694c58f3c0" providerId="LiveId" clId="{B214F655-39D6-4133-B780-4AA304EA6784}" dt="2019-09-11T22:52:12.825" v="4793" actId="20577"/>
          <ac:spMkLst>
            <pc:docMk/>
            <pc:sldMk cId="2034216260" sldId="272"/>
            <ac:spMk id="3" creationId="{02DEDCA3-4F20-474B-BBDD-7106956F3199}"/>
          </ac:spMkLst>
        </pc:spChg>
      </pc:sldChg>
      <pc:sldChg chg="modSp add">
        <pc:chgData name="Gita Soerjoatmodjo" userId="1771e1694c58f3c0" providerId="LiveId" clId="{B214F655-39D6-4133-B780-4AA304EA6784}" dt="2019-09-11T22:56:32.400" v="5548" actId="20577"/>
        <pc:sldMkLst>
          <pc:docMk/>
          <pc:sldMk cId="61034605" sldId="273"/>
        </pc:sldMkLst>
        <pc:spChg chg="mod">
          <ac:chgData name="Gita Soerjoatmodjo" userId="1771e1694c58f3c0" providerId="LiveId" clId="{B214F655-39D6-4133-B780-4AA304EA6784}" dt="2019-09-11T22:52:25.555" v="4800" actId="20577"/>
          <ac:spMkLst>
            <pc:docMk/>
            <pc:sldMk cId="61034605" sldId="273"/>
            <ac:spMk id="2" creationId="{E5CF31FF-073C-4941-9062-26E1296BAA0D}"/>
          </ac:spMkLst>
        </pc:spChg>
        <pc:spChg chg="mod">
          <ac:chgData name="Gita Soerjoatmodjo" userId="1771e1694c58f3c0" providerId="LiveId" clId="{B214F655-39D6-4133-B780-4AA304EA6784}" dt="2019-09-11T22:56:32.400" v="5548" actId="20577"/>
          <ac:spMkLst>
            <pc:docMk/>
            <pc:sldMk cId="61034605" sldId="273"/>
            <ac:spMk id="3" creationId="{70BE437B-29DC-41D2-9324-E408D3DA87CA}"/>
          </ac:spMkLst>
        </pc:spChg>
      </pc:sldChg>
      <pc:sldChg chg="modSp add">
        <pc:chgData name="Gita Soerjoatmodjo" userId="1771e1694c58f3c0" providerId="LiveId" clId="{B214F655-39D6-4133-B780-4AA304EA6784}" dt="2019-09-11T22:58:42.706" v="6017" actId="20577"/>
        <pc:sldMkLst>
          <pc:docMk/>
          <pc:sldMk cId="2486146513" sldId="274"/>
        </pc:sldMkLst>
        <pc:spChg chg="mod">
          <ac:chgData name="Gita Soerjoatmodjo" userId="1771e1694c58f3c0" providerId="LiveId" clId="{B214F655-39D6-4133-B780-4AA304EA6784}" dt="2019-09-11T22:56:52.510" v="5558" actId="20577"/>
          <ac:spMkLst>
            <pc:docMk/>
            <pc:sldMk cId="2486146513" sldId="274"/>
            <ac:spMk id="2" creationId="{D97F59F8-A099-4D9E-9512-2E9A74C44355}"/>
          </ac:spMkLst>
        </pc:spChg>
        <pc:spChg chg="mod">
          <ac:chgData name="Gita Soerjoatmodjo" userId="1771e1694c58f3c0" providerId="LiveId" clId="{B214F655-39D6-4133-B780-4AA304EA6784}" dt="2019-09-11T22:58:42.706" v="6017" actId="20577"/>
          <ac:spMkLst>
            <pc:docMk/>
            <pc:sldMk cId="2486146513" sldId="274"/>
            <ac:spMk id="3" creationId="{F2EF3F63-BC98-4FBC-A5C5-20120A7D9573}"/>
          </ac:spMkLst>
        </pc:spChg>
      </pc:sldChg>
      <pc:sldChg chg="modSp add">
        <pc:chgData name="Gita Soerjoatmodjo" userId="1771e1694c58f3c0" providerId="LiveId" clId="{B214F655-39D6-4133-B780-4AA304EA6784}" dt="2019-09-11T22:59:20.164" v="6075" actId="20577"/>
        <pc:sldMkLst>
          <pc:docMk/>
          <pc:sldMk cId="937777772" sldId="275"/>
        </pc:sldMkLst>
        <pc:spChg chg="mod">
          <ac:chgData name="Gita Soerjoatmodjo" userId="1771e1694c58f3c0" providerId="LiveId" clId="{B214F655-39D6-4133-B780-4AA304EA6784}" dt="2019-09-11T22:59:11.354" v="6052" actId="20577"/>
          <ac:spMkLst>
            <pc:docMk/>
            <pc:sldMk cId="937777772" sldId="275"/>
            <ac:spMk id="2" creationId="{E3ECBF9D-6112-429C-8B77-74D4BB2B1E1B}"/>
          </ac:spMkLst>
        </pc:spChg>
        <pc:spChg chg="mod">
          <ac:chgData name="Gita Soerjoatmodjo" userId="1771e1694c58f3c0" providerId="LiveId" clId="{B214F655-39D6-4133-B780-4AA304EA6784}" dt="2019-09-11T22:59:20.164" v="6075" actId="20577"/>
          <ac:spMkLst>
            <pc:docMk/>
            <pc:sldMk cId="937777772" sldId="275"/>
            <ac:spMk id="3" creationId="{3299F779-F045-4EE4-BE14-EEEEF2F5EE2E}"/>
          </ac:spMkLst>
        </pc:spChg>
      </pc:sldChg>
      <pc:sldChg chg="add del">
        <pc:chgData name="Gita Soerjoatmodjo" userId="1771e1694c58f3c0" providerId="LiveId" clId="{B214F655-39D6-4133-B780-4AA304EA6784}" dt="2019-09-11T22:58:57.669" v="6019" actId="2696"/>
        <pc:sldMkLst>
          <pc:docMk/>
          <pc:sldMk cId="3457774757" sldId="275"/>
        </pc:sldMkLst>
      </pc:sldChg>
      <pc:sldChg chg="modSp add">
        <pc:chgData name="Gita Soerjoatmodjo" userId="1771e1694c58f3c0" providerId="LiveId" clId="{B214F655-39D6-4133-B780-4AA304EA6784}" dt="2019-09-11T23:04:51.448" v="7520" actId="20577"/>
        <pc:sldMkLst>
          <pc:docMk/>
          <pc:sldMk cId="1730433067" sldId="276"/>
        </pc:sldMkLst>
        <pc:spChg chg="mod">
          <ac:chgData name="Gita Soerjoatmodjo" userId="1771e1694c58f3c0" providerId="LiveId" clId="{B214F655-39D6-4133-B780-4AA304EA6784}" dt="2019-09-11T22:59:31.642" v="6103" actId="20577"/>
          <ac:spMkLst>
            <pc:docMk/>
            <pc:sldMk cId="1730433067" sldId="276"/>
            <ac:spMk id="2" creationId="{DA85160B-1F44-43E8-A613-E548EECFC9A1}"/>
          </ac:spMkLst>
        </pc:spChg>
        <pc:spChg chg="mod">
          <ac:chgData name="Gita Soerjoatmodjo" userId="1771e1694c58f3c0" providerId="LiveId" clId="{B214F655-39D6-4133-B780-4AA304EA6784}" dt="2019-09-11T23:04:51.448" v="7520" actId="20577"/>
          <ac:spMkLst>
            <pc:docMk/>
            <pc:sldMk cId="1730433067" sldId="276"/>
            <ac:spMk id="3" creationId="{07E64B4C-1CD7-423E-8BCC-9E74BF429D9E}"/>
          </ac:spMkLst>
        </pc:spChg>
      </pc:sldChg>
      <pc:sldChg chg="modSp add">
        <pc:chgData name="Gita Soerjoatmodjo" userId="1771e1694c58f3c0" providerId="LiveId" clId="{B214F655-39D6-4133-B780-4AA304EA6784}" dt="2019-09-11T23:07:07.409" v="8109" actId="20577"/>
        <pc:sldMkLst>
          <pc:docMk/>
          <pc:sldMk cId="3380492773" sldId="277"/>
        </pc:sldMkLst>
        <pc:spChg chg="mod">
          <ac:chgData name="Gita Soerjoatmodjo" userId="1771e1694c58f3c0" providerId="LiveId" clId="{B214F655-39D6-4133-B780-4AA304EA6784}" dt="2019-09-11T23:05:11.325" v="7530" actId="20577"/>
          <ac:spMkLst>
            <pc:docMk/>
            <pc:sldMk cId="3380492773" sldId="277"/>
            <ac:spMk id="2" creationId="{9CCA23C9-6CE1-47F4-B900-F77F133EDA21}"/>
          </ac:spMkLst>
        </pc:spChg>
        <pc:spChg chg="mod">
          <ac:chgData name="Gita Soerjoatmodjo" userId="1771e1694c58f3c0" providerId="LiveId" clId="{B214F655-39D6-4133-B780-4AA304EA6784}" dt="2019-09-11T23:07:07.409" v="8109" actId="20577"/>
          <ac:spMkLst>
            <pc:docMk/>
            <pc:sldMk cId="3380492773" sldId="277"/>
            <ac:spMk id="3" creationId="{BD13B379-504B-4A0C-8CFB-033A52DDEF24}"/>
          </ac:spMkLst>
        </pc:spChg>
      </pc:sldChg>
      <pc:sldChg chg="modSp add">
        <pc:chgData name="Gita Soerjoatmodjo" userId="1771e1694c58f3c0" providerId="LiveId" clId="{B214F655-39D6-4133-B780-4AA304EA6784}" dt="2019-09-11T23:09:13.539" v="8490" actId="20577"/>
        <pc:sldMkLst>
          <pc:docMk/>
          <pc:sldMk cId="480553323" sldId="278"/>
        </pc:sldMkLst>
        <pc:spChg chg="mod">
          <ac:chgData name="Gita Soerjoatmodjo" userId="1771e1694c58f3c0" providerId="LiveId" clId="{B214F655-39D6-4133-B780-4AA304EA6784}" dt="2019-09-11T23:07:27.554" v="8111"/>
          <ac:spMkLst>
            <pc:docMk/>
            <pc:sldMk cId="480553323" sldId="278"/>
            <ac:spMk id="2" creationId="{F791E18B-8688-4F46-B8D4-DD385F7B846E}"/>
          </ac:spMkLst>
        </pc:spChg>
        <pc:spChg chg="mod">
          <ac:chgData name="Gita Soerjoatmodjo" userId="1771e1694c58f3c0" providerId="LiveId" clId="{B214F655-39D6-4133-B780-4AA304EA6784}" dt="2019-09-11T23:09:13.539" v="8490" actId="20577"/>
          <ac:spMkLst>
            <pc:docMk/>
            <pc:sldMk cId="480553323" sldId="278"/>
            <ac:spMk id="3" creationId="{151C269C-6633-40D1-8C48-A1150C83048B}"/>
          </ac:spMkLst>
        </pc:spChg>
      </pc:sldChg>
      <pc:sldChg chg="modSp add">
        <pc:chgData name="Gita Soerjoatmodjo" userId="1771e1694c58f3c0" providerId="LiveId" clId="{B214F655-39D6-4133-B780-4AA304EA6784}" dt="2019-09-11T23:16:16.167" v="9326" actId="20577"/>
        <pc:sldMkLst>
          <pc:docMk/>
          <pc:sldMk cId="2356851951" sldId="279"/>
        </pc:sldMkLst>
        <pc:spChg chg="mod">
          <ac:chgData name="Gita Soerjoatmodjo" userId="1771e1694c58f3c0" providerId="LiveId" clId="{B214F655-39D6-4133-B780-4AA304EA6784}" dt="2019-09-11T23:09:50.018" v="8493"/>
          <ac:spMkLst>
            <pc:docMk/>
            <pc:sldMk cId="2356851951" sldId="279"/>
            <ac:spMk id="2" creationId="{7F44D02E-0DA9-44C7-B012-DBE85A8D436F}"/>
          </ac:spMkLst>
        </pc:spChg>
        <pc:spChg chg="mod">
          <ac:chgData name="Gita Soerjoatmodjo" userId="1771e1694c58f3c0" providerId="LiveId" clId="{B214F655-39D6-4133-B780-4AA304EA6784}" dt="2019-09-11T23:16:16.167" v="9326" actId="20577"/>
          <ac:spMkLst>
            <pc:docMk/>
            <pc:sldMk cId="2356851951" sldId="279"/>
            <ac:spMk id="3" creationId="{36F65178-A5C2-4811-BEBD-169F52BD6E2C}"/>
          </ac:spMkLst>
        </pc:spChg>
      </pc:sldChg>
      <pc:sldChg chg="add del">
        <pc:chgData name="Gita Soerjoatmodjo" userId="1771e1694c58f3c0" providerId="LiveId" clId="{B214F655-39D6-4133-B780-4AA304EA6784}" dt="2019-09-11T23:43:18.725" v="9361" actId="2696"/>
        <pc:sldMkLst>
          <pc:docMk/>
          <pc:sldMk cId="130591880" sldId="280"/>
        </pc:sldMkLst>
      </pc:sldChg>
      <pc:sldChg chg="add del">
        <pc:chgData name="Gita Soerjoatmodjo" userId="1771e1694c58f3c0" providerId="LiveId" clId="{B214F655-39D6-4133-B780-4AA304EA6784}" dt="2019-09-11T23:16:47.296" v="9327" actId="2696"/>
        <pc:sldMkLst>
          <pc:docMk/>
          <pc:sldMk cId="3093760917" sldId="280"/>
        </pc:sldMkLst>
      </pc:sldChg>
      <pc:sldChg chg="addSp delSp modSp add">
        <pc:chgData name="Gita Soerjoatmodjo" userId="1771e1694c58f3c0" providerId="LiveId" clId="{B214F655-39D6-4133-B780-4AA304EA6784}" dt="2019-09-11T23:43:00.161" v="9355" actId="20577"/>
        <pc:sldMkLst>
          <pc:docMk/>
          <pc:sldMk cId="38827539" sldId="281"/>
        </pc:sldMkLst>
        <pc:spChg chg="mod">
          <ac:chgData name="Gita Soerjoatmodjo" userId="1771e1694c58f3c0" providerId="LiveId" clId="{B214F655-39D6-4133-B780-4AA304EA6784}" dt="2019-09-11T23:43:00.161" v="9355" actId="20577"/>
          <ac:spMkLst>
            <pc:docMk/>
            <pc:sldMk cId="38827539" sldId="281"/>
            <ac:spMk id="2" creationId="{8AB70542-0873-415F-8942-80B16EC10062}"/>
          </ac:spMkLst>
        </pc:spChg>
        <pc:spChg chg="del">
          <ac:chgData name="Gita Soerjoatmodjo" userId="1771e1694c58f3c0" providerId="LiveId" clId="{B214F655-39D6-4133-B780-4AA304EA6784}" dt="2019-09-11T23:38:00.205" v="9332"/>
          <ac:spMkLst>
            <pc:docMk/>
            <pc:sldMk cId="38827539" sldId="281"/>
            <ac:spMk id="3" creationId="{E9F28DCE-2A4C-4CB7-B01B-53F120FCD63A}"/>
          </ac:spMkLst>
        </pc:spChg>
        <pc:spChg chg="add mod">
          <ac:chgData name="Gita Soerjoatmodjo" userId="1771e1694c58f3c0" providerId="LiveId" clId="{B214F655-39D6-4133-B780-4AA304EA6784}" dt="2019-09-11T23:41:28.150" v="9347"/>
          <ac:spMkLst>
            <pc:docMk/>
            <pc:sldMk cId="38827539" sldId="281"/>
            <ac:spMk id="4" creationId="{571B94C7-A6EE-45B0-8B74-5263EB275F67}"/>
          </ac:spMkLst>
        </pc:spChg>
        <pc:spChg chg="add del mod">
          <ac:chgData name="Gita Soerjoatmodjo" userId="1771e1694c58f3c0" providerId="LiveId" clId="{B214F655-39D6-4133-B780-4AA304EA6784}" dt="2019-09-11T23:41:40.938" v="9349"/>
          <ac:spMkLst>
            <pc:docMk/>
            <pc:sldMk cId="38827539" sldId="281"/>
            <ac:spMk id="5" creationId="{90231194-2D36-4FB1-98A2-D76A288EC5C4}"/>
          </ac:spMkLst>
        </pc:spChg>
        <pc:picChg chg="add del mod">
          <ac:chgData name="Gita Soerjoatmodjo" userId="1771e1694c58f3c0" providerId="LiveId" clId="{B214F655-39D6-4133-B780-4AA304EA6784}" dt="2019-09-11T23:41:32.602" v="9348" actId="478"/>
          <ac:picMkLst>
            <pc:docMk/>
            <pc:sldMk cId="38827539" sldId="281"/>
            <ac:picMk id="1026" creationId="{4C623EA1-8D34-40E7-B1D2-3638E2F63572}"/>
          </ac:picMkLst>
        </pc:picChg>
        <pc:picChg chg="add mod">
          <ac:chgData name="Gita Soerjoatmodjo" userId="1771e1694c58f3c0" providerId="LiveId" clId="{B214F655-39D6-4133-B780-4AA304EA6784}" dt="2019-09-11T23:41:45.309" v="9350" actId="1076"/>
          <ac:picMkLst>
            <pc:docMk/>
            <pc:sldMk cId="38827539" sldId="281"/>
            <ac:picMk id="1028" creationId="{EFBEE6AC-01D4-447B-AC6F-1EC65953F0EA}"/>
          </ac:picMkLst>
        </pc:picChg>
      </pc:sldChg>
      <pc:sldChg chg="modSp add">
        <pc:chgData name="Gita Soerjoatmodjo" userId="1771e1694c58f3c0" providerId="LiveId" clId="{B214F655-39D6-4133-B780-4AA304EA6784}" dt="2019-09-11T23:43:11.344" v="9360" actId="20577"/>
        <pc:sldMkLst>
          <pc:docMk/>
          <pc:sldMk cId="3895290926" sldId="282"/>
        </pc:sldMkLst>
        <pc:spChg chg="mod">
          <ac:chgData name="Gita Soerjoatmodjo" userId="1771e1694c58f3c0" providerId="LiveId" clId="{B214F655-39D6-4133-B780-4AA304EA6784}" dt="2019-09-11T23:43:11.344" v="9360" actId="20577"/>
          <ac:spMkLst>
            <pc:docMk/>
            <pc:sldMk cId="3895290926" sldId="282"/>
            <ac:spMk id="2" creationId="{8507B606-4A85-478F-968C-2A4252F86650}"/>
          </ac:spMkLst>
        </pc:spChg>
        <pc:spChg chg="mod">
          <ac:chgData name="Gita Soerjoatmodjo" userId="1771e1694c58f3c0" providerId="LiveId" clId="{B214F655-39D6-4133-B780-4AA304EA6784}" dt="2019-09-11T23:43:06.278" v="9357"/>
          <ac:spMkLst>
            <pc:docMk/>
            <pc:sldMk cId="3895290926" sldId="282"/>
            <ac:spMk id="3" creationId="{8FB1E729-6760-4341-A542-DF12F4C059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23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28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78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591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74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270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364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935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61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879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04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118677-1793-49D2-A8E5-7D0DE2F77B47}" type="datetimeFigureOut">
              <a:rPr lang="en-ID" smtClean="0"/>
              <a:t>12/09/2019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A4888F6-153B-4856-83DD-6591D629AE43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49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D5C7-AF5A-4EC2-8F72-FCEBC4C7B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INDIVIDUAL VARIATIONS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04E8B-0F8A-41AE-B285-D9BDFA071C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4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2388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CCACD-CDB9-4A8E-99A8-D7B30E3C04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Sociocultural diversity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5C0DC6-E184-4B44-871E-17351FEED1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5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0139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5A0E4-8C27-4DE0-8F88-87421EA8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DFEB3-0C0B-4B7F-89B7-68C5097C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Culture and Ethnicity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Multicultural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Gender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7057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27D52-43C4-445E-BE34-F6D6584F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 and ethnicity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80666-FD4C-42DD-865A-9FC60505A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Culture: The behavior patterns, beliefs and all other products of a particular group of people that are passed on from generation to generation</a:t>
            </a:r>
          </a:p>
          <a:p>
            <a:r>
              <a:rPr lang="en-US" dirty="0"/>
              <a:t>Cross-cultural studies: Studies that compare what happens in one culture with what happens in one of more other cultures; they provide information about the degree to which people are similar and to what degree behaviors are specific to certain cultures</a:t>
            </a:r>
          </a:p>
          <a:p>
            <a:r>
              <a:rPr lang="en-US" dirty="0"/>
              <a:t>Individualism: A set of values that give priority to personal rather than to group goals</a:t>
            </a:r>
          </a:p>
          <a:p>
            <a:r>
              <a:rPr lang="en-US" dirty="0"/>
              <a:t>Collectivism: A set of values that support the group</a:t>
            </a:r>
          </a:p>
          <a:p>
            <a:r>
              <a:rPr lang="en-US" dirty="0"/>
              <a:t>Socioeconomic status (SES): A grouping of people with similar occupational, educational, and economic characteristics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77941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70B8-8BCD-4914-AC92-AE2C4E8AD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 and ethnicity (cont.)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2EE8-CB1B-4C2C-8A1E-20D8DD839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Ethnicity: A shared pattern of characteristics such as cultural heritage, nationality, race, religion and language</a:t>
            </a:r>
          </a:p>
          <a:p>
            <a:r>
              <a:rPr lang="en-US" dirty="0"/>
              <a:t>Prejudice: An unjustified negative attitude toward an individual because of the individual’s membership in a group</a:t>
            </a:r>
          </a:p>
          <a:p>
            <a:r>
              <a:rPr lang="en-US" dirty="0"/>
              <a:t>English as a second language: A widely used term for bilingual education programs and classes that teach English to students whose native language is not English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85130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60648-BC05-4B58-8D57-D6530DC2F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Multicultural education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EDCA3-4F20-474B-BBDD-7106956F3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Multicultural education</a:t>
            </a:r>
            <a:r>
              <a:rPr lang="en-ID" dirty="0"/>
              <a:t>: education that values diversity and includes the perspectives of a variety of cultural groups on a regular basis</a:t>
            </a:r>
          </a:p>
          <a:p>
            <a:r>
              <a:rPr lang="en-ID" dirty="0"/>
              <a:t>Empowerment: providing people with intellectual and coping skills to succeed and make this a more just world</a:t>
            </a:r>
          </a:p>
          <a:p>
            <a:r>
              <a:rPr lang="en-ID" dirty="0"/>
              <a:t>Jigsaw classroom: a classroom in which students from a different cultural backgrounds cooperate by doing different parts of a project to reach a common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16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F31FF-073C-4941-9062-26E1296B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E437B-29DC-41D2-9324-E408D3DA8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Gender: The characteristics of people as males and females</a:t>
            </a:r>
          </a:p>
          <a:p>
            <a:r>
              <a:rPr lang="en-US" dirty="0"/>
              <a:t>Gender identity: the sense of being male or female, which most children acquire by the time they are 5 years old</a:t>
            </a:r>
          </a:p>
          <a:p>
            <a:r>
              <a:rPr lang="en-US" dirty="0"/>
              <a:t>Gender role: A set of expectations that prescribes how females or males should think, act, and feel</a:t>
            </a:r>
          </a:p>
          <a:p>
            <a:r>
              <a:rPr lang="en-US" dirty="0"/>
              <a:t>Gender typing: Acquisition of a traditional masculine or feminine role</a:t>
            </a:r>
          </a:p>
          <a:p>
            <a:r>
              <a:rPr lang="en-US" dirty="0"/>
              <a:t>Rapport talk: The language of conversation and a way of establishing connections and negotiating relationships; more characteristic of females than males</a:t>
            </a:r>
          </a:p>
          <a:p>
            <a:r>
              <a:rPr lang="en-US" dirty="0"/>
              <a:t>Report talk: Talk that gives information, more characteristic of males than females</a:t>
            </a:r>
          </a:p>
          <a:p>
            <a:r>
              <a:rPr lang="en-US" dirty="0"/>
              <a:t>Androgyny: The presence of positive masculine and feminine characteristics in the same individual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034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F59F8-A099-4D9E-9512-2E9A74C4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(cont.)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F3F63-BC98-4FBC-A5C5-20120A7D9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Quid pro quo sexual harassment: Occurs when a school employee threatens to base an educational decision (such as a grade) on a student’s submission to unwelcome sexual conduct</a:t>
            </a:r>
          </a:p>
          <a:p>
            <a:r>
              <a:rPr lang="en-US" dirty="0"/>
              <a:t>Hostile environment sexual harassment: Occurs when students are subjected to unwelcome sexual conduct that is so severe, persistent, or pervasive that it limits the students’ ability to benefit from their education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86146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5A0E4-8C27-4DE0-8F88-87421EA8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DFEB3-0C0B-4B7F-89B7-68C5097C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Culture and Ethnicity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Multicultural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Gender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13225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BF9D-6112-429C-8B77-74D4BB2B1E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Learners who are exceptional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9F779-F045-4EE4-BE14-EEEEF2F5EE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37777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5160B-1F44-43E8-A613-E548EECFC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with disabilities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64B4C-1CD7-423E-8BCC-9E74BF42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Dyslexia: a severe impairment in the ability to read and spell</a:t>
            </a:r>
          </a:p>
          <a:p>
            <a:r>
              <a:rPr lang="en-US" dirty="0"/>
              <a:t>Dysgraphia: a learning disability that involves difficulty in handwriting</a:t>
            </a:r>
          </a:p>
          <a:p>
            <a:r>
              <a:rPr lang="en-US" dirty="0"/>
              <a:t>Dyscalculia: Also known as developmental arithmetic disorder, this learning disability involves difficulty in math computation</a:t>
            </a:r>
          </a:p>
          <a:p>
            <a:r>
              <a:rPr lang="en-US" dirty="0"/>
              <a:t>ADHD: A disability in which children consistently show one or more of the following characteristics over a period of time: (1) inattention, (2) hyperactivity and (3) impulsivity</a:t>
            </a:r>
          </a:p>
          <a:p>
            <a:r>
              <a:rPr lang="en-US" dirty="0"/>
              <a:t>Mental retardation: a condition with an onset before age 18 that involves low intelligence (usually below 70 on a traditional individually administered intelligence test) and difficulty in adapting to everyday life</a:t>
            </a:r>
          </a:p>
          <a:p>
            <a:r>
              <a:rPr lang="en-US" dirty="0"/>
              <a:t>Down syndrome: a genetically transmitted form of mental retardation due to the extra (47</a:t>
            </a:r>
            <a:r>
              <a:rPr lang="en-US" baseline="30000" dirty="0"/>
              <a:t>th</a:t>
            </a:r>
            <a:r>
              <a:rPr lang="en-US" dirty="0"/>
              <a:t>) chromosome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043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23C6-7BDA-42D2-9C57-0B1B5572F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CC5A1-921C-4922-8BB1-4D0027D58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Intelligence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Learning and Thinking Styles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Personality and Temperament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6343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23C9-6CE1-47F4-B900-F77F133E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with disabilities (cont.)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3B379-504B-4A0C-8CFB-033A52DDE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Orthopedic impairment: restricted movement or lack of control of movement, due to muscle, bone, or joint problems</a:t>
            </a:r>
          </a:p>
          <a:p>
            <a:r>
              <a:rPr lang="en-US" dirty="0"/>
              <a:t>Cerebral palsy: a disorder that involves a lack of muscle coordination, shaking or unclear speech</a:t>
            </a:r>
          </a:p>
          <a:p>
            <a:r>
              <a:rPr lang="en-US" dirty="0"/>
              <a:t>Epilepsy: a neurological disorder characterized by recurring sensorimotor attacks or movement convulsions</a:t>
            </a:r>
          </a:p>
          <a:p>
            <a:r>
              <a:rPr lang="en-US" dirty="0"/>
              <a:t>Speech and language disorders: A number of speech problems (such as articulation disorders, voice disorders, and fluency disorders) and language problems (difficulties in receiving information and expressing language)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80492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1E18B-8688-4F46-B8D4-DD385F7B8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with disabilities (cont.)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C269C-6633-40D1-8C48-A1150C830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Articulation disorder: pronouncing sounds</a:t>
            </a:r>
          </a:p>
          <a:p>
            <a:r>
              <a:rPr lang="en-US" dirty="0"/>
              <a:t>Voice disorder: producing speech</a:t>
            </a:r>
          </a:p>
          <a:p>
            <a:r>
              <a:rPr lang="en-US" dirty="0"/>
              <a:t>Fluency disorder: stuttering </a:t>
            </a:r>
          </a:p>
          <a:p>
            <a:r>
              <a:rPr lang="en-US" dirty="0"/>
              <a:t>Language disorders: impairment</a:t>
            </a:r>
          </a:p>
          <a:p>
            <a:r>
              <a:rPr lang="en-US" dirty="0"/>
              <a:t>Receptive language: understanding language</a:t>
            </a:r>
          </a:p>
          <a:p>
            <a:r>
              <a:rPr lang="en-US" dirty="0"/>
              <a:t>Expressive language: using language</a:t>
            </a:r>
          </a:p>
          <a:p>
            <a:r>
              <a:rPr lang="en-US" dirty="0"/>
              <a:t>Specific language impairment: not accompanied by other obvious physical, sensory or emotional problems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055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D02E-0DA9-44C7-B012-DBE85A8D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with disabilities (cont.)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65178-A5C2-4811-BEBD-169F52BD6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Autism Spectrum Disorder: problems in social interaction, verbal and nonverbal communication and repetitive behaviors</a:t>
            </a:r>
          </a:p>
          <a:p>
            <a:r>
              <a:rPr lang="en-US" dirty="0"/>
              <a:t>Autistic Disorder: its onset on the first three years of life and includes deficiencies in social relationships, abnormalities in communication and restricted, repetitive and stereotyped patterns of behavior</a:t>
            </a:r>
          </a:p>
          <a:p>
            <a:r>
              <a:rPr lang="en-US" dirty="0"/>
              <a:t>Asperger Syndrome: relatively good verbal language, mild nonverbal language problems, a restricted range of interests and relationships, and frequent repetitive routines</a:t>
            </a:r>
          </a:p>
          <a:p>
            <a:r>
              <a:rPr lang="en-US" dirty="0"/>
              <a:t>Emotional and Behavioral Disorders: Serious, persistent problems that involve relationships, aggression, depression, fears associated with personal and school matters, and other inappropriate socioemotional characteristics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56851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70542-0873-415F-8942-80B16EC10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Quiz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1B94C7-A6EE-45B0-8B74-5263EB275F67}"/>
              </a:ext>
            </a:extLst>
          </p:cNvPr>
          <p:cNvSpPr/>
          <p:nvPr/>
        </p:nvSpPr>
        <p:spPr>
          <a:xfrm>
            <a:off x="5654842" y="2285999"/>
            <a:ext cx="59681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3200" b="1" dirty="0">
                <a:solidFill>
                  <a:srgbClr val="FAB035"/>
                </a:solidFill>
                <a:latin typeface="Arial" panose="020B0604020202020204" pitchFamily="34" charset="0"/>
              </a:rPr>
              <a:t>http://bit.do/Pendidikan</a:t>
            </a:r>
            <a:endParaRPr lang="en-ID" sz="32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QR Code for /Pendidikan">
            <a:extLst>
              <a:ext uri="{FF2B5EF4-FFF2-40B4-BE49-F238E27FC236}">
                <a16:creationId xmlns:a16="http://schemas.microsoft.com/office/drawing/2014/main" id="{EFBEE6AC-01D4-447B-AC6F-1EC65953F0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916" y="2250059"/>
            <a:ext cx="402272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7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B606-4A85-478F-968C-2A4252F86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E729-6760-4341-A542-DF12F4C05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https://forms.office.com/Pages/ResponsePage.aspx?id=j4ien0arAk-fKnP8pOzTVeMnNCbxF6lCrZCV4C1AeLxUNk81UkU1U1hGWTNGN0xEM01PMUVZTjY1My4u</a:t>
            </a:r>
          </a:p>
        </p:txBody>
      </p:sp>
    </p:spTree>
    <p:extLst>
      <p:ext uri="{BB962C8B-B14F-4D97-AF65-F5344CB8AC3E}">
        <p14:creationId xmlns:p14="http://schemas.microsoft.com/office/powerpoint/2010/main" val="389529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149CE-B30B-4C34-9701-1DFDD4DB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Intelligence?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619D3-59FE-44AA-ADAB-6781C1F4B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Intelligence: Problem-solving skills and the ability to adapt to and learn from experiences</a:t>
            </a:r>
          </a:p>
          <a:p>
            <a:r>
              <a:rPr lang="en-US" dirty="0"/>
              <a:t>Binet Tests</a:t>
            </a:r>
          </a:p>
          <a:p>
            <a:pPr lvl="1"/>
            <a:r>
              <a:rPr lang="en-US" dirty="0"/>
              <a:t>MA (Mental Age): an individual’s level of mental development relative to others</a:t>
            </a:r>
          </a:p>
          <a:p>
            <a:pPr lvl="1"/>
            <a:r>
              <a:rPr lang="en-US" dirty="0"/>
              <a:t>IQ (Intelligence Quotient): a person’s mental age divided by chronological age, multiplied by 100</a:t>
            </a:r>
          </a:p>
          <a:p>
            <a:pPr lvl="1"/>
            <a:r>
              <a:rPr lang="en-US" dirty="0"/>
              <a:t>Normal distribution: A symmetrical distribution with a majority of scores falling in the middle of the possible range of scores and few scores appearing toward the extremes of the range</a:t>
            </a:r>
          </a:p>
          <a:p>
            <a:r>
              <a:rPr lang="en-US" dirty="0"/>
              <a:t>Weschler Scales</a:t>
            </a:r>
          </a:p>
          <a:p>
            <a:r>
              <a:rPr lang="en-US" dirty="0"/>
              <a:t>Group Intelligence Tests	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9685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2CC8-BE28-41C3-9C51-FB21B0FA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multiple intelligences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32507-CD26-4485-9EFC-208084A77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Sternberg’s Triarchic Theory: 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Analytical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Creative 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Practical</a:t>
            </a:r>
          </a:p>
          <a:p>
            <a:r>
              <a:rPr lang="en-US" dirty="0"/>
              <a:t>Gardner’s Eight Frame of Mind: 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Verbal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Mathematical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Spatial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Bodily-kinesthetic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Musical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Intrapersonal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Interpersonal skills</a:t>
            </a:r>
          </a:p>
          <a:p>
            <a:pPr marL="470916" lvl="1" indent="-342900">
              <a:buFont typeface="+mj-lt"/>
              <a:buAutoNum type="arabicPeriod"/>
            </a:pPr>
            <a:r>
              <a:rPr lang="en-US" dirty="0"/>
              <a:t>Naturalist skills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3129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7451C-673F-4EAD-BED0-03CC460BB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Controversies and issues in intelligence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AB995-B41D-4309-8FC6-A551353FE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Nature-nurture issue: Issue that involves the debate about whether development is primarily influenced by nature (an organism’s biological inheritance) or nurture (environmental experiences)</a:t>
            </a:r>
          </a:p>
          <a:p>
            <a:r>
              <a:rPr lang="en-US" dirty="0"/>
              <a:t>Cultural bias and culture-fair tests</a:t>
            </a:r>
          </a:p>
          <a:p>
            <a:pPr lvl="1"/>
            <a:r>
              <a:rPr lang="en-US" dirty="0"/>
              <a:t>Stereotype threat: The anxiety that one’s behavior might confirm a negative stereotype about one’s group</a:t>
            </a:r>
          </a:p>
          <a:p>
            <a:pPr lvl="1"/>
            <a:r>
              <a:rPr lang="en-US" dirty="0"/>
              <a:t>Culture-fair test: Tests of intelligence that are intended to be free of cultural bias </a:t>
            </a:r>
          </a:p>
        </p:txBody>
      </p:sp>
    </p:spTree>
    <p:extLst>
      <p:ext uri="{BB962C8B-B14F-4D97-AF65-F5344CB8AC3E}">
        <p14:creationId xmlns:p14="http://schemas.microsoft.com/office/powerpoint/2010/main" val="263596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4ECE5-CCB3-45E9-BF52-2712D6CD9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Controversies and issues in intelligence (cont.)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FE605-D515-4A6C-A962-3F69B224E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Grouping and Tracking</a:t>
            </a:r>
          </a:p>
          <a:p>
            <a:pPr lvl="1"/>
            <a:r>
              <a:rPr lang="en-US" dirty="0"/>
              <a:t>Between-class ability grouping (tracking): Grouping students based on their ability or tracking</a:t>
            </a:r>
          </a:p>
          <a:p>
            <a:pPr lvl="1"/>
            <a:r>
              <a:rPr lang="en-US" dirty="0"/>
              <a:t>Within-class ability grouping: Placing students in two or three groups within a class to take into account differences in students’ abilities</a:t>
            </a:r>
          </a:p>
          <a:p>
            <a:pPr lvl="1"/>
            <a:r>
              <a:rPr lang="en-US" dirty="0"/>
              <a:t>Nongraded (cross-age) program: A variation of between-class ability grouping in which students are grouped by their ability in particular subjects regardless of their age or grade level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8858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C7088-5C87-4A06-A864-C3724B93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and Thinking styles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F765-BC09-4CBA-B240-1EE7B398E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and thinking styles: Individuals’ preference in how they use their abilities</a:t>
            </a:r>
          </a:p>
          <a:p>
            <a:r>
              <a:rPr lang="en-US" dirty="0"/>
              <a:t>Impulsive/Reflective styles (conceptual tempo): to act quickly and impulsively or to take more time to respond and reflect on the accuracy of the answer</a:t>
            </a:r>
          </a:p>
          <a:p>
            <a:r>
              <a:rPr lang="en-US" dirty="0"/>
              <a:t>Deep/Surface style: to learn in order to understand the meaning of the materials or to learn only what needs to be learned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6955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9E65C-9E39-4E9B-A7D4-9611C228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and temperament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5E7C4-7597-4769-98D9-567D74424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Personality: distinctive thoughts, emotions and behaviors that characterize the way an individual adapts to the word</a:t>
            </a:r>
          </a:p>
          <a:p>
            <a:r>
              <a:rPr lang="en-US" dirty="0"/>
              <a:t>“Big Five” factors of personality: openness, conscientiousness, extraversion, agreeableness and neuroticism (emotional stability)</a:t>
            </a:r>
          </a:p>
          <a:p>
            <a:r>
              <a:rPr lang="en-US" dirty="0"/>
              <a:t>Person-situation interaction: the view that the best way to conceptualize personality is not in terms of personal traits or characteristic alone, but also in terms of the situation involved</a:t>
            </a:r>
          </a:p>
          <a:p>
            <a:r>
              <a:rPr lang="en-US" dirty="0"/>
              <a:t>Temperament: a person’s behavioral style and characteristic ways of responding</a:t>
            </a:r>
          </a:p>
          <a:p>
            <a:pPr lvl="1"/>
            <a:r>
              <a:rPr lang="en-US" dirty="0"/>
              <a:t>Easy child: positive mood, regular routines and adapt to new experience</a:t>
            </a:r>
          </a:p>
          <a:p>
            <a:pPr lvl="1"/>
            <a:r>
              <a:rPr lang="en-US" dirty="0"/>
              <a:t>Difficult child: react negatively, cries frequently, irregular routines and slow to accept new experience</a:t>
            </a:r>
          </a:p>
          <a:p>
            <a:pPr lvl="1"/>
            <a:r>
              <a:rPr lang="en-US" dirty="0"/>
              <a:t>Slow-to-warm-up child: a low activity level, somewhat negative, a low intensity of mood</a:t>
            </a:r>
          </a:p>
          <a:p>
            <a:pPr lvl="1"/>
            <a:r>
              <a:rPr lang="en-ID" dirty="0"/>
              <a:t>Goodness of fit: a child’s temperament = the environmental demands the child must cope with</a:t>
            </a:r>
          </a:p>
        </p:txBody>
      </p:sp>
    </p:spTree>
    <p:extLst>
      <p:ext uri="{BB962C8B-B14F-4D97-AF65-F5344CB8AC3E}">
        <p14:creationId xmlns:p14="http://schemas.microsoft.com/office/powerpoint/2010/main" val="209140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23C6-7BDA-42D2-9C57-0B1B5572F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CC5A1-921C-4922-8BB1-4D0027D58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Intelligence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Learning and Thinking Styles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Personality and Temperament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59966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109</TotalTime>
  <Words>1376</Words>
  <Application>Microsoft Office PowerPoint</Application>
  <PresentationFormat>Widescreen</PresentationFormat>
  <Paragraphs>121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Tw Cen MT</vt:lpstr>
      <vt:lpstr>Tw Cen MT Condensed</vt:lpstr>
      <vt:lpstr>Wingdings 3</vt:lpstr>
      <vt:lpstr>Integral</vt:lpstr>
      <vt:lpstr>INDIVIDUAL VARIATIONS</vt:lpstr>
      <vt:lpstr>Learning goals</vt:lpstr>
      <vt:lpstr>What is Intelligence?</vt:lpstr>
      <vt:lpstr>Theories of multiple intelligences</vt:lpstr>
      <vt:lpstr>Controversies and issues in intelligence</vt:lpstr>
      <vt:lpstr>Controversies and issues in intelligence (cont.)</vt:lpstr>
      <vt:lpstr>Learning and Thinking styles</vt:lpstr>
      <vt:lpstr>Personality and temperament</vt:lpstr>
      <vt:lpstr>Learning goals</vt:lpstr>
      <vt:lpstr>Sociocultural diversity</vt:lpstr>
      <vt:lpstr>Learning goals</vt:lpstr>
      <vt:lpstr>Culture and ethnicity</vt:lpstr>
      <vt:lpstr>Culture and ethnicity (cont.)</vt:lpstr>
      <vt:lpstr>Multicultural education</vt:lpstr>
      <vt:lpstr>Gender</vt:lpstr>
      <vt:lpstr>Gender (cont.)</vt:lpstr>
      <vt:lpstr>Learning goals</vt:lpstr>
      <vt:lpstr>Learners who are exceptional</vt:lpstr>
      <vt:lpstr>Children with disabilities</vt:lpstr>
      <vt:lpstr>Children with disabilities (cont.)</vt:lpstr>
      <vt:lpstr>Children with disabilities (cont.)</vt:lpstr>
      <vt:lpstr>Children with disabilities (cont.)</vt:lpstr>
      <vt:lpstr>Quiz</vt:lpstr>
      <vt:lpstr>URL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VARIATIONS</dc:title>
  <dc:creator>Gita Soerjoatmodjo</dc:creator>
  <cp:lastModifiedBy>Gita Soerjoatmodjo</cp:lastModifiedBy>
  <cp:revision>1</cp:revision>
  <dcterms:created xsi:type="dcterms:W3CDTF">2019-09-11T21:53:56Z</dcterms:created>
  <dcterms:modified xsi:type="dcterms:W3CDTF">2019-09-11T23:43:19Z</dcterms:modified>
</cp:coreProperties>
</file>