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63" r:id="rId3"/>
    <p:sldId id="259" r:id="rId4"/>
    <p:sldId id="258" r:id="rId5"/>
    <p:sldId id="260" r:id="rId6"/>
    <p:sldId id="262" r:id="rId7"/>
    <p:sldId id="277" r:id="rId8"/>
    <p:sldId id="278" r:id="rId9"/>
    <p:sldId id="261" r:id="rId10"/>
    <p:sldId id="279" r:id="rId11"/>
    <p:sldId id="280" r:id="rId12"/>
    <p:sldId id="281" r:id="rId13"/>
    <p:sldId id="282" r:id="rId14"/>
    <p:sldId id="283" r:id="rId15"/>
    <p:sldId id="264" r:id="rId16"/>
    <p:sldId id="265" r:id="rId17"/>
    <p:sldId id="267" r:id="rId18"/>
    <p:sldId id="268" r:id="rId19"/>
    <p:sldId id="284" r:id="rId20"/>
    <p:sldId id="285" r:id="rId21"/>
    <p:sldId id="286" r:id="rId22"/>
    <p:sldId id="287" r:id="rId23"/>
    <p:sldId id="288" r:id="rId24"/>
    <p:sldId id="289" r:id="rId25"/>
    <p:sldId id="269" r:id="rId26"/>
    <p:sldId id="266" r:id="rId27"/>
    <p:sldId id="271" r:id="rId28"/>
    <p:sldId id="272" r:id="rId29"/>
    <p:sldId id="274" r:id="rId30"/>
    <p:sldId id="290" r:id="rId31"/>
    <p:sldId id="275" r:id="rId32"/>
    <p:sldId id="291" r:id="rId33"/>
    <p:sldId id="276" r:id="rId34"/>
    <p:sldId id="292" r:id="rId35"/>
    <p:sldId id="293" r:id="rId36"/>
    <p:sldId id="294" r:id="rId37"/>
    <p:sldId id="295" r:id="rId38"/>
    <p:sldId id="273" r:id="rId39"/>
    <p:sldId id="296"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F24E6D-C0E7-49F5-983B-326513E5C2CF}" v="143" dt="2019-09-04T23:19:11.6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90" d="100"/>
          <a:sy n="90" d="100"/>
        </p:scale>
        <p:origin x="606"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ta Soerjoatmodjo" userId="1771e1694c58f3c0" providerId="LiveId" clId="{94F24E6D-C0E7-49F5-983B-326513E5C2CF}"/>
    <pc:docChg chg="undo custSel mod addSld delSld modSld sldOrd">
      <pc:chgData name="Gita Soerjoatmodjo" userId="1771e1694c58f3c0" providerId="LiveId" clId="{94F24E6D-C0E7-49F5-983B-326513E5C2CF}" dt="2019-09-04T23:19:28.539" v="14307" actId="1076"/>
      <pc:docMkLst>
        <pc:docMk/>
      </pc:docMkLst>
      <pc:sldChg chg="add del ord">
        <pc:chgData name="Gita Soerjoatmodjo" userId="1771e1694c58f3c0" providerId="LiveId" clId="{94F24E6D-C0E7-49F5-983B-326513E5C2CF}" dt="2019-09-04T13:49:24.052" v="21" actId="2696"/>
        <pc:sldMkLst>
          <pc:docMk/>
          <pc:sldMk cId="4288862015" sldId="257"/>
        </pc:sldMkLst>
      </pc:sldChg>
      <pc:sldChg chg="modSp add ord">
        <pc:chgData name="Gita Soerjoatmodjo" userId="1771e1694c58f3c0" providerId="LiveId" clId="{94F24E6D-C0E7-49F5-983B-326513E5C2CF}" dt="2019-09-04T13:50:15.116" v="301" actId="12"/>
        <pc:sldMkLst>
          <pc:docMk/>
          <pc:sldMk cId="435849576" sldId="258"/>
        </pc:sldMkLst>
        <pc:spChg chg="mod">
          <ac:chgData name="Gita Soerjoatmodjo" userId="1771e1694c58f3c0" providerId="LiveId" clId="{94F24E6D-C0E7-49F5-983B-326513E5C2CF}" dt="2019-09-04T13:49:12.908" v="16" actId="20577"/>
          <ac:spMkLst>
            <pc:docMk/>
            <pc:sldMk cId="435849576" sldId="258"/>
            <ac:spMk id="2" creationId="{ADF8A117-0EF8-494E-875C-D8C6B19FE2DD}"/>
          </ac:spMkLst>
        </pc:spChg>
        <pc:spChg chg="mod">
          <ac:chgData name="Gita Soerjoatmodjo" userId="1771e1694c58f3c0" providerId="LiveId" clId="{94F24E6D-C0E7-49F5-983B-326513E5C2CF}" dt="2019-09-04T13:50:15.116" v="301" actId="12"/>
          <ac:spMkLst>
            <pc:docMk/>
            <pc:sldMk cId="435849576" sldId="258"/>
            <ac:spMk id="3" creationId="{298408EF-4413-4054-B016-A455B60601C2}"/>
          </ac:spMkLst>
        </pc:spChg>
      </pc:sldChg>
      <pc:sldChg chg="add ord">
        <pc:chgData name="Gita Soerjoatmodjo" userId="1771e1694c58f3c0" providerId="LiveId" clId="{94F24E6D-C0E7-49F5-983B-326513E5C2CF}" dt="2019-09-04T14:40:15.497" v="2635"/>
        <pc:sldMkLst>
          <pc:docMk/>
          <pc:sldMk cId="3380140412" sldId="259"/>
        </pc:sldMkLst>
      </pc:sldChg>
      <pc:sldChg chg="addSp delSp modSp add mod setBg setClrOvrMap">
        <pc:chgData name="Gita Soerjoatmodjo" userId="1771e1694c58f3c0" providerId="LiveId" clId="{94F24E6D-C0E7-49F5-983B-326513E5C2CF}" dt="2019-09-04T14:39:39.110" v="2599" actId="20577"/>
        <pc:sldMkLst>
          <pc:docMk/>
          <pc:sldMk cId="4246077553" sldId="260"/>
        </pc:sldMkLst>
        <pc:spChg chg="mod">
          <ac:chgData name="Gita Soerjoatmodjo" userId="1771e1694c58f3c0" providerId="LiveId" clId="{94F24E6D-C0E7-49F5-983B-326513E5C2CF}" dt="2019-09-04T14:39:39.110" v="2599" actId="20577"/>
          <ac:spMkLst>
            <pc:docMk/>
            <pc:sldMk cId="4246077553" sldId="260"/>
            <ac:spMk id="2" creationId="{30E5083A-802D-4618-A756-CCA87DBDE0D8}"/>
          </ac:spMkLst>
        </pc:spChg>
        <pc:spChg chg="add del mod">
          <ac:chgData name="Gita Soerjoatmodjo" userId="1771e1694c58f3c0" providerId="LiveId" clId="{94F24E6D-C0E7-49F5-983B-326513E5C2CF}" dt="2019-09-04T14:21:13.995" v="1810" actId="27636"/>
          <ac:spMkLst>
            <pc:docMk/>
            <pc:sldMk cId="4246077553" sldId="260"/>
            <ac:spMk id="3" creationId="{F39651FC-F7A8-4299-819C-EDB4E1CD1F5F}"/>
          </ac:spMkLst>
        </pc:spChg>
        <pc:spChg chg="add del">
          <ac:chgData name="Gita Soerjoatmodjo" userId="1771e1694c58f3c0" providerId="LiveId" clId="{94F24E6D-C0E7-49F5-983B-326513E5C2CF}" dt="2019-09-04T14:14:00.710" v="1630" actId="26606"/>
          <ac:spMkLst>
            <pc:docMk/>
            <pc:sldMk cId="4246077553" sldId="260"/>
            <ac:spMk id="8" creationId="{7E0DAF15-8AF2-4607-BC7D-008DDFA2955F}"/>
          </ac:spMkLst>
        </pc:spChg>
        <pc:spChg chg="add del">
          <ac:chgData name="Gita Soerjoatmodjo" userId="1771e1694c58f3c0" providerId="LiveId" clId="{94F24E6D-C0E7-49F5-983B-326513E5C2CF}" dt="2019-09-04T14:14:00.710" v="1630" actId="26606"/>
          <ac:spMkLst>
            <pc:docMk/>
            <pc:sldMk cId="4246077553" sldId="260"/>
            <ac:spMk id="10" creationId="{60023F75-BD2E-4177-8FA1-1EB9F3E45D6C}"/>
          </ac:spMkLst>
        </pc:spChg>
        <pc:spChg chg="add del">
          <ac:chgData name="Gita Soerjoatmodjo" userId="1771e1694c58f3c0" providerId="LiveId" clId="{94F24E6D-C0E7-49F5-983B-326513E5C2CF}" dt="2019-09-04T14:14:00.710" v="1630" actId="26606"/>
          <ac:spMkLst>
            <pc:docMk/>
            <pc:sldMk cId="4246077553" sldId="260"/>
            <ac:spMk id="12" creationId="{8C31B5C6-9592-4D8F-923A-791E5EF95F22}"/>
          </ac:spMkLst>
        </pc:spChg>
        <pc:graphicFrameChg chg="add del">
          <ac:chgData name="Gita Soerjoatmodjo" userId="1771e1694c58f3c0" providerId="LiveId" clId="{94F24E6D-C0E7-49F5-983B-326513E5C2CF}" dt="2019-09-04T14:14:15.692" v="1632" actId="26606"/>
          <ac:graphicFrameMkLst>
            <pc:docMk/>
            <pc:sldMk cId="4246077553" sldId="260"/>
            <ac:graphicFrameMk id="5" creationId="{44B9BB4C-CC04-4FDE-AB6B-43FCDC8BF0F0}"/>
          </ac:graphicFrameMkLst>
        </pc:graphicFrameChg>
      </pc:sldChg>
      <pc:sldChg chg="modSp add del ord">
        <pc:chgData name="Gita Soerjoatmodjo" userId="1771e1694c58f3c0" providerId="LiveId" clId="{94F24E6D-C0E7-49F5-983B-326513E5C2CF}" dt="2019-09-04T22:56:46.179" v="14294" actId="2696"/>
        <pc:sldMkLst>
          <pc:docMk/>
          <pc:sldMk cId="2730150267" sldId="261"/>
        </pc:sldMkLst>
        <pc:spChg chg="mod">
          <ac:chgData name="Gita Soerjoatmodjo" userId="1771e1694c58f3c0" providerId="LiveId" clId="{94F24E6D-C0E7-49F5-983B-326513E5C2CF}" dt="2019-09-04T20:31:28.936" v="4413" actId="20577"/>
          <ac:spMkLst>
            <pc:docMk/>
            <pc:sldMk cId="2730150267" sldId="261"/>
            <ac:spMk id="2" creationId="{A12C547F-59EE-4C94-85E7-C6624B982F53}"/>
          </ac:spMkLst>
        </pc:spChg>
        <pc:spChg chg="mod">
          <ac:chgData name="Gita Soerjoatmodjo" userId="1771e1694c58f3c0" providerId="LiveId" clId="{94F24E6D-C0E7-49F5-983B-326513E5C2CF}" dt="2019-09-04T20:32:21.482" v="4504" actId="27636"/>
          <ac:spMkLst>
            <pc:docMk/>
            <pc:sldMk cId="2730150267" sldId="261"/>
            <ac:spMk id="3" creationId="{C0EF7EB9-CC04-42A8-A447-B82EE9932261}"/>
          </ac:spMkLst>
        </pc:spChg>
      </pc:sldChg>
      <pc:sldChg chg="modSp add">
        <pc:chgData name="Gita Soerjoatmodjo" userId="1771e1694c58f3c0" providerId="LiveId" clId="{94F24E6D-C0E7-49F5-983B-326513E5C2CF}" dt="2019-09-04T20:25:22.892" v="3992" actId="20577"/>
        <pc:sldMkLst>
          <pc:docMk/>
          <pc:sldMk cId="3507778191" sldId="262"/>
        </pc:sldMkLst>
        <pc:spChg chg="mod">
          <ac:chgData name="Gita Soerjoatmodjo" userId="1771e1694c58f3c0" providerId="LiveId" clId="{94F24E6D-C0E7-49F5-983B-326513E5C2CF}" dt="2019-09-04T14:39:15.850" v="2565" actId="20577"/>
          <ac:spMkLst>
            <pc:docMk/>
            <pc:sldMk cId="3507778191" sldId="262"/>
            <ac:spMk id="2" creationId="{8A9C117C-E0CB-485B-851A-E48053E661CE}"/>
          </ac:spMkLst>
        </pc:spChg>
        <pc:spChg chg="mod">
          <ac:chgData name="Gita Soerjoatmodjo" userId="1771e1694c58f3c0" providerId="LiveId" clId="{94F24E6D-C0E7-49F5-983B-326513E5C2CF}" dt="2019-09-04T20:25:22.892" v="3992" actId="20577"/>
          <ac:spMkLst>
            <pc:docMk/>
            <pc:sldMk cId="3507778191" sldId="262"/>
            <ac:spMk id="3" creationId="{E4A23C71-7150-41FD-9040-A4CA66B7C0E3}"/>
          </ac:spMkLst>
        </pc:spChg>
      </pc:sldChg>
      <pc:sldChg chg="modSp add">
        <pc:chgData name="Gita Soerjoatmodjo" userId="1771e1694c58f3c0" providerId="LiveId" clId="{94F24E6D-C0E7-49F5-983B-326513E5C2CF}" dt="2019-09-04T13:51:21.084" v="333" actId="20577"/>
        <pc:sldMkLst>
          <pc:docMk/>
          <pc:sldMk cId="1671290275" sldId="263"/>
        </pc:sldMkLst>
        <pc:spChg chg="mod">
          <ac:chgData name="Gita Soerjoatmodjo" userId="1771e1694c58f3c0" providerId="LiveId" clId="{94F24E6D-C0E7-49F5-983B-326513E5C2CF}" dt="2019-09-04T13:51:21.084" v="333" actId="20577"/>
          <ac:spMkLst>
            <pc:docMk/>
            <pc:sldMk cId="1671290275" sldId="263"/>
            <ac:spMk id="3" creationId="{F8568989-E86E-443B-92A1-3B1194519B45}"/>
          </ac:spMkLst>
        </pc:spChg>
      </pc:sldChg>
      <pc:sldChg chg="modSp add">
        <pc:chgData name="Gita Soerjoatmodjo" userId="1771e1694c58f3c0" providerId="LiveId" clId="{94F24E6D-C0E7-49F5-983B-326513E5C2CF}" dt="2019-09-04T13:52:04.851" v="378" actId="20577"/>
        <pc:sldMkLst>
          <pc:docMk/>
          <pc:sldMk cId="671792486" sldId="264"/>
        </pc:sldMkLst>
        <pc:spChg chg="mod">
          <ac:chgData name="Gita Soerjoatmodjo" userId="1771e1694c58f3c0" providerId="LiveId" clId="{94F24E6D-C0E7-49F5-983B-326513E5C2CF}" dt="2019-09-04T13:52:00.311" v="361" actId="20577"/>
          <ac:spMkLst>
            <pc:docMk/>
            <pc:sldMk cId="671792486" sldId="264"/>
            <ac:spMk id="2" creationId="{E385FF36-ED20-41F3-90FF-332C3B836BE9}"/>
          </ac:spMkLst>
        </pc:spChg>
        <pc:spChg chg="mod">
          <ac:chgData name="Gita Soerjoatmodjo" userId="1771e1694c58f3c0" providerId="LiveId" clId="{94F24E6D-C0E7-49F5-983B-326513E5C2CF}" dt="2019-09-04T13:52:04.851" v="378" actId="20577"/>
          <ac:spMkLst>
            <pc:docMk/>
            <pc:sldMk cId="671792486" sldId="264"/>
            <ac:spMk id="3" creationId="{B2DBA52B-EC87-42C8-A082-23E7FF40A866}"/>
          </ac:spMkLst>
        </pc:spChg>
      </pc:sldChg>
      <pc:sldChg chg="add del">
        <pc:chgData name="Gita Soerjoatmodjo" userId="1771e1694c58f3c0" providerId="LiveId" clId="{94F24E6D-C0E7-49F5-983B-326513E5C2CF}" dt="2019-09-04T13:51:31.773" v="335" actId="2696"/>
        <pc:sldMkLst>
          <pc:docMk/>
          <pc:sldMk cId="1319044566" sldId="264"/>
        </pc:sldMkLst>
      </pc:sldChg>
      <pc:sldChg chg="modSp add">
        <pc:chgData name="Gita Soerjoatmodjo" userId="1771e1694c58f3c0" providerId="LiveId" clId="{94F24E6D-C0E7-49F5-983B-326513E5C2CF}" dt="2019-09-04T13:53:38.384" v="830" actId="12"/>
        <pc:sldMkLst>
          <pc:docMk/>
          <pc:sldMk cId="2884029019" sldId="265"/>
        </pc:sldMkLst>
        <pc:spChg chg="mod">
          <ac:chgData name="Gita Soerjoatmodjo" userId="1771e1694c58f3c0" providerId="LiveId" clId="{94F24E6D-C0E7-49F5-983B-326513E5C2CF}" dt="2019-09-04T13:52:14.574" v="394" actId="20577"/>
          <ac:spMkLst>
            <pc:docMk/>
            <pc:sldMk cId="2884029019" sldId="265"/>
            <ac:spMk id="2" creationId="{44235124-734D-42ED-9299-2CEE76F9CDA6}"/>
          </ac:spMkLst>
        </pc:spChg>
        <pc:spChg chg="mod">
          <ac:chgData name="Gita Soerjoatmodjo" userId="1771e1694c58f3c0" providerId="LiveId" clId="{94F24E6D-C0E7-49F5-983B-326513E5C2CF}" dt="2019-09-04T13:53:38.384" v="830" actId="12"/>
          <ac:spMkLst>
            <pc:docMk/>
            <pc:sldMk cId="2884029019" sldId="265"/>
            <ac:spMk id="3" creationId="{3A3CF01E-842C-4D8E-839D-7B89A18195F0}"/>
          </ac:spMkLst>
        </pc:spChg>
      </pc:sldChg>
      <pc:sldChg chg="add">
        <pc:chgData name="Gita Soerjoatmodjo" userId="1771e1694c58f3c0" providerId="LiveId" clId="{94F24E6D-C0E7-49F5-983B-326513E5C2CF}" dt="2019-09-04T13:53:44.888" v="831"/>
        <pc:sldMkLst>
          <pc:docMk/>
          <pc:sldMk cId="2536703459" sldId="266"/>
        </pc:sldMkLst>
      </pc:sldChg>
      <pc:sldChg chg="modSp add">
        <pc:chgData name="Gita Soerjoatmodjo" userId="1771e1694c58f3c0" providerId="LiveId" clId="{94F24E6D-C0E7-49F5-983B-326513E5C2CF}" dt="2019-09-04T21:17:36.419" v="6638" actId="27636"/>
        <pc:sldMkLst>
          <pc:docMk/>
          <pc:sldMk cId="3095367300" sldId="267"/>
        </pc:sldMkLst>
        <pc:spChg chg="mod">
          <ac:chgData name="Gita Soerjoatmodjo" userId="1771e1694c58f3c0" providerId="LiveId" clId="{94F24E6D-C0E7-49F5-983B-326513E5C2CF}" dt="2019-09-04T14:47:01.179" v="2927" actId="20577"/>
          <ac:spMkLst>
            <pc:docMk/>
            <pc:sldMk cId="3095367300" sldId="267"/>
            <ac:spMk id="2" creationId="{95FA0E5C-46EB-498C-998C-8B682A20506B}"/>
          </ac:spMkLst>
        </pc:spChg>
        <pc:spChg chg="mod">
          <ac:chgData name="Gita Soerjoatmodjo" userId="1771e1694c58f3c0" providerId="LiveId" clId="{94F24E6D-C0E7-49F5-983B-326513E5C2CF}" dt="2019-09-04T21:17:36.419" v="6638" actId="27636"/>
          <ac:spMkLst>
            <pc:docMk/>
            <pc:sldMk cId="3095367300" sldId="267"/>
            <ac:spMk id="3" creationId="{50DD530A-6ED9-43F0-A03E-1D7A642E35D7}"/>
          </ac:spMkLst>
        </pc:spChg>
      </pc:sldChg>
      <pc:sldChg chg="modSp add">
        <pc:chgData name="Gita Soerjoatmodjo" userId="1771e1694c58f3c0" providerId="LiveId" clId="{94F24E6D-C0E7-49F5-983B-326513E5C2CF}" dt="2019-09-04T21:20:27.367" v="7210" actId="20577"/>
        <pc:sldMkLst>
          <pc:docMk/>
          <pc:sldMk cId="3543227710" sldId="268"/>
        </pc:sldMkLst>
        <pc:spChg chg="mod">
          <ac:chgData name="Gita Soerjoatmodjo" userId="1771e1694c58f3c0" providerId="LiveId" clId="{94F24E6D-C0E7-49F5-983B-326513E5C2CF}" dt="2019-09-04T14:47:22.915" v="2950" actId="20577"/>
          <ac:spMkLst>
            <pc:docMk/>
            <pc:sldMk cId="3543227710" sldId="268"/>
            <ac:spMk id="2" creationId="{630206F9-DAD6-4CC6-9229-F7266B11FB88}"/>
          </ac:spMkLst>
        </pc:spChg>
        <pc:spChg chg="mod">
          <ac:chgData name="Gita Soerjoatmodjo" userId="1771e1694c58f3c0" providerId="LiveId" clId="{94F24E6D-C0E7-49F5-983B-326513E5C2CF}" dt="2019-09-04T21:20:27.367" v="7210" actId="20577"/>
          <ac:spMkLst>
            <pc:docMk/>
            <pc:sldMk cId="3543227710" sldId="268"/>
            <ac:spMk id="3" creationId="{3CFA279C-F8E2-4145-B601-C940E5EFBA6E}"/>
          </ac:spMkLst>
        </pc:spChg>
      </pc:sldChg>
      <pc:sldChg chg="modSp add">
        <pc:chgData name="Gita Soerjoatmodjo" userId="1771e1694c58f3c0" providerId="LiveId" clId="{94F24E6D-C0E7-49F5-983B-326513E5C2CF}" dt="2019-09-04T21:57:56.362" v="10997" actId="20577"/>
        <pc:sldMkLst>
          <pc:docMk/>
          <pc:sldMk cId="444913868" sldId="269"/>
        </pc:sldMkLst>
        <pc:spChg chg="mod">
          <ac:chgData name="Gita Soerjoatmodjo" userId="1771e1694c58f3c0" providerId="LiveId" clId="{94F24E6D-C0E7-49F5-983B-326513E5C2CF}" dt="2019-09-04T14:47:44.317" v="2975" actId="20577"/>
          <ac:spMkLst>
            <pc:docMk/>
            <pc:sldMk cId="444913868" sldId="269"/>
            <ac:spMk id="2" creationId="{A80126FB-467C-447C-8BFA-8855EC082E7F}"/>
          </ac:spMkLst>
        </pc:spChg>
        <pc:spChg chg="mod">
          <ac:chgData name="Gita Soerjoatmodjo" userId="1771e1694c58f3c0" providerId="LiveId" clId="{94F24E6D-C0E7-49F5-983B-326513E5C2CF}" dt="2019-09-04T21:57:56.362" v="10997" actId="20577"/>
          <ac:spMkLst>
            <pc:docMk/>
            <pc:sldMk cId="444913868" sldId="269"/>
            <ac:spMk id="3" creationId="{06A30E9C-5A18-4BF6-997E-315E5A6DA46C}"/>
          </ac:spMkLst>
        </pc:spChg>
      </pc:sldChg>
      <pc:sldChg chg="add del">
        <pc:chgData name="Gita Soerjoatmodjo" userId="1771e1694c58f3c0" providerId="LiveId" clId="{94F24E6D-C0E7-49F5-983B-326513E5C2CF}" dt="2019-09-04T13:54:53.741" v="856" actId="2696"/>
        <pc:sldMkLst>
          <pc:docMk/>
          <pc:sldMk cId="755795300" sldId="270"/>
        </pc:sldMkLst>
      </pc:sldChg>
      <pc:sldChg chg="modSp add">
        <pc:chgData name="Gita Soerjoatmodjo" userId="1771e1694c58f3c0" providerId="LiveId" clId="{94F24E6D-C0E7-49F5-983B-326513E5C2CF}" dt="2019-09-04T13:55:16.555" v="896" actId="20577"/>
        <pc:sldMkLst>
          <pc:docMk/>
          <pc:sldMk cId="99345660" sldId="271"/>
        </pc:sldMkLst>
        <pc:spChg chg="mod">
          <ac:chgData name="Gita Soerjoatmodjo" userId="1771e1694c58f3c0" providerId="LiveId" clId="{94F24E6D-C0E7-49F5-983B-326513E5C2CF}" dt="2019-09-04T13:54:59.683" v="881" actId="20577"/>
          <ac:spMkLst>
            <pc:docMk/>
            <pc:sldMk cId="99345660" sldId="271"/>
            <ac:spMk id="2" creationId="{7BD43728-4576-4D29-ABE7-3719E8E695D0}"/>
          </ac:spMkLst>
        </pc:spChg>
        <pc:spChg chg="mod">
          <ac:chgData name="Gita Soerjoatmodjo" userId="1771e1694c58f3c0" providerId="LiveId" clId="{94F24E6D-C0E7-49F5-983B-326513E5C2CF}" dt="2019-09-04T13:55:16.555" v="896" actId="20577"/>
          <ac:spMkLst>
            <pc:docMk/>
            <pc:sldMk cId="99345660" sldId="271"/>
            <ac:spMk id="3" creationId="{FAF1CADE-E206-42A2-A91C-89E54C1211D6}"/>
          </ac:spMkLst>
        </pc:spChg>
      </pc:sldChg>
      <pc:sldChg chg="modSp add">
        <pc:chgData name="Gita Soerjoatmodjo" userId="1771e1694c58f3c0" providerId="LiveId" clId="{94F24E6D-C0E7-49F5-983B-326513E5C2CF}" dt="2019-09-04T13:59:13.098" v="1388" actId="12"/>
        <pc:sldMkLst>
          <pc:docMk/>
          <pc:sldMk cId="3897386865" sldId="272"/>
        </pc:sldMkLst>
        <pc:spChg chg="mod">
          <ac:chgData name="Gita Soerjoatmodjo" userId="1771e1694c58f3c0" providerId="LiveId" clId="{94F24E6D-C0E7-49F5-983B-326513E5C2CF}" dt="2019-09-04T13:56:41.842" v="912" actId="20577"/>
          <ac:spMkLst>
            <pc:docMk/>
            <pc:sldMk cId="3897386865" sldId="272"/>
            <ac:spMk id="2" creationId="{AE89F609-07AA-4C76-AC3F-E15294FD13C7}"/>
          </ac:spMkLst>
        </pc:spChg>
        <pc:spChg chg="mod">
          <ac:chgData name="Gita Soerjoatmodjo" userId="1771e1694c58f3c0" providerId="LiveId" clId="{94F24E6D-C0E7-49F5-983B-326513E5C2CF}" dt="2019-09-04T13:59:13.098" v="1388" actId="12"/>
          <ac:spMkLst>
            <pc:docMk/>
            <pc:sldMk cId="3897386865" sldId="272"/>
            <ac:spMk id="3" creationId="{47AF1E4D-40A9-420A-A70B-7DD99DE7C530}"/>
          </ac:spMkLst>
        </pc:spChg>
      </pc:sldChg>
      <pc:sldChg chg="add">
        <pc:chgData name="Gita Soerjoatmodjo" userId="1771e1694c58f3c0" providerId="LiveId" clId="{94F24E6D-C0E7-49F5-983B-326513E5C2CF}" dt="2019-09-04T13:59:15.844" v="1389"/>
        <pc:sldMkLst>
          <pc:docMk/>
          <pc:sldMk cId="3962335821" sldId="273"/>
        </pc:sldMkLst>
      </pc:sldChg>
      <pc:sldChg chg="modSp add">
        <pc:chgData name="Gita Soerjoatmodjo" userId="1771e1694c58f3c0" providerId="LiveId" clId="{94F24E6D-C0E7-49F5-983B-326513E5C2CF}" dt="2019-09-04T22:01:41.650" v="11095" actId="20577"/>
        <pc:sldMkLst>
          <pc:docMk/>
          <pc:sldMk cId="3226353756" sldId="274"/>
        </pc:sldMkLst>
        <pc:spChg chg="mod">
          <ac:chgData name="Gita Soerjoatmodjo" userId="1771e1694c58f3c0" providerId="LiveId" clId="{94F24E6D-C0E7-49F5-983B-326513E5C2CF}" dt="2019-09-04T14:48:34.768" v="3000" actId="20577"/>
          <ac:spMkLst>
            <pc:docMk/>
            <pc:sldMk cId="3226353756" sldId="274"/>
            <ac:spMk id="2" creationId="{8C7E2477-9C2B-4F03-8D1F-0401D15CD0FE}"/>
          </ac:spMkLst>
        </pc:spChg>
        <pc:spChg chg="mod">
          <ac:chgData name="Gita Soerjoatmodjo" userId="1771e1694c58f3c0" providerId="LiveId" clId="{94F24E6D-C0E7-49F5-983B-326513E5C2CF}" dt="2019-09-04T22:01:41.650" v="11095" actId="20577"/>
          <ac:spMkLst>
            <pc:docMk/>
            <pc:sldMk cId="3226353756" sldId="274"/>
            <ac:spMk id="3" creationId="{0E4529FA-5D05-4B62-8613-72A554E1A708}"/>
          </ac:spMkLst>
        </pc:spChg>
      </pc:sldChg>
      <pc:sldChg chg="modSp add">
        <pc:chgData name="Gita Soerjoatmodjo" userId="1771e1694c58f3c0" providerId="LiveId" clId="{94F24E6D-C0E7-49F5-983B-326513E5C2CF}" dt="2019-09-04T22:14:39.074" v="11556" actId="20577"/>
        <pc:sldMkLst>
          <pc:docMk/>
          <pc:sldMk cId="1295041792" sldId="275"/>
        </pc:sldMkLst>
        <pc:spChg chg="mod">
          <ac:chgData name="Gita Soerjoatmodjo" userId="1771e1694c58f3c0" providerId="LiveId" clId="{94F24E6D-C0E7-49F5-983B-326513E5C2CF}" dt="2019-09-04T14:49:12.003" v="3056" actId="20577"/>
          <ac:spMkLst>
            <pc:docMk/>
            <pc:sldMk cId="1295041792" sldId="275"/>
            <ac:spMk id="2" creationId="{4900650E-4FE1-47F8-9F97-BDAA96A4BC89}"/>
          </ac:spMkLst>
        </pc:spChg>
        <pc:spChg chg="mod">
          <ac:chgData name="Gita Soerjoatmodjo" userId="1771e1694c58f3c0" providerId="LiveId" clId="{94F24E6D-C0E7-49F5-983B-326513E5C2CF}" dt="2019-09-04T22:14:39.074" v="11556" actId="20577"/>
          <ac:spMkLst>
            <pc:docMk/>
            <pc:sldMk cId="1295041792" sldId="275"/>
            <ac:spMk id="3" creationId="{3AC5DA75-4B3D-4630-9ACB-34CCF3CE89FC}"/>
          </ac:spMkLst>
        </pc:spChg>
      </pc:sldChg>
      <pc:sldChg chg="modSp add">
        <pc:chgData name="Gita Soerjoatmodjo" userId="1771e1694c58f3c0" providerId="LiveId" clId="{94F24E6D-C0E7-49F5-983B-326513E5C2CF}" dt="2019-09-04T22:43:54.109" v="12306" actId="20577"/>
        <pc:sldMkLst>
          <pc:docMk/>
          <pc:sldMk cId="1903977175" sldId="276"/>
        </pc:sldMkLst>
        <pc:spChg chg="mod">
          <ac:chgData name="Gita Soerjoatmodjo" userId="1771e1694c58f3c0" providerId="LiveId" clId="{94F24E6D-C0E7-49F5-983B-326513E5C2CF}" dt="2019-09-04T14:49:46.494" v="3128" actId="20577"/>
          <ac:spMkLst>
            <pc:docMk/>
            <pc:sldMk cId="1903977175" sldId="276"/>
            <ac:spMk id="2" creationId="{8B187035-6E5B-485A-85CD-24D96E8830BF}"/>
          </ac:spMkLst>
        </pc:spChg>
        <pc:spChg chg="mod">
          <ac:chgData name="Gita Soerjoatmodjo" userId="1771e1694c58f3c0" providerId="LiveId" clId="{94F24E6D-C0E7-49F5-983B-326513E5C2CF}" dt="2019-09-04T22:43:54.109" v="12306" actId="20577"/>
          <ac:spMkLst>
            <pc:docMk/>
            <pc:sldMk cId="1903977175" sldId="276"/>
            <ac:spMk id="3" creationId="{92027F00-FDBF-474E-8DEC-1C0A51D50BD5}"/>
          </ac:spMkLst>
        </pc:spChg>
      </pc:sldChg>
      <pc:sldChg chg="modSp add">
        <pc:chgData name="Gita Soerjoatmodjo" userId="1771e1694c58f3c0" providerId="LiveId" clId="{94F24E6D-C0E7-49F5-983B-326513E5C2CF}" dt="2019-09-04T20:23:58.886" v="3699" actId="20577"/>
        <pc:sldMkLst>
          <pc:docMk/>
          <pc:sldMk cId="619399323" sldId="277"/>
        </pc:sldMkLst>
        <pc:spChg chg="mod">
          <ac:chgData name="Gita Soerjoatmodjo" userId="1771e1694c58f3c0" providerId="LiveId" clId="{94F24E6D-C0E7-49F5-983B-326513E5C2CF}" dt="2019-09-04T20:23:58.886" v="3699" actId="20577"/>
          <ac:spMkLst>
            <pc:docMk/>
            <pc:sldMk cId="619399323" sldId="277"/>
            <ac:spMk id="2" creationId="{2C216138-94B2-44CF-B9CB-B99F772F2EDF}"/>
          </ac:spMkLst>
        </pc:spChg>
        <pc:spChg chg="mod">
          <ac:chgData name="Gita Soerjoatmodjo" userId="1771e1694c58f3c0" providerId="LiveId" clId="{94F24E6D-C0E7-49F5-983B-326513E5C2CF}" dt="2019-09-04T20:23:49.978" v="3696" actId="27636"/>
          <ac:spMkLst>
            <pc:docMk/>
            <pc:sldMk cId="619399323" sldId="277"/>
            <ac:spMk id="3" creationId="{7B51F2B1-62AF-4A47-8642-BD31524208E8}"/>
          </ac:spMkLst>
        </pc:spChg>
      </pc:sldChg>
      <pc:sldChg chg="add del">
        <pc:chgData name="Gita Soerjoatmodjo" userId="1771e1694c58f3c0" providerId="LiveId" clId="{94F24E6D-C0E7-49F5-983B-326513E5C2CF}" dt="2019-09-04T14:46:27.471" v="2889" actId="2696"/>
        <pc:sldMkLst>
          <pc:docMk/>
          <pc:sldMk cId="753151109" sldId="278"/>
        </pc:sldMkLst>
      </pc:sldChg>
      <pc:sldChg chg="modSp add">
        <pc:chgData name="Gita Soerjoatmodjo" userId="1771e1694c58f3c0" providerId="LiveId" clId="{94F24E6D-C0E7-49F5-983B-326513E5C2CF}" dt="2019-09-04T20:25:40.522" v="4033" actId="20577"/>
        <pc:sldMkLst>
          <pc:docMk/>
          <pc:sldMk cId="2676386886" sldId="278"/>
        </pc:sldMkLst>
        <pc:spChg chg="mod">
          <ac:chgData name="Gita Soerjoatmodjo" userId="1771e1694c58f3c0" providerId="LiveId" clId="{94F24E6D-C0E7-49F5-983B-326513E5C2CF}" dt="2019-09-04T20:24:08.658" v="3700"/>
          <ac:spMkLst>
            <pc:docMk/>
            <pc:sldMk cId="2676386886" sldId="278"/>
            <ac:spMk id="2" creationId="{B6B22BC0-586F-49CC-839A-491C5C00AA46}"/>
          </ac:spMkLst>
        </pc:spChg>
        <pc:spChg chg="mod">
          <ac:chgData name="Gita Soerjoatmodjo" userId="1771e1694c58f3c0" providerId="LiveId" clId="{94F24E6D-C0E7-49F5-983B-326513E5C2CF}" dt="2019-09-04T20:25:40.522" v="4033" actId="20577"/>
          <ac:spMkLst>
            <pc:docMk/>
            <pc:sldMk cId="2676386886" sldId="278"/>
            <ac:spMk id="3" creationId="{0B0A3B92-81D9-4AA5-95DC-9A828354F0FA}"/>
          </ac:spMkLst>
        </pc:spChg>
      </pc:sldChg>
      <pc:sldChg chg="modSp add">
        <pc:chgData name="Gita Soerjoatmodjo" userId="1771e1694c58f3c0" providerId="LiveId" clId="{94F24E6D-C0E7-49F5-983B-326513E5C2CF}" dt="2019-09-04T20:41:08.168" v="5208"/>
        <pc:sldMkLst>
          <pc:docMk/>
          <pc:sldMk cId="105618794" sldId="279"/>
        </pc:sldMkLst>
        <pc:spChg chg="mod">
          <ac:chgData name="Gita Soerjoatmodjo" userId="1771e1694c58f3c0" providerId="LiveId" clId="{94F24E6D-C0E7-49F5-983B-326513E5C2CF}" dt="2019-09-04T20:31:36.807" v="4424" actId="20577"/>
          <ac:spMkLst>
            <pc:docMk/>
            <pc:sldMk cId="105618794" sldId="279"/>
            <ac:spMk id="2" creationId="{4BFA45D2-C5AD-42E7-87D6-0B5B2A4C5168}"/>
          </ac:spMkLst>
        </pc:spChg>
        <pc:spChg chg="mod">
          <ac:chgData name="Gita Soerjoatmodjo" userId="1771e1694c58f3c0" providerId="LiveId" clId="{94F24E6D-C0E7-49F5-983B-326513E5C2CF}" dt="2019-09-04T20:41:08.168" v="5208"/>
          <ac:spMkLst>
            <pc:docMk/>
            <pc:sldMk cId="105618794" sldId="279"/>
            <ac:spMk id="3" creationId="{4F16C00B-F1DA-44C6-8D17-3FA0E5673004}"/>
          </ac:spMkLst>
        </pc:spChg>
      </pc:sldChg>
      <pc:sldChg chg="modSp add">
        <pc:chgData name="Gita Soerjoatmodjo" userId="1771e1694c58f3c0" providerId="LiveId" clId="{94F24E6D-C0E7-49F5-983B-326513E5C2CF}" dt="2019-09-04T20:41:17.753" v="5211" actId="27636"/>
        <pc:sldMkLst>
          <pc:docMk/>
          <pc:sldMk cId="2486501715" sldId="280"/>
        </pc:sldMkLst>
        <pc:spChg chg="mod">
          <ac:chgData name="Gita Soerjoatmodjo" userId="1771e1694c58f3c0" providerId="LiveId" clId="{94F24E6D-C0E7-49F5-983B-326513E5C2CF}" dt="2019-09-04T20:34:39.280" v="5044"/>
          <ac:spMkLst>
            <pc:docMk/>
            <pc:sldMk cId="2486501715" sldId="280"/>
            <ac:spMk id="2" creationId="{75BB44A2-746F-490C-86EA-2E089B131249}"/>
          </ac:spMkLst>
        </pc:spChg>
        <pc:spChg chg="mod">
          <ac:chgData name="Gita Soerjoatmodjo" userId="1771e1694c58f3c0" providerId="LiveId" clId="{94F24E6D-C0E7-49F5-983B-326513E5C2CF}" dt="2019-09-04T20:41:17.753" v="5211" actId="27636"/>
          <ac:spMkLst>
            <pc:docMk/>
            <pc:sldMk cId="2486501715" sldId="280"/>
            <ac:spMk id="3" creationId="{7EBDE035-FD9A-4231-B394-62BFA75C3F2A}"/>
          </ac:spMkLst>
        </pc:spChg>
      </pc:sldChg>
      <pc:sldChg chg="modSp add">
        <pc:chgData name="Gita Soerjoatmodjo" userId="1771e1694c58f3c0" providerId="LiveId" clId="{94F24E6D-C0E7-49F5-983B-326513E5C2CF}" dt="2019-09-04T20:41:34.907" v="5219"/>
        <pc:sldMkLst>
          <pc:docMk/>
          <pc:sldMk cId="529642098" sldId="281"/>
        </pc:sldMkLst>
        <pc:spChg chg="mod">
          <ac:chgData name="Gita Soerjoatmodjo" userId="1771e1694c58f3c0" providerId="LiveId" clId="{94F24E6D-C0E7-49F5-983B-326513E5C2CF}" dt="2019-09-04T20:40:48.667" v="5207"/>
          <ac:spMkLst>
            <pc:docMk/>
            <pc:sldMk cId="529642098" sldId="281"/>
            <ac:spMk id="2" creationId="{212484A8-BDD4-4729-9EF1-1C2F71E266EE}"/>
          </ac:spMkLst>
        </pc:spChg>
        <pc:spChg chg="mod">
          <ac:chgData name="Gita Soerjoatmodjo" userId="1771e1694c58f3c0" providerId="LiveId" clId="{94F24E6D-C0E7-49F5-983B-326513E5C2CF}" dt="2019-09-04T20:41:34.907" v="5219"/>
          <ac:spMkLst>
            <pc:docMk/>
            <pc:sldMk cId="529642098" sldId="281"/>
            <ac:spMk id="3" creationId="{9C413AE4-B5F7-4ACD-914D-78DDC4555FD0}"/>
          </ac:spMkLst>
        </pc:spChg>
      </pc:sldChg>
      <pc:sldChg chg="modSp add">
        <pc:chgData name="Gita Soerjoatmodjo" userId="1771e1694c58f3c0" providerId="LiveId" clId="{94F24E6D-C0E7-49F5-983B-326513E5C2CF}" dt="2019-09-04T20:43:28.678" v="5643" actId="20577"/>
        <pc:sldMkLst>
          <pc:docMk/>
          <pc:sldMk cId="3551044551" sldId="282"/>
        </pc:sldMkLst>
        <pc:spChg chg="mod">
          <ac:chgData name="Gita Soerjoatmodjo" userId="1771e1694c58f3c0" providerId="LiveId" clId="{94F24E6D-C0E7-49F5-983B-326513E5C2CF}" dt="2019-09-04T20:41:41.923" v="5221"/>
          <ac:spMkLst>
            <pc:docMk/>
            <pc:sldMk cId="3551044551" sldId="282"/>
            <ac:spMk id="2" creationId="{5A91A918-2F5E-4F12-ADB0-F862B6E39E26}"/>
          </ac:spMkLst>
        </pc:spChg>
        <pc:spChg chg="mod">
          <ac:chgData name="Gita Soerjoatmodjo" userId="1771e1694c58f3c0" providerId="LiveId" clId="{94F24E6D-C0E7-49F5-983B-326513E5C2CF}" dt="2019-09-04T20:43:28.678" v="5643" actId="20577"/>
          <ac:spMkLst>
            <pc:docMk/>
            <pc:sldMk cId="3551044551" sldId="282"/>
            <ac:spMk id="3" creationId="{6F3E160A-3409-41D2-B137-0490083541CC}"/>
          </ac:spMkLst>
        </pc:spChg>
      </pc:sldChg>
      <pc:sldChg chg="modSp add">
        <pc:chgData name="Gita Soerjoatmodjo" userId="1771e1694c58f3c0" providerId="LiveId" clId="{94F24E6D-C0E7-49F5-983B-326513E5C2CF}" dt="2019-09-04T20:45:09.057" v="5962" actId="20577"/>
        <pc:sldMkLst>
          <pc:docMk/>
          <pc:sldMk cId="1395394454" sldId="283"/>
        </pc:sldMkLst>
        <pc:spChg chg="mod">
          <ac:chgData name="Gita Soerjoatmodjo" userId="1771e1694c58f3c0" providerId="LiveId" clId="{94F24E6D-C0E7-49F5-983B-326513E5C2CF}" dt="2019-09-04T20:43:42.867" v="5645"/>
          <ac:spMkLst>
            <pc:docMk/>
            <pc:sldMk cId="1395394454" sldId="283"/>
            <ac:spMk id="2" creationId="{52387BE3-9AB5-4C3C-AE00-4D9CCDF54D77}"/>
          </ac:spMkLst>
        </pc:spChg>
        <pc:spChg chg="mod">
          <ac:chgData name="Gita Soerjoatmodjo" userId="1771e1694c58f3c0" providerId="LiveId" clId="{94F24E6D-C0E7-49F5-983B-326513E5C2CF}" dt="2019-09-04T20:45:09.057" v="5962" actId="20577"/>
          <ac:spMkLst>
            <pc:docMk/>
            <pc:sldMk cId="1395394454" sldId="283"/>
            <ac:spMk id="3" creationId="{1AEA588A-B4C2-46A5-BED4-21DB3EC6249B}"/>
          </ac:spMkLst>
        </pc:spChg>
      </pc:sldChg>
      <pc:sldChg chg="modSp add">
        <pc:chgData name="Gita Soerjoatmodjo" userId="1771e1694c58f3c0" providerId="LiveId" clId="{94F24E6D-C0E7-49F5-983B-326513E5C2CF}" dt="2019-09-04T21:27:46.894" v="8045" actId="20577"/>
        <pc:sldMkLst>
          <pc:docMk/>
          <pc:sldMk cId="261894329" sldId="284"/>
        </pc:sldMkLst>
        <pc:spChg chg="mod">
          <ac:chgData name="Gita Soerjoatmodjo" userId="1771e1694c58f3c0" providerId="LiveId" clId="{94F24E6D-C0E7-49F5-983B-326513E5C2CF}" dt="2019-09-04T21:20:52.604" v="7220" actId="20577"/>
          <ac:spMkLst>
            <pc:docMk/>
            <pc:sldMk cId="261894329" sldId="284"/>
            <ac:spMk id="2" creationId="{5FE5ED21-7A11-43CB-ABA2-A797E85B0B9B}"/>
          </ac:spMkLst>
        </pc:spChg>
        <pc:spChg chg="mod">
          <ac:chgData name="Gita Soerjoatmodjo" userId="1771e1694c58f3c0" providerId="LiveId" clId="{94F24E6D-C0E7-49F5-983B-326513E5C2CF}" dt="2019-09-04T21:27:46.894" v="8045" actId="20577"/>
          <ac:spMkLst>
            <pc:docMk/>
            <pc:sldMk cId="261894329" sldId="284"/>
            <ac:spMk id="3" creationId="{A56F18CC-2B2B-4EF9-8392-DFA004A1FBD0}"/>
          </ac:spMkLst>
        </pc:spChg>
      </pc:sldChg>
      <pc:sldChg chg="modSp add del">
        <pc:chgData name="Gita Soerjoatmodjo" userId="1771e1694c58f3c0" providerId="LiveId" clId="{94F24E6D-C0E7-49F5-983B-326513E5C2CF}" dt="2019-09-04T21:17:45.187" v="6639" actId="2696"/>
        <pc:sldMkLst>
          <pc:docMk/>
          <pc:sldMk cId="2036216464" sldId="284"/>
        </pc:sldMkLst>
        <pc:spChg chg="mod">
          <ac:chgData name="Gita Soerjoatmodjo" userId="1771e1694c58f3c0" providerId="LiveId" clId="{94F24E6D-C0E7-49F5-983B-326513E5C2CF}" dt="2019-09-04T21:16:53.455" v="6515" actId="20577"/>
          <ac:spMkLst>
            <pc:docMk/>
            <pc:sldMk cId="2036216464" sldId="284"/>
            <ac:spMk id="2" creationId="{125E123C-D902-4B94-8596-862D8284DF69}"/>
          </ac:spMkLst>
        </pc:spChg>
        <pc:spChg chg="mod">
          <ac:chgData name="Gita Soerjoatmodjo" userId="1771e1694c58f3c0" providerId="LiveId" clId="{94F24E6D-C0E7-49F5-983B-326513E5C2CF}" dt="2019-09-04T21:17:27.290" v="6631"/>
          <ac:spMkLst>
            <pc:docMk/>
            <pc:sldMk cId="2036216464" sldId="284"/>
            <ac:spMk id="3" creationId="{88E1E70B-A2CC-40EF-8E62-8A866946BAEF}"/>
          </ac:spMkLst>
        </pc:spChg>
      </pc:sldChg>
      <pc:sldChg chg="modSp add">
        <pc:chgData name="Gita Soerjoatmodjo" userId="1771e1694c58f3c0" providerId="LiveId" clId="{94F24E6D-C0E7-49F5-983B-326513E5C2CF}" dt="2019-09-04T21:32:25.424" v="8839" actId="27636"/>
        <pc:sldMkLst>
          <pc:docMk/>
          <pc:sldMk cId="2261751678" sldId="285"/>
        </pc:sldMkLst>
        <pc:spChg chg="mod">
          <ac:chgData name="Gita Soerjoatmodjo" userId="1771e1694c58f3c0" providerId="LiveId" clId="{94F24E6D-C0E7-49F5-983B-326513E5C2CF}" dt="2019-09-04T21:31:48.952" v="8823"/>
          <ac:spMkLst>
            <pc:docMk/>
            <pc:sldMk cId="2261751678" sldId="285"/>
            <ac:spMk id="2" creationId="{74ADAC47-9FB8-493C-A030-82DE08462FF1}"/>
          </ac:spMkLst>
        </pc:spChg>
        <pc:spChg chg="mod">
          <ac:chgData name="Gita Soerjoatmodjo" userId="1771e1694c58f3c0" providerId="LiveId" clId="{94F24E6D-C0E7-49F5-983B-326513E5C2CF}" dt="2019-09-04T21:32:25.424" v="8839" actId="27636"/>
          <ac:spMkLst>
            <pc:docMk/>
            <pc:sldMk cId="2261751678" sldId="285"/>
            <ac:spMk id="3" creationId="{A925128C-5463-455F-8F88-56527767529A}"/>
          </ac:spMkLst>
        </pc:spChg>
      </pc:sldChg>
      <pc:sldChg chg="modSp add">
        <pc:chgData name="Gita Soerjoatmodjo" userId="1771e1694c58f3c0" providerId="LiveId" clId="{94F24E6D-C0E7-49F5-983B-326513E5C2CF}" dt="2019-09-04T21:40:34.927" v="9477"/>
        <pc:sldMkLst>
          <pc:docMk/>
          <pc:sldMk cId="1140913128" sldId="286"/>
        </pc:sldMkLst>
        <pc:spChg chg="mod">
          <ac:chgData name="Gita Soerjoatmodjo" userId="1771e1694c58f3c0" providerId="LiveId" clId="{94F24E6D-C0E7-49F5-983B-326513E5C2CF}" dt="2019-09-04T21:32:08.295" v="8825"/>
          <ac:spMkLst>
            <pc:docMk/>
            <pc:sldMk cId="1140913128" sldId="286"/>
            <ac:spMk id="2" creationId="{0D0C1FC5-B888-411D-A584-A033EB7DDB1F}"/>
          </ac:spMkLst>
        </pc:spChg>
        <pc:spChg chg="mod">
          <ac:chgData name="Gita Soerjoatmodjo" userId="1771e1694c58f3c0" providerId="LiveId" clId="{94F24E6D-C0E7-49F5-983B-326513E5C2CF}" dt="2019-09-04T21:40:34.927" v="9477"/>
          <ac:spMkLst>
            <pc:docMk/>
            <pc:sldMk cId="1140913128" sldId="286"/>
            <ac:spMk id="3" creationId="{2CE641D0-76E2-487D-A952-06F169B81CB4}"/>
          </ac:spMkLst>
        </pc:spChg>
      </pc:sldChg>
      <pc:sldChg chg="modSp add">
        <pc:chgData name="Gita Soerjoatmodjo" userId="1771e1694c58f3c0" providerId="LiveId" clId="{94F24E6D-C0E7-49F5-983B-326513E5C2CF}" dt="2019-09-04T21:41:38.062" v="9671" actId="1076"/>
        <pc:sldMkLst>
          <pc:docMk/>
          <pc:sldMk cId="338674010" sldId="287"/>
        </pc:sldMkLst>
        <pc:spChg chg="mod">
          <ac:chgData name="Gita Soerjoatmodjo" userId="1771e1694c58f3c0" providerId="LiveId" clId="{94F24E6D-C0E7-49F5-983B-326513E5C2CF}" dt="2019-09-04T21:41:38.062" v="9671" actId="1076"/>
          <ac:spMkLst>
            <pc:docMk/>
            <pc:sldMk cId="338674010" sldId="287"/>
            <ac:spMk id="2" creationId="{9BAF4BE1-3F86-4CA2-92ED-1B204A0628F4}"/>
          </ac:spMkLst>
        </pc:spChg>
        <pc:spChg chg="mod">
          <ac:chgData name="Gita Soerjoatmodjo" userId="1771e1694c58f3c0" providerId="LiveId" clId="{94F24E6D-C0E7-49F5-983B-326513E5C2CF}" dt="2019-09-04T21:41:30.236" v="9668" actId="20577"/>
          <ac:spMkLst>
            <pc:docMk/>
            <pc:sldMk cId="338674010" sldId="287"/>
            <ac:spMk id="3" creationId="{F4A94E48-0723-44A1-80A1-538EE621C3EA}"/>
          </ac:spMkLst>
        </pc:spChg>
      </pc:sldChg>
      <pc:sldChg chg="modSp add">
        <pc:chgData name="Gita Soerjoatmodjo" userId="1771e1694c58f3c0" providerId="LiveId" clId="{94F24E6D-C0E7-49F5-983B-326513E5C2CF}" dt="2019-09-04T21:42:42.705" v="9939" actId="20577"/>
        <pc:sldMkLst>
          <pc:docMk/>
          <pc:sldMk cId="3168933878" sldId="288"/>
        </pc:sldMkLst>
        <pc:spChg chg="mod">
          <ac:chgData name="Gita Soerjoatmodjo" userId="1771e1694c58f3c0" providerId="LiveId" clId="{94F24E6D-C0E7-49F5-983B-326513E5C2CF}" dt="2019-09-04T21:41:43.538" v="9672"/>
          <ac:spMkLst>
            <pc:docMk/>
            <pc:sldMk cId="3168933878" sldId="288"/>
            <ac:spMk id="2" creationId="{3FB53216-E5DC-4A5A-B387-8088D119D21E}"/>
          </ac:spMkLst>
        </pc:spChg>
        <pc:spChg chg="mod">
          <ac:chgData name="Gita Soerjoatmodjo" userId="1771e1694c58f3c0" providerId="LiveId" clId="{94F24E6D-C0E7-49F5-983B-326513E5C2CF}" dt="2019-09-04T21:42:42.705" v="9939" actId="20577"/>
          <ac:spMkLst>
            <pc:docMk/>
            <pc:sldMk cId="3168933878" sldId="288"/>
            <ac:spMk id="3" creationId="{E663B6BE-6285-4CE8-A16E-ECDF40EF0DDB}"/>
          </ac:spMkLst>
        </pc:spChg>
      </pc:sldChg>
      <pc:sldChg chg="modSp add">
        <pc:chgData name="Gita Soerjoatmodjo" userId="1771e1694c58f3c0" providerId="LiveId" clId="{94F24E6D-C0E7-49F5-983B-326513E5C2CF}" dt="2019-09-04T21:55:54.733" v="10498" actId="20577"/>
        <pc:sldMkLst>
          <pc:docMk/>
          <pc:sldMk cId="2367421305" sldId="289"/>
        </pc:sldMkLst>
        <pc:spChg chg="mod">
          <ac:chgData name="Gita Soerjoatmodjo" userId="1771e1694c58f3c0" providerId="LiveId" clId="{94F24E6D-C0E7-49F5-983B-326513E5C2CF}" dt="2019-09-04T21:54:09.423" v="9941"/>
          <ac:spMkLst>
            <pc:docMk/>
            <pc:sldMk cId="2367421305" sldId="289"/>
            <ac:spMk id="2" creationId="{D01D5DED-EB4C-4B61-B239-6E5DC3A1611C}"/>
          </ac:spMkLst>
        </pc:spChg>
        <pc:spChg chg="mod">
          <ac:chgData name="Gita Soerjoatmodjo" userId="1771e1694c58f3c0" providerId="LiveId" clId="{94F24E6D-C0E7-49F5-983B-326513E5C2CF}" dt="2019-09-04T21:55:54.733" v="10498" actId="20577"/>
          <ac:spMkLst>
            <pc:docMk/>
            <pc:sldMk cId="2367421305" sldId="289"/>
            <ac:spMk id="3" creationId="{C0159F31-9033-433C-BB89-5B8D9F1410A7}"/>
          </ac:spMkLst>
        </pc:spChg>
      </pc:sldChg>
      <pc:sldChg chg="modSp add">
        <pc:chgData name="Gita Soerjoatmodjo" userId="1771e1694c58f3c0" providerId="LiveId" clId="{94F24E6D-C0E7-49F5-983B-326513E5C2CF}" dt="2019-09-04T22:06:51.362" v="11354" actId="20577"/>
        <pc:sldMkLst>
          <pc:docMk/>
          <pc:sldMk cId="2960076072" sldId="290"/>
        </pc:sldMkLst>
        <pc:spChg chg="mod">
          <ac:chgData name="Gita Soerjoatmodjo" userId="1771e1694c58f3c0" providerId="LiveId" clId="{94F24E6D-C0E7-49F5-983B-326513E5C2CF}" dt="2019-09-04T22:01:57.360" v="11105" actId="20577"/>
          <ac:spMkLst>
            <pc:docMk/>
            <pc:sldMk cId="2960076072" sldId="290"/>
            <ac:spMk id="2" creationId="{E231732A-73C8-44E8-B713-D4F19572E702}"/>
          </ac:spMkLst>
        </pc:spChg>
        <pc:spChg chg="mod">
          <ac:chgData name="Gita Soerjoatmodjo" userId="1771e1694c58f3c0" providerId="LiveId" clId="{94F24E6D-C0E7-49F5-983B-326513E5C2CF}" dt="2019-09-04T22:06:51.362" v="11354" actId="20577"/>
          <ac:spMkLst>
            <pc:docMk/>
            <pc:sldMk cId="2960076072" sldId="290"/>
            <ac:spMk id="3" creationId="{62357783-4A9E-4676-BC7C-314AC8C5348C}"/>
          </ac:spMkLst>
        </pc:spChg>
      </pc:sldChg>
      <pc:sldChg chg="modSp add del">
        <pc:chgData name="Gita Soerjoatmodjo" userId="1771e1694c58f3c0" providerId="LiveId" clId="{94F24E6D-C0E7-49F5-983B-326513E5C2CF}" dt="2019-09-04T22:08:19.717" v="11357" actId="2696"/>
        <pc:sldMkLst>
          <pc:docMk/>
          <pc:sldMk cId="2607137273" sldId="291"/>
        </pc:sldMkLst>
        <pc:spChg chg="mod">
          <ac:chgData name="Gita Soerjoatmodjo" userId="1771e1694c58f3c0" providerId="LiveId" clId="{94F24E6D-C0E7-49F5-983B-326513E5C2CF}" dt="2019-09-04T22:08:11.699" v="11356"/>
          <ac:spMkLst>
            <pc:docMk/>
            <pc:sldMk cId="2607137273" sldId="291"/>
            <ac:spMk id="2" creationId="{6D9FB515-B20E-4F49-831F-2066CBA66D82}"/>
          </ac:spMkLst>
        </pc:spChg>
      </pc:sldChg>
      <pc:sldChg chg="modSp add">
        <pc:chgData name="Gita Soerjoatmodjo" userId="1771e1694c58f3c0" providerId="LiveId" clId="{94F24E6D-C0E7-49F5-983B-326513E5C2CF}" dt="2019-09-04T22:16:04.219" v="11763" actId="5793"/>
        <pc:sldMkLst>
          <pc:docMk/>
          <pc:sldMk cId="2823238630" sldId="291"/>
        </pc:sldMkLst>
        <pc:spChg chg="mod">
          <ac:chgData name="Gita Soerjoatmodjo" userId="1771e1694c58f3c0" providerId="LiveId" clId="{94F24E6D-C0E7-49F5-983B-326513E5C2CF}" dt="2019-09-04T22:14:55.860" v="11570" actId="20577"/>
          <ac:spMkLst>
            <pc:docMk/>
            <pc:sldMk cId="2823238630" sldId="291"/>
            <ac:spMk id="2" creationId="{1A3B47D7-7B9F-4610-BDEE-041446E66A27}"/>
          </ac:spMkLst>
        </pc:spChg>
        <pc:spChg chg="mod">
          <ac:chgData name="Gita Soerjoatmodjo" userId="1771e1694c58f3c0" providerId="LiveId" clId="{94F24E6D-C0E7-49F5-983B-326513E5C2CF}" dt="2019-09-04T22:16:04.219" v="11763" actId="5793"/>
          <ac:spMkLst>
            <pc:docMk/>
            <pc:sldMk cId="2823238630" sldId="291"/>
            <ac:spMk id="3" creationId="{3740602A-4C31-4782-AB0A-D00373020C6F}"/>
          </ac:spMkLst>
        </pc:spChg>
      </pc:sldChg>
      <pc:sldChg chg="modSp add">
        <pc:chgData name="Gita Soerjoatmodjo" userId="1771e1694c58f3c0" providerId="LiveId" clId="{94F24E6D-C0E7-49F5-983B-326513E5C2CF}" dt="2019-09-04T22:53:23.501" v="14265" actId="20577"/>
        <pc:sldMkLst>
          <pc:docMk/>
          <pc:sldMk cId="3267808133" sldId="292"/>
        </pc:sldMkLst>
        <pc:spChg chg="mod">
          <ac:chgData name="Gita Soerjoatmodjo" userId="1771e1694c58f3c0" providerId="LiveId" clId="{94F24E6D-C0E7-49F5-983B-326513E5C2CF}" dt="2019-09-04T22:53:23.501" v="14265" actId="20577"/>
          <ac:spMkLst>
            <pc:docMk/>
            <pc:sldMk cId="3267808133" sldId="292"/>
            <ac:spMk id="2" creationId="{426E36CD-3A36-440F-8025-20681813A961}"/>
          </ac:spMkLst>
        </pc:spChg>
        <pc:spChg chg="mod">
          <ac:chgData name="Gita Soerjoatmodjo" userId="1771e1694c58f3c0" providerId="LiveId" clId="{94F24E6D-C0E7-49F5-983B-326513E5C2CF}" dt="2019-09-04T22:47:03.050" v="12978" actId="20577"/>
          <ac:spMkLst>
            <pc:docMk/>
            <pc:sldMk cId="3267808133" sldId="292"/>
            <ac:spMk id="3" creationId="{9CDDFAB1-D4BF-4E10-954D-5FF5B43C4D2C}"/>
          </ac:spMkLst>
        </pc:spChg>
      </pc:sldChg>
      <pc:sldChg chg="modSp add">
        <pc:chgData name="Gita Soerjoatmodjo" userId="1771e1694c58f3c0" providerId="LiveId" clId="{94F24E6D-C0E7-49F5-983B-326513E5C2CF}" dt="2019-09-04T22:53:28.751" v="14266"/>
        <pc:sldMkLst>
          <pc:docMk/>
          <pc:sldMk cId="465524363" sldId="293"/>
        </pc:sldMkLst>
        <pc:spChg chg="mod">
          <ac:chgData name="Gita Soerjoatmodjo" userId="1771e1694c58f3c0" providerId="LiveId" clId="{94F24E6D-C0E7-49F5-983B-326513E5C2CF}" dt="2019-09-04T22:53:28.751" v="14266"/>
          <ac:spMkLst>
            <pc:docMk/>
            <pc:sldMk cId="465524363" sldId="293"/>
            <ac:spMk id="2" creationId="{7536EE92-3C0C-4570-B1C1-7E6A453CBA4D}"/>
          </ac:spMkLst>
        </pc:spChg>
        <pc:spChg chg="mod">
          <ac:chgData name="Gita Soerjoatmodjo" userId="1771e1694c58f3c0" providerId="LiveId" clId="{94F24E6D-C0E7-49F5-983B-326513E5C2CF}" dt="2019-09-04T22:51:26.340" v="13860" actId="27636"/>
          <ac:spMkLst>
            <pc:docMk/>
            <pc:sldMk cId="465524363" sldId="293"/>
            <ac:spMk id="3" creationId="{4B1037EF-167A-4B14-ADCE-6148E02732D7}"/>
          </ac:spMkLst>
        </pc:spChg>
      </pc:sldChg>
      <pc:sldChg chg="modSp add">
        <pc:chgData name="Gita Soerjoatmodjo" userId="1771e1694c58f3c0" providerId="LiveId" clId="{94F24E6D-C0E7-49F5-983B-326513E5C2CF}" dt="2019-09-04T22:53:32.982" v="14267"/>
        <pc:sldMkLst>
          <pc:docMk/>
          <pc:sldMk cId="1909749204" sldId="294"/>
        </pc:sldMkLst>
        <pc:spChg chg="mod">
          <ac:chgData name="Gita Soerjoatmodjo" userId="1771e1694c58f3c0" providerId="LiveId" clId="{94F24E6D-C0E7-49F5-983B-326513E5C2CF}" dt="2019-09-04T22:53:32.982" v="14267"/>
          <ac:spMkLst>
            <pc:docMk/>
            <pc:sldMk cId="1909749204" sldId="294"/>
            <ac:spMk id="2" creationId="{3441DF9B-8416-4D32-B00A-A8942BEB6C12}"/>
          </ac:spMkLst>
        </pc:spChg>
        <pc:spChg chg="mod">
          <ac:chgData name="Gita Soerjoatmodjo" userId="1771e1694c58f3c0" providerId="LiveId" clId="{94F24E6D-C0E7-49F5-983B-326513E5C2CF}" dt="2019-09-04T22:52:51.625" v="14254" actId="20577"/>
          <ac:spMkLst>
            <pc:docMk/>
            <pc:sldMk cId="1909749204" sldId="294"/>
            <ac:spMk id="3" creationId="{19EB93F2-8384-4815-B160-6FFB225C72EC}"/>
          </ac:spMkLst>
        </pc:spChg>
      </pc:sldChg>
      <pc:sldChg chg="modSp add">
        <pc:chgData name="Gita Soerjoatmodjo" userId="1771e1694c58f3c0" providerId="LiveId" clId="{94F24E6D-C0E7-49F5-983B-326513E5C2CF}" dt="2019-09-04T22:53:55.315" v="14289" actId="5793"/>
        <pc:sldMkLst>
          <pc:docMk/>
          <pc:sldMk cId="3875651701" sldId="295"/>
        </pc:sldMkLst>
        <pc:spChg chg="mod">
          <ac:chgData name="Gita Soerjoatmodjo" userId="1771e1694c58f3c0" providerId="LiveId" clId="{94F24E6D-C0E7-49F5-983B-326513E5C2CF}" dt="2019-09-04T22:53:35.124" v="14268"/>
          <ac:spMkLst>
            <pc:docMk/>
            <pc:sldMk cId="3875651701" sldId="295"/>
            <ac:spMk id="2" creationId="{9E8DEA4D-C584-4425-85C5-7F1E10F91B86}"/>
          </ac:spMkLst>
        </pc:spChg>
        <pc:spChg chg="mod">
          <ac:chgData name="Gita Soerjoatmodjo" userId="1771e1694c58f3c0" providerId="LiveId" clId="{94F24E6D-C0E7-49F5-983B-326513E5C2CF}" dt="2019-09-04T22:53:55.315" v="14289" actId="5793"/>
          <ac:spMkLst>
            <pc:docMk/>
            <pc:sldMk cId="3875651701" sldId="295"/>
            <ac:spMk id="3" creationId="{A13C985D-1EF2-463A-BF7F-84086674D95F}"/>
          </ac:spMkLst>
        </pc:spChg>
      </pc:sldChg>
      <pc:sldChg chg="addSp delSp modSp add mod setBg">
        <pc:chgData name="Gita Soerjoatmodjo" userId="1771e1694c58f3c0" providerId="LiveId" clId="{94F24E6D-C0E7-49F5-983B-326513E5C2CF}" dt="2019-09-04T23:19:28.539" v="14307" actId="1076"/>
        <pc:sldMkLst>
          <pc:docMk/>
          <pc:sldMk cId="2021272637" sldId="296"/>
        </pc:sldMkLst>
        <pc:spChg chg="mod ord">
          <ac:chgData name="Gita Soerjoatmodjo" userId="1771e1694c58f3c0" providerId="LiveId" clId="{94F24E6D-C0E7-49F5-983B-326513E5C2CF}" dt="2019-09-04T23:19:12.772" v="14301" actId="26606"/>
          <ac:spMkLst>
            <pc:docMk/>
            <pc:sldMk cId="2021272637" sldId="296"/>
            <ac:spMk id="2" creationId="{EF38CA2B-D9F8-4B4E-900F-613BC8B7CAD4}"/>
          </ac:spMkLst>
        </pc:spChg>
        <pc:spChg chg="del">
          <ac:chgData name="Gita Soerjoatmodjo" userId="1771e1694c58f3c0" providerId="LiveId" clId="{94F24E6D-C0E7-49F5-983B-326513E5C2CF}" dt="2019-09-04T23:19:11.641" v="14300"/>
          <ac:spMkLst>
            <pc:docMk/>
            <pc:sldMk cId="2021272637" sldId="296"/>
            <ac:spMk id="3" creationId="{816D40A2-9757-4ED4-87CD-7B7E9A33B8F2}"/>
          </ac:spMkLst>
        </pc:spChg>
        <pc:spChg chg="add">
          <ac:chgData name="Gita Soerjoatmodjo" userId="1771e1694c58f3c0" providerId="LiveId" clId="{94F24E6D-C0E7-49F5-983B-326513E5C2CF}" dt="2019-09-04T23:19:12.772" v="14301" actId="26606"/>
          <ac:spMkLst>
            <pc:docMk/>
            <pc:sldMk cId="2021272637" sldId="296"/>
            <ac:spMk id="10" creationId="{D7016AC9-4840-42F3-B4C2-0298CD0F9743}"/>
          </ac:spMkLst>
        </pc:spChg>
        <pc:spChg chg="add">
          <ac:chgData name="Gita Soerjoatmodjo" userId="1771e1694c58f3c0" providerId="LiveId" clId="{94F24E6D-C0E7-49F5-983B-326513E5C2CF}" dt="2019-09-04T23:19:12.772" v="14301" actId="26606"/>
          <ac:spMkLst>
            <pc:docMk/>
            <pc:sldMk cId="2021272637" sldId="296"/>
            <ac:spMk id="12" creationId="{E865FF8A-8166-4DBE-B090-4645372535A0}"/>
          </ac:spMkLst>
        </pc:spChg>
        <pc:picChg chg="add mod">
          <ac:chgData name="Gita Soerjoatmodjo" userId="1771e1694c58f3c0" providerId="LiveId" clId="{94F24E6D-C0E7-49F5-983B-326513E5C2CF}" dt="2019-09-04T23:19:28.539" v="14307" actId="1076"/>
          <ac:picMkLst>
            <pc:docMk/>
            <pc:sldMk cId="2021272637" sldId="296"/>
            <ac:picMk id="5" creationId="{09B49716-E2AE-4435-B72A-32F79D18D0A1}"/>
          </ac:picMkLst>
        </pc:picChg>
      </pc:sldChg>
      <pc:sldChg chg="add del">
        <pc:chgData name="Gita Soerjoatmodjo" userId="1771e1694c58f3c0" providerId="LiveId" clId="{94F24E6D-C0E7-49F5-983B-326513E5C2CF}" dt="2019-09-04T22:53:59.568" v="14290" actId="2696"/>
        <pc:sldMkLst>
          <pc:docMk/>
          <pc:sldMk cId="3499576042" sldId="29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91FF957-EE29-44B4-B315-FFEF43E61856}" type="datetimeFigureOut">
              <a:rPr lang="en-ID" smtClean="0"/>
              <a:t>04/09/2019</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1DCA57AE-608B-4592-8D5C-CEB611704134}" type="slidenum">
              <a:rPr lang="en-ID" smtClean="0"/>
              <a:t>‹#›</a:t>
            </a:fld>
            <a:endParaRPr lang="en-ID"/>
          </a:p>
        </p:txBody>
      </p:sp>
    </p:spTree>
    <p:extLst>
      <p:ext uri="{BB962C8B-B14F-4D97-AF65-F5344CB8AC3E}">
        <p14:creationId xmlns:p14="http://schemas.microsoft.com/office/powerpoint/2010/main" val="55350905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1FF957-EE29-44B4-B315-FFEF43E61856}" type="datetimeFigureOut">
              <a:rPr lang="en-ID" smtClean="0"/>
              <a:t>04/09/2019</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DCA57AE-608B-4592-8D5C-CEB611704134}" type="slidenum">
              <a:rPr lang="en-ID" smtClean="0"/>
              <a:t>‹#›</a:t>
            </a:fld>
            <a:endParaRPr lang="en-ID"/>
          </a:p>
        </p:txBody>
      </p:sp>
    </p:spTree>
    <p:extLst>
      <p:ext uri="{BB962C8B-B14F-4D97-AF65-F5344CB8AC3E}">
        <p14:creationId xmlns:p14="http://schemas.microsoft.com/office/powerpoint/2010/main" val="255223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1FF957-EE29-44B4-B315-FFEF43E61856}" type="datetimeFigureOut">
              <a:rPr lang="en-ID" smtClean="0"/>
              <a:t>04/09/2019</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DCA57AE-608B-4592-8D5C-CEB611704134}" type="slidenum">
              <a:rPr lang="en-ID" smtClean="0"/>
              <a:t>‹#›</a:t>
            </a:fld>
            <a:endParaRPr lang="en-ID"/>
          </a:p>
        </p:txBody>
      </p:sp>
    </p:spTree>
    <p:extLst>
      <p:ext uri="{BB962C8B-B14F-4D97-AF65-F5344CB8AC3E}">
        <p14:creationId xmlns:p14="http://schemas.microsoft.com/office/powerpoint/2010/main" val="336217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1FF957-EE29-44B4-B315-FFEF43E61856}" type="datetimeFigureOut">
              <a:rPr lang="en-ID" smtClean="0"/>
              <a:t>04/09/2019</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1DCA57AE-608B-4592-8D5C-CEB611704134}" type="slidenum">
              <a:rPr lang="en-ID" smtClean="0"/>
              <a:t>‹#›</a:t>
            </a:fld>
            <a:endParaRPr lang="en-ID"/>
          </a:p>
        </p:txBody>
      </p:sp>
    </p:spTree>
    <p:extLst>
      <p:ext uri="{BB962C8B-B14F-4D97-AF65-F5344CB8AC3E}">
        <p14:creationId xmlns:p14="http://schemas.microsoft.com/office/powerpoint/2010/main" val="3191413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91FF957-EE29-44B4-B315-FFEF43E61856}" type="datetimeFigureOut">
              <a:rPr lang="en-ID" smtClean="0"/>
              <a:t>04/09/2019</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1DCA57AE-608B-4592-8D5C-CEB611704134}" type="slidenum">
              <a:rPr lang="en-ID" smtClean="0"/>
              <a:t>‹#›</a:t>
            </a:fld>
            <a:endParaRPr lang="en-ID"/>
          </a:p>
        </p:txBody>
      </p:sp>
    </p:spTree>
    <p:extLst>
      <p:ext uri="{BB962C8B-B14F-4D97-AF65-F5344CB8AC3E}">
        <p14:creationId xmlns:p14="http://schemas.microsoft.com/office/powerpoint/2010/main" val="195703242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91FF957-EE29-44B4-B315-FFEF43E61856}" type="datetimeFigureOut">
              <a:rPr lang="en-ID" smtClean="0"/>
              <a:t>04/09/2019</a:t>
            </a:fld>
            <a:endParaRPr lang="en-ID"/>
          </a:p>
        </p:txBody>
      </p:sp>
      <p:sp>
        <p:nvSpPr>
          <p:cNvPr id="9" name="Footer Placeholder 8"/>
          <p:cNvSpPr>
            <a:spLocks noGrp="1"/>
          </p:cNvSpPr>
          <p:nvPr>
            <p:ph type="ftr" sz="quarter" idx="11"/>
          </p:nvPr>
        </p:nvSpPr>
        <p:spPr/>
        <p:txBody>
          <a:bodyPr/>
          <a:lstStyle/>
          <a:p>
            <a:endParaRPr lang="en-ID"/>
          </a:p>
        </p:txBody>
      </p:sp>
      <p:sp>
        <p:nvSpPr>
          <p:cNvPr id="10" name="Slide Number Placeholder 9"/>
          <p:cNvSpPr>
            <a:spLocks noGrp="1"/>
          </p:cNvSpPr>
          <p:nvPr>
            <p:ph type="sldNum" sz="quarter" idx="12"/>
          </p:nvPr>
        </p:nvSpPr>
        <p:spPr/>
        <p:txBody>
          <a:bodyPr/>
          <a:lstStyle/>
          <a:p>
            <a:fld id="{1DCA57AE-608B-4592-8D5C-CEB611704134}" type="slidenum">
              <a:rPr lang="en-ID" smtClean="0"/>
              <a:t>‹#›</a:t>
            </a:fld>
            <a:endParaRPr lang="en-ID"/>
          </a:p>
        </p:txBody>
      </p:sp>
    </p:spTree>
    <p:extLst>
      <p:ext uri="{BB962C8B-B14F-4D97-AF65-F5344CB8AC3E}">
        <p14:creationId xmlns:p14="http://schemas.microsoft.com/office/powerpoint/2010/main" val="39460914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91FF957-EE29-44B4-B315-FFEF43E61856}" type="datetimeFigureOut">
              <a:rPr lang="en-ID" smtClean="0"/>
              <a:t>04/09/2019</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1DCA57AE-608B-4592-8D5C-CEB611704134}" type="slidenum">
              <a:rPr lang="en-ID" smtClean="0"/>
              <a:t>‹#›</a:t>
            </a:fld>
            <a:endParaRPr lang="en-ID"/>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928155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1FF957-EE29-44B4-B315-FFEF43E61856}" type="datetimeFigureOut">
              <a:rPr lang="en-ID" smtClean="0"/>
              <a:t>04/09/2019</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1DCA57AE-608B-4592-8D5C-CEB611704134}" type="slidenum">
              <a:rPr lang="en-ID" smtClean="0"/>
              <a:t>‹#›</a:t>
            </a:fld>
            <a:endParaRPr lang="en-ID"/>
          </a:p>
        </p:txBody>
      </p:sp>
    </p:spTree>
    <p:extLst>
      <p:ext uri="{BB962C8B-B14F-4D97-AF65-F5344CB8AC3E}">
        <p14:creationId xmlns:p14="http://schemas.microsoft.com/office/powerpoint/2010/main" val="1362729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1FF957-EE29-44B4-B315-FFEF43E61856}" type="datetimeFigureOut">
              <a:rPr lang="en-ID" smtClean="0"/>
              <a:t>04/09/2019</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1DCA57AE-608B-4592-8D5C-CEB611704134}" type="slidenum">
              <a:rPr lang="en-ID" smtClean="0"/>
              <a:t>‹#›</a:t>
            </a:fld>
            <a:endParaRPr lang="en-ID"/>
          </a:p>
        </p:txBody>
      </p:sp>
    </p:spTree>
    <p:extLst>
      <p:ext uri="{BB962C8B-B14F-4D97-AF65-F5344CB8AC3E}">
        <p14:creationId xmlns:p14="http://schemas.microsoft.com/office/powerpoint/2010/main" val="411474079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91FF957-EE29-44B4-B315-FFEF43E61856}" type="datetimeFigureOut">
              <a:rPr lang="en-ID" smtClean="0"/>
              <a:t>04/09/2019</a:t>
            </a:fld>
            <a:endParaRPr lang="en-ID"/>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ID"/>
          </a:p>
        </p:txBody>
      </p:sp>
      <p:sp>
        <p:nvSpPr>
          <p:cNvPr id="7" name="Slide Number Placeholder 6"/>
          <p:cNvSpPr>
            <a:spLocks noGrp="1"/>
          </p:cNvSpPr>
          <p:nvPr>
            <p:ph type="sldNum" sz="quarter" idx="12"/>
          </p:nvPr>
        </p:nvSpPr>
        <p:spPr/>
        <p:txBody>
          <a:bodyPr/>
          <a:lstStyle/>
          <a:p>
            <a:fld id="{1DCA57AE-608B-4592-8D5C-CEB611704134}" type="slidenum">
              <a:rPr lang="en-ID" smtClean="0"/>
              <a:t>‹#›</a:t>
            </a:fld>
            <a:endParaRPr lang="en-ID"/>
          </a:p>
        </p:txBody>
      </p:sp>
    </p:spTree>
    <p:extLst>
      <p:ext uri="{BB962C8B-B14F-4D97-AF65-F5344CB8AC3E}">
        <p14:creationId xmlns:p14="http://schemas.microsoft.com/office/powerpoint/2010/main" val="250988283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891FF957-EE29-44B4-B315-FFEF43E61856}" type="datetimeFigureOut">
              <a:rPr lang="en-ID" smtClean="0"/>
              <a:t>04/09/2019</a:t>
            </a:fld>
            <a:endParaRPr lang="en-ID"/>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ID"/>
          </a:p>
        </p:txBody>
      </p:sp>
      <p:sp>
        <p:nvSpPr>
          <p:cNvPr id="7" name="Slide Number Placeholder 6"/>
          <p:cNvSpPr>
            <a:spLocks noGrp="1"/>
          </p:cNvSpPr>
          <p:nvPr>
            <p:ph type="sldNum" sz="quarter" idx="12"/>
          </p:nvPr>
        </p:nvSpPr>
        <p:spPr/>
        <p:txBody>
          <a:bodyPr/>
          <a:lstStyle/>
          <a:p>
            <a:fld id="{1DCA57AE-608B-4592-8D5C-CEB611704134}" type="slidenum">
              <a:rPr lang="en-ID" smtClean="0"/>
              <a:t>‹#›</a:t>
            </a:fld>
            <a:endParaRPr lang="en-ID"/>
          </a:p>
        </p:txBody>
      </p:sp>
    </p:spTree>
    <p:extLst>
      <p:ext uri="{BB962C8B-B14F-4D97-AF65-F5344CB8AC3E}">
        <p14:creationId xmlns:p14="http://schemas.microsoft.com/office/powerpoint/2010/main" val="3310019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91FF957-EE29-44B4-B315-FFEF43E61856}" type="datetimeFigureOut">
              <a:rPr lang="en-ID" smtClean="0"/>
              <a:t>04/09/2019</a:t>
            </a:fld>
            <a:endParaRPr lang="en-ID"/>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ID"/>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1DCA57AE-608B-4592-8D5C-CEB611704134}" type="slidenum">
              <a:rPr lang="en-ID" smtClean="0"/>
              <a:t>‹#›</a:t>
            </a:fld>
            <a:endParaRPr lang="en-ID"/>
          </a:p>
        </p:txBody>
      </p:sp>
    </p:spTree>
    <p:extLst>
      <p:ext uri="{BB962C8B-B14F-4D97-AF65-F5344CB8AC3E}">
        <p14:creationId xmlns:p14="http://schemas.microsoft.com/office/powerpoint/2010/main" val="91058797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6F0B1-9065-40C4-81A1-F7B566CE8B69}"/>
              </a:ext>
            </a:extLst>
          </p:cNvPr>
          <p:cNvSpPr>
            <a:spLocks noGrp="1"/>
          </p:cNvSpPr>
          <p:nvPr>
            <p:ph type="ctrTitle"/>
          </p:nvPr>
        </p:nvSpPr>
        <p:spPr/>
        <p:txBody>
          <a:bodyPr/>
          <a:lstStyle/>
          <a:p>
            <a:r>
              <a:rPr lang="en-US" dirty="0"/>
              <a:t>Educational psychology</a:t>
            </a:r>
            <a:endParaRPr lang="en-ID" dirty="0"/>
          </a:p>
        </p:txBody>
      </p:sp>
      <p:sp>
        <p:nvSpPr>
          <p:cNvPr id="3" name="Subtitle 2">
            <a:extLst>
              <a:ext uri="{FF2B5EF4-FFF2-40B4-BE49-F238E27FC236}">
                <a16:creationId xmlns:a16="http://schemas.microsoft.com/office/drawing/2014/main" id="{F8568989-E86E-443B-92A1-3B1194519B45}"/>
              </a:ext>
            </a:extLst>
          </p:cNvPr>
          <p:cNvSpPr>
            <a:spLocks noGrp="1"/>
          </p:cNvSpPr>
          <p:nvPr>
            <p:ph type="subTitle" idx="1"/>
          </p:nvPr>
        </p:nvSpPr>
        <p:spPr/>
        <p:txBody>
          <a:bodyPr/>
          <a:lstStyle/>
          <a:p>
            <a:r>
              <a:rPr lang="en-US" dirty="0"/>
              <a:t>WEEK 2</a:t>
            </a:r>
            <a:endParaRPr lang="en-ID" dirty="0"/>
          </a:p>
        </p:txBody>
      </p:sp>
    </p:spTree>
    <p:extLst>
      <p:ext uri="{BB962C8B-B14F-4D97-AF65-F5344CB8AC3E}">
        <p14:creationId xmlns:p14="http://schemas.microsoft.com/office/powerpoint/2010/main" val="3783081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A45D2-C5AD-42E7-87D6-0B5B2A4C5168}"/>
              </a:ext>
            </a:extLst>
          </p:cNvPr>
          <p:cNvSpPr>
            <a:spLocks noGrp="1"/>
          </p:cNvSpPr>
          <p:nvPr>
            <p:ph type="title"/>
          </p:nvPr>
        </p:nvSpPr>
        <p:spPr/>
        <p:txBody>
          <a:bodyPr/>
          <a:lstStyle/>
          <a:p>
            <a:r>
              <a:rPr lang="en-US" dirty="0"/>
              <a:t>Research in </a:t>
            </a:r>
            <a:br>
              <a:rPr lang="en-US" dirty="0"/>
            </a:br>
            <a:r>
              <a:rPr lang="en-US" dirty="0"/>
              <a:t>educational psychology (cont.)</a:t>
            </a:r>
            <a:endParaRPr lang="en-ID" dirty="0"/>
          </a:p>
        </p:txBody>
      </p:sp>
      <p:sp>
        <p:nvSpPr>
          <p:cNvPr id="3" name="Content Placeholder 2">
            <a:extLst>
              <a:ext uri="{FF2B5EF4-FFF2-40B4-BE49-F238E27FC236}">
                <a16:creationId xmlns:a16="http://schemas.microsoft.com/office/drawing/2014/main" id="{4F16C00B-F1DA-44C6-8D17-3FA0E5673004}"/>
              </a:ext>
            </a:extLst>
          </p:cNvPr>
          <p:cNvSpPr>
            <a:spLocks noGrp="1"/>
          </p:cNvSpPr>
          <p:nvPr>
            <p:ph idx="1"/>
          </p:nvPr>
        </p:nvSpPr>
        <p:spPr/>
        <p:txBody>
          <a:bodyPr>
            <a:normAutofit/>
          </a:bodyPr>
          <a:lstStyle/>
          <a:p>
            <a:r>
              <a:rPr lang="en-US" dirty="0"/>
              <a:t>Descriptive Research (cont.)</a:t>
            </a:r>
          </a:p>
          <a:p>
            <a:pPr lvl="1"/>
            <a:r>
              <a:rPr lang="en-ID" dirty="0"/>
              <a:t>Standardized Tests: Test with uniform procedures for administration and scoring. They assess students’ performance in different domains and allow a student’s performance to b compared with the performance of other students at the same age or grade level on a national basis</a:t>
            </a:r>
          </a:p>
          <a:p>
            <a:pPr lvl="1"/>
            <a:r>
              <a:rPr lang="en-ID" dirty="0"/>
              <a:t>Case Studies: An in-depth look at an individual</a:t>
            </a:r>
          </a:p>
          <a:p>
            <a:pPr lvl="1"/>
            <a:r>
              <a:rPr lang="en-ID" dirty="0"/>
              <a:t>Ethnography: In-depth description and interpretation of behaviour in an ethnic or a cultural group that includes direct involvement with the participants</a:t>
            </a:r>
          </a:p>
          <a:p>
            <a:endParaRPr lang="en-ID" dirty="0"/>
          </a:p>
        </p:txBody>
      </p:sp>
    </p:spTree>
    <p:extLst>
      <p:ext uri="{BB962C8B-B14F-4D97-AF65-F5344CB8AC3E}">
        <p14:creationId xmlns:p14="http://schemas.microsoft.com/office/powerpoint/2010/main" val="105618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B44A2-746F-490C-86EA-2E089B131249}"/>
              </a:ext>
            </a:extLst>
          </p:cNvPr>
          <p:cNvSpPr>
            <a:spLocks noGrp="1"/>
          </p:cNvSpPr>
          <p:nvPr>
            <p:ph type="title"/>
          </p:nvPr>
        </p:nvSpPr>
        <p:spPr/>
        <p:txBody>
          <a:bodyPr/>
          <a:lstStyle/>
          <a:p>
            <a:r>
              <a:rPr lang="en-US" dirty="0"/>
              <a:t>Research in </a:t>
            </a:r>
            <a:br>
              <a:rPr lang="en-US" dirty="0"/>
            </a:br>
            <a:r>
              <a:rPr lang="en-US" dirty="0"/>
              <a:t>educational psychology (cont.)</a:t>
            </a:r>
            <a:endParaRPr lang="en-ID" dirty="0"/>
          </a:p>
        </p:txBody>
      </p:sp>
      <p:sp>
        <p:nvSpPr>
          <p:cNvPr id="3" name="Content Placeholder 2">
            <a:extLst>
              <a:ext uri="{FF2B5EF4-FFF2-40B4-BE49-F238E27FC236}">
                <a16:creationId xmlns:a16="http://schemas.microsoft.com/office/drawing/2014/main" id="{7EBDE035-FD9A-4231-B394-62BFA75C3F2A}"/>
              </a:ext>
            </a:extLst>
          </p:cNvPr>
          <p:cNvSpPr>
            <a:spLocks noGrp="1"/>
          </p:cNvSpPr>
          <p:nvPr>
            <p:ph idx="1"/>
          </p:nvPr>
        </p:nvSpPr>
        <p:spPr/>
        <p:txBody>
          <a:bodyPr>
            <a:normAutofit/>
          </a:bodyPr>
          <a:lstStyle/>
          <a:p>
            <a:r>
              <a:rPr lang="en-US" dirty="0"/>
              <a:t>Descriptive Research (cont.)</a:t>
            </a:r>
          </a:p>
          <a:p>
            <a:pPr lvl="1"/>
            <a:r>
              <a:rPr lang="en-US" dirty="0"/>
              <a:t>Focus Groups</a:t>
            </a:r>
          </a:p>
          <a:p>
            <a:pPr lvl="1"/>
            <a:r>
              <a:rPr lang="en-US" dirty="0"/>
              <a:t>Personal Journals and Diaries</a:t>
            </a:r>
          </a:p>
          <a:p>
            <a:r>
              <a:rPr lang="en-US" dirty="0"/>
              <a:t>Correlational Research</a:t>
            </a:r>
          </a:p>
          <a:p>
            <a:endParaRPr lang="en-ID" dirty="0"/>
          </a:p>
        </p:txBody>
      </p:sp>
    </p:spTree>
    <p:extLst>
      <p:ext uri="{BB962C8B-B14F-4D97-AF65-F5344CB8AC3E}">
        <p14:creationId xmlns:p14="http://schemas.microsoft.com/office/powerpoint/2010/main" val="2486501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484A8-BDD4-4729-9EF1-1C2F71E266EE}"/>
              </a:ext>
            </a:extLst>
          </p:cNvPr>
          <p:cNvSpPr>
            <a:spLocks noGrp="1"/>
          </p:cNvSpPr>
          <p:nvPr>
            <p:ph type="title"/>
          </p:nvPr>
        </p:nvSpPr>
        <p:spPr/>
        <p:txBody>
          <a:bodyPr/>
          <a:lstStyle/>
          <a:p>
            <a:r>
              <a:rPr lang="en-US" dirty="0"/>
              <a:t>Research in </a:t>
            </a:r>
            <a:br>
              <a:rPr lang="en-US" dirty="0"/>
            </a:br>
            <a:r>
              <a:rPr lang="en-US" dirty="0"/>
              <a:t>educational psychology (cont.)</a:t>
            </a:r>
            <a:endParaRPr lang="en-ID" dirty="0"/>
          </a:p>
        </p:txBody>
      </p:sp>
      <p:sp>
        <p:nvSpPr>
          <p:cNvPr id="3" name="Content Placeholder 2">
            <a:extLst>
              <a:ext uri="{FF2B5EF4-FFF2-40B4-BE49-F238E27FC236}">
                <a16:creationId xmlns:a16="http://schemas.microsoft.com/office/drawing/2014/main" id="{9C413AE4-B5F7-4ACD-914D-78DDC4555FD0}"/>
              </a:ext>
            </a:extLst>
          </p:cNvPr>
          <p:cNvSpPr>
            <a:spLocks noGrp="1"/>
          </p:cNvSpPr>
          <p:nvPr>
            <p:ph idx="1"/>
          </p:nvPr>
        </p:nvSpPr>
        <p:spPr/>
        <p:txBody>
          <a:bodyPr>
            <a:normAutofit/>
          </a:bodyPr>
          <a:lstStyle/>
          <a:p>
            <a:r>
              <a:rPr lang="en-US" dirty="0"/>
              <a:t>Experimental Research</a:t>
            </a:r>
          </a:p>
          <a:p>
            <a:pPr lvl="1"/>
            <a:r>
              <a:rPr lang="en-US" dirty="0"/>
              <a:t>Independent variable</a:t>
            </a:r>
          </a:p>
          <a:p>
            <a:pPr lvl="1"/>
            <a:r>
              <a:rPr lang="en-US" dirty="0"/>
              <a:t>Dependent variable</a:t>
            </a:r>
          </a:p>
          <a:p>
            <a:pPr lvl="1"/>
            <a:r>
              <a:rPr lang="en-US" dirty="0"/>
              <a:t>Experimental group</a:t>
            </a:r>
          </a:p>
          <a:p>
            <a:pPr lvl="1"/>
            <a:r>
              <a:rPr lang="en-US" dirty="0"/>
              <a:t>Random assignment</a:t>
            </a:r>
          </a:p>
          <a:p>
            <a:endParaRPr lang="en-ID" dirty="0"/>
          </a:p>
        </p:txBody>
      </p:sp>
    </p:spTree>
    <p:extLst>
      <p:ext uri="{BB962C8B-B14F-4D97-AF65-F5344CB8AC3E}">
        <p14:creationId xmlns:p14="http://schemas.microsoft.com/office/powerpoint/2010/main" val="529642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1A918-2F5E-4F12-ADB0-F862B6E39E26}"/>
              </a:ext>
            </a:extLst>
          </p:cNvPr>
          <p:cNvSpPr>
            <a:spLocks noGrp="1"/>
          </p:cNvSpPr>
          <p:nvPr>
            <p:ph type="title"/>
          </p:nvPr>
        </p:nvSpPr>
        <p:spPr/>
        <p:txBody>
          <a:bodyPr/>
          <a:lstStyle/>
          <a:p>
            <a:r>
              <a:rPr lang="en-US" dirty="0"/>
              <a:t>Research in </a:t>
            </a:r>
            <a:br>
              <a:rPr lang="en-US" dirty="0"/>
            </a:br>
            <a:r>
              <a:rPr lang="en-US" dirty="0"/>
              <a:t>educational psychology (cont.)</a:t>
            </a:r>
            <a:endParaRPr lang="en-ID" dirty="0"/>
          </a:p>
        </p:txBody>
      </p:sp>
      <p:sp>
        <p:nvSpPr>
          <p:cNvPr id="3" name="Content Placeholder 2">
            <a:extLst>
              <a:ext uri="{FF2B5EF4-FFF2-40B4-BE49-F238E27FC236}">
                <a16:creationId xmlns:a16="http://schemas.microsoft.com/office/drawing/2014/main" id="{6F3E160A-3409-41D2-B137-0490083541CC}"/>
              </a:ext>
            </a:extLst>
          </p:cNvPr>
          <p:cNvSpPr>
            <a:spLocks noGrp="1"/>
          </p:cNvSpPr>
          <p:nvPr>
            <p:ph idx="1"/>
          </p:nvPr>
        </p:nvSpPr>
        <p:spPr/>
        <p:txBody>
          <a:bodyPr/>
          <a:lstStyle/>
          <a:p>
            <a:r>
              <a:rPr lang="en-US" dirty="0"/>
              <a:t>Program Evaluation Research: Research designed to make decisions about the effectiveness of a particular program</a:t>
            </a:r>
          </a:p>
          <a:p>
            <a:r>
              <a:rPr lang="en-ID" dirty="0"/>
              <a:t>Action Research: Research used to solve a specific classroom or school problem, improve teaching and other educational strategies, or make a decision at a specific level</a:t>
            </a:r>
          </a:p>
          <a:p>
            <a:r>
              <a:rPr lang="en-ID" dirty="0"/>
              <a:t>The Teacher-as-Researcher/Teacher-Researcher: This concept involves classroom teachers conducting their own studies to improve their teaching practice</a:t>
            </a:r>
          </a:p>
          <a:p>
            <a:endParaRPr lang="en-ID" dirty="0"/>
          </a:p>
        </p:txBody>
      </p:sp>
    </p:spTree>
    <p:extLst>
      <p:ext uri="{BB962C8B-B14F-4D97-AF65-F5344CB8AC3E}">
        <p14:creationId xmlns:p14="http://schemas.microsoft.com/office/powerpoint/2010/main" val="3551044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87BE3-9AB5-4C3C-AE00-4D9CCDF54D77}"/>
              </a:ext>
            </a:extLst>
          </p:cNvPr>
          <p:cNvSpPr>
            <a:spLocks noGrp="1"/>
          </p:cNvSpPr>
          <p:nvPr>
            <p:ph type="title"/>
          </p:nvPr>
        </p:nvSpPr>
        <p:spPr/>
        <p:txBody>
          <a:bodyPr/>
          <a:lstStyle/>
          <a:p>
            <a:r>
              <a:rPr lang="en-US" dirty="0"/>
              <a:t>Research in </a:t>
            </a:r>
            <a:br>
              <a:rPr lang="en-US" dirty="0"/>
            </a:br>
            <a:r>
              <a:rPr lang="en-US" dirty="0"/>
              <a:t>educational psychology (cont.)</a:t>
            </a:r>
            <a:endParaRPr lang="en-ID" dirty="0"/>
          </a:p>
        </p:txBody>
      </p:sp>
      <p:sp>
        <p:nvSpPr>
          <p:cNvPr id="3" name="Content Placeholder 2">
            <a:extLst>
              <a:ext uri="{FF2B5EF4-FFF2-40B4-BE49-F238E27FC236}">
                <a16:creationId xmlns:a16="http://schemas.microsoft.com/office/drawing/2014/main" id="{1AEA588A-B4C2-46A5-BED4-21DB3EC6249B}"/>
              </a:ext>
            </a:extLst>
          </p:cNvPr>
          <p:cNvSpPr>
            <a:spLocks noGrp="1"/>
          </p:cNvSpPr>
          <p:nvPr>
            <p:ph idx="1"/>
          </p:nvPr>
        </p:nvSpPr>
        <p:spPr/>
        <p:txBody>
          <a:bodyPr/>
          <a:lstStyle/>
          <a:p>
            <a:r>
              <a:rPr lang="en-US" dirty="0"/>
              <a:t>Quantitative Research: Employs numerical calculations in an effort to discover information about a particular topic</a:t>
            </a:r>
          </a:p>
          <a:p>
            <a:r>
              <a:rPr lang="en-US" dirty="0"/>
              <a:t>Qualitative Research: Involves research that blends different research designs and/or methods</a:t>
            </a:r>
          </a:p>
          <a:p>
            <a:r>
              <a:rPr lang="en-US" dirty="0"/>
              <a:t>Mixed Method: Involves research that blends different research designs and/or method</a:t>
            </a:r>
            <a:endParaRPr lang="en-ID" dirty="0"/>
          </a:p>
        </p:txBody>
      </p:sp>
    </p:spTree>
    <p:extLst>
      <p:ext uri="{BB962C8B-B14F-4D97-AF65-F5344CB8AC3E}">
        <p14:creationId xmlns:p14="http://schemas.microsoft.com/office/powerpoint/2010/main" val="1395394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5FF36-ED20-41F3-90FF-332C3B836BE9}"/>
              </a:ext>
            </a:extLst>
          </p:cNvPr>
          <p:cNvSpPr>
            <a:spLocks noGrp="1"/>
          </p:cNvSpPr>
          <p:nvPr>
            <p:ph type="ctrTitle"/>
          </p:nvPr>
        </p:nvSpPr>
        <p:spPr/>
        <p:txBody>
          <a:bodyPr/>
          <a:lstStyle/>
          <a:p>
            <a:r>
              <a:rPr lang="en-US" dirty="0"/>
              <a:t>Educational psychology</a:t>
            </a:r>
            <a:endParaRPr lang="en-ID" dirty="0"/>
          </a:p>
        </p:txBody>
      </p:sp>
      <p:sp>
        <p:nvSpPr>
          <p:cNvPr id="3" name="Subtitle 2">
            <a:extLst>
              <a:ext uri="{FF2B5EF4-FFF2-40B4-BE49-F238E27FC236}">
                <a16:creationId xmlns:a16="http://schemas.microsoft.com/office/drawing/2014/main" id="{B2DBA52B-EC87-42C8-A082-23E7FF40A866}"/>
              </a:ext>
            </a:extLst>
          </p:cNvPr>
          <p:cNvSpPr>
            <a:spLocks noGrp="1"/>
          </p:cNvSpPr>
          <p:nvPr>
            <p:ph type="subTitle" idx="1"/>
          </p:nvPr>
        </p:nvSpPr>
        <p:spPr/>
        <p:txBody>
          <a:bodyPr/>
          <a:lstStyle/>
          <a:p>
            <a:r>
              <a:rPr lang="en-US" dirty="0"/>
              <a:t>CHAPTER 2</a:t>
            </a:r>
            <a:endParaRPr lang="en-ID" dirty="0"/>
          </a:p>
        </p:txBody>
      </p:sp>
    </p:spTree>
    <p:extLst>
      <p:ext uri="{BB962C8B-B14F-4D97-AF65-F5344CB8AC3E}">
        <p14:creationId xmlns:p14="http://schemas.microsoft.com/office/powerpoint/2010/main" val="671792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35124-734D-42ED-9299-2CEE76F9CDA6}"/>
              </a:ext>
            </a:extLst>
          </p:cNvPr>
          <p:cNvSpPr>
            <a:spLocks noGrp="1"/>
          </p:cNvSpPr>
          <p:nvPr>
            <p:ph type="title"/>
          </p:nvPr>
        </p:nvSpPr>
        <p:spPr/>
        <p:txBody>
          <a:bodyPr/>
          <a:lstStyle/>
          <a:p>
            <a:r>
              <a:rPr lang="en-US" dirty="0"/>
              <a:t>Learning goals</a:t>
            </a:r>
            <a:endParaRPr lang="en-ID" dirty="0"/>
          </a:p>
        </p:txBody>
      </p:sp>
      <p:sp>
        <p:nvSpPr>
          <p:cNvPr id="3" name="Content Placeholder 2">
            <a:extLst>
              <a:ext uri="{FF2B5EF4-FFF2-40B4-BE49-F238E27FC236}">
                <a16:creationId xmlns:a16="http://schemas.microsoft.com/office/drawing/2014/main" id="{3A3CF01E-842C-4D8E-839D-7B89A18195F0}"/>
              </a:ext>
            </a:extLst>
          </p:cNvPr>
          <p:cNvSpPr>
            <a:spLocks noGrp="1"/>
          </p:cNvSpPr>
          <p:nvPr>
            <p:ph idx="1"/>
          </p:nvPr>
        </p:nvSpPr>
        <p:spPr/>
        <p:txBody>
          <a:bodyPr/>
          <a:lstStyle/>
          <a:p>
            <a:pPr marL="457200" indent="-457200">
              <a:buFont typeface="+mj-lt"/>
              <a:buAutoNum type="arabicPeriod"/>
            </a:pPr>
            <a:r>
              <a:rPr lang="en-US" dirty="0"/>
              <a:t>Define development and explain the main processes, periods, and issues in development, as well as links between development and education</a:t>
            </a:r>
          </a:p>
          <a:p>
            <a:pPr marL="457200" indent="-457200">
              <a:buFont typeface="+mj-lt"/>
              <a:buAutoNum type="arabicPeriod"/>
            </a:pPr>
            <a:r>
              <a:rPr lang="en-US" dirty="0"/>
              <a:t>Discuss the development of the brain and compare the cognitive developmental theories of Jean Piaget and Lev Vygotsky</a:t>
            </a:r>
          </a:p>
          <a:p>
            <a:pPr marL="457200" indent="-457200">
              <a:buFont typeface="+mj-lt"/>
              <a:buAutoNum type="arabicPeriod"/>
            </a:pPr>
            <a:r>
              <a:rPr lang="en-US" dirty="0"/>
              <a:t>Identify the key features of language, the biological and environmental influences on language, and how the typical growth of child’s language</a:t>
            </a:r>
            <a:endParaRPr lang="en-ID" dirty="0"/>
          </a:p>
        </p:txBody>
      </p:sp>
    </p:spTree>
    <p:extLst>
      <p:ext uri="{BB962C8B-B14F-4D97-AF65-F5344CB8AC3E}">
        <p14:creationId xmlns:p14="http://schemas.microsoft.com/office/powerpoint/2010/main" val="2884029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A0E5C-46EB-498C-998C-8B682A20506B}"/>
              </a:ext>
            </a:extLst>
          </p:cNvPr>
          <p:cNvSpPr>
            <a:spLocks noGrp="1"/>
          </p:cNvSpPr>
          <p:nvPr>
            <p:ph type="title"/>
          </p:nvPr>
        </p:nvSpPr>
        <p:spPr/>
        <p:txBody>
          <a:bodyPr>
            <a:normAutofit/>
          </a:bodyPr>
          <a:lstStyle/>
          <a:p>
            <a:r>
              <a:rPr lang="en-US" dirty="0"/>
              <a:t>AN overview of child development</a:t>
            </a:r>
            <a:endParaRPr lang="en-ID" dirty="0"/>
          </a:p>
        </p:txBody>
      </p:sp>
      <p:sp>
        <p:nvSpPr>
          <p:cNvPr id="3" name="Content Placeholder 2">
            <a:extLst>
              <a:ext uri="{FF2B5EF4-FFF2-40B4-BE49-F238E27FC236}">
                <a16:creationId xmlns:a16="http://schemas.microsoft.com/office/drawing/2014/main" id="{50DD530A-6ED9-43F0-A03E-1D7A642E35D7}"/>
              </a:ext>
            </a:extLst>
          </p:cNvPr>
          <p:cNvSpPr>
            <a:spLocks noGrp="1"/>
          </p:cNvSpPr>
          <p:nvPr>
            <p:ph idx="1"/>
          </p:nvPr>
        </p:nvSpPr>
        <p:spPr/>
        <p:txBody>
          <a:bodyPr>
            <a:normAutofit fontScale="85000" lnSpcReduction="10000"/>
          </a:bodyPr>
          <a:lstStyle/>
          <a:p>
            <a:r>
              <a:rPr lang="en-US" dirty="0"/>
              <a:t>Development: The pattern of biological, cognitive and socioemotional process that begins at conception and continues through the life span. Most development involves growth, although it also eventually involves decay (dying)</a:t>
            </a:r>
          </a:p>
          <a:p>
            <a:endParaRPr lang="en-US" dirty="0"/>
          </a:p>
          <a:p>
            <a:r>
              <a:rPr lang="en-US" dirty="0"/>
              <a:t>Developmental Issue</a:t>
            </a:r>
          </a:p>
          <a:p>
            <a:pPr lvl="1"/>
            <a:r>
              <a:rPr lang="en-US" dirty="0"/>
              <a:t>Nature-Nurture issue: biological inheritance-environmental experience</a:t>
            </a:r>
          </a:p>
          <a:p>
            <a:pPr lvl="1"/>
            <a:r>
              <a:rPr lang="en-US" dirty="0"/>
              <a:t>Continuity-Discontinuity issue: gradual cumulative change-distinct stages</a:t>
            </a:r>
          </a:p>
          <a:p>
            <a:pPr lvl="1"/>
            <a:r>
              <a:rPr lang="en-US" dirty="0"/>
              <a:t>Early-Later Experience issue: early – later experiences as key determinants</a:t>
            </a:r>
          </a:p>
          <a:p>
            <a:pPr lvl="1"/>
            <a:endParaRPr lang="en-US" dirty="0"/>
          </a:p>
          <a:p>
            <a:r>
              <a:rPr lang="en-US" dirty="0"/>
              <a:t>Splintered development: the circumstances in which development is uneven across domains</a:t>
            </a:r>
            <a:endParaRPr lang="en-ID" dirty="0"/>
          </a:p>
          <a:p>
            <a:pPr marL="228600" lvl="1" indent="0">
              <a:buNone/>
            </a:pPr>
            <a:endParaRPr lang="en-ID" dirty="0"/>
          </a:p>
        </p:txBody>
      </p:sp>
    </p:spTree>
    <p:extLst>
      <p:ext uri="{BB962C8B-B14F-4D97-AF65-F5344CB8AC3E}">
        <p14:creationId xmlns:p14="http://schemas.microsoft.com/office/powerpoint/2010/main" val="3095367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06F9-DAD6-4CC6-9229-F7266B11FB88}"/>
              </a:ext>
            </a:extLst>
          </p:cNvPr>
          <p:cNvSpPr>
            <a:spLocks noGrp="1"/>
          </p:cNvSpPr>
          <p:nvPr>
            <p:ph type="title"/>
          </p:nvPr>
        </p:nvSpPr>
        <p:spPr/>
        <p:txBody>
          <a:bodyPr>
            <a:normAutofit/>
          </a:bodyPr>
          <a:lstStyle/>
          <a:p>
            <a:r>
              <a:rPr lang="en-US" dirty="0"/>
              <a:t>Cognitive development</a:t>
            </a:r>
            <a:endParaRPr lang="en-ID" dirty="0"/>
          </a:p>
        </p:txBody>
      </p:sp>
      <p:sp>
        <p:nvSpPr>
          <p:cNvPr id="3" name="Content Placeholder 2">
            <a:extLst>
              <a:ext uri="{FF2B5EF4-FFF2-40B4-BE49-F238E27FC236}">
                <a16:creationId xmlns:a16="http://schemas.microsoft.com/office/drawing/2014/main" id="{3CFA279C-F8E2-4145-B601-C940E5EFBA6E}"/>
              </a:ext>
            </a:extLst>
          </p:cNvPr>
          <p:cNvSpPr>
            <a:spLocks noGrp="1"/>
          </p:cNvSpPr>
          <p:nvPr>
            <p:ph idx="1"/>
          </p:nvPr>
        </p:nvSpPr>
        <p:spPr/>
        <p:txBody>
          <a:bodyPr>
            <a:normAutofit lnSpcReduction="10000"/>
          </a:bodyPr>
          <a:lstStyle/>
          <a:p>
            <a:r>
              <a:rPr lang="en-US" dirty="0"/>
              <a:t>The Brain</a:t>
            </a:r>
          </a:p>
          <a:p>
            <a:pPr lvl="1"/>
            <a:r>
              <a:rPr lang="en-US" dirty="0"/>
              <a:t>Myelination: The process of encasing many cells in the brain with myelin sheath</a:t>
            </a:r>
          </a:p>
          <a:p>
            <a:pPr lvl="1"/>
            <a:r>
              <a:rPr lang="en-US" dirty="0"/>
              <a:t>Brain development in middle and late childhood</a:t>
            </a:r>
          </a:p>
          <a:p>
            <a:pPr lvl="1"/>
            <a:r>
              <a:rPr lang="en-US" dirty="0"/>
              <a:t>Brain development in adolescence</a:t>
            </a:r>
          </a:p>
          <a:p>
            <a:pPr lvl="2"/>
            <a:r>
              <a:rPr lang="en-US" dirty="0"/>
              <a:t>Corpus callosum: when fibers connect the brain’s left and right hemisphere</a:t>
            </a:r>
          </a:p>
          <a:p>
            <a:pPr lvl="2"/>
            <a:r>
              <a:rPr lang="en-US" dirty="0"/>
              <a:t>Prefrontal cortex: the highest level in the frontal lobes; involved in reasoning, decision making and self-control</a:t>
            </a:r>
          </a:p>
          <a:p>
            <a:pPr lvl="2"/>
            <a:r>
              <a:rPr lang="en-US" dirty="0"/>
              <a:t>Amygdala: The seat of emotions in the brain</a:t>
            </a:r>
          </a:p>
          <a:p>
            <a:pPr lvl="1"/>
            <a:r>
              <a:rPr lang="en-US" dirty="0"/>
              <a:t>Lateralization</a:t>
            </a:r>
            <a:r>
              <a:rPr lang="en-ID" dirty="0"/>
              <a:t>: The specialization of functions in each hemisphere of the brain</a:t>
            </a:r>
            <a:endParaRPr lang="en-US" dirty="0"/>
          </a:p>
        </p:txBody>
      </p:sp>
    </p:spTree>
    <p:extLst>
      <p:ext uri="{BB962C8B-B14F-4D97-AF65-F5344CB8AC3E}">
        <p14:creationId xmlns:p14="http://schemas.microsoft.com/office/powerpoint/2010/main" val="3543227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5ED21-7A11-43CB-ABA2-A797E85B0B9B}"/>
              </a:ext>
            </a:extLst>
          </p:cNvPr>
          <p:cNvSpPr>
            <a:spLocks noGrp="1"/>
          </p:cNvSpPr>
          <p:nvPr>
            <p:ph type="title"/>
          </p:nvPr>
        </p:nvSpPr>
        <p:spPr/>
        <p:txBody>
          <a:bodyPr/>
          <a:lstStyle/>
          <a:p>
            <a:r>
              <a:rPr lang="en-US" dirty="0"/>
              <a:t>Cognitive development (Cont.)</a:t>
            </a:r>
            <a:endParaRPr lang="en-ID" dirty="0"/>
          </a:p>
        </p:txBody>
      </p:sp>
      <p:sp>
        <p:nvSpPr>
          <p:cNvPr id="3" name="Content Placeholder 2">
            <a:extLst>
              <a:ext uri="{FF2B5EF4-FFF2-40B4-BE49-F238E27FC236}">
                <a16:creationId xmlns:a16="http://schemas.microsoft.com/office/drawing/2014/main" id="{A56F18CC-2B2B-4EF9-8392-DFA004A1FBD0}"/>
              </a:ext>
            </a:extLst>
          </p:cNvPr>
          <p:cNvSpPr>
            <a:spLocks noGrp="1"/>
          </p:cNvSpPr>
          <p:nvPr>
            <p:ph idx="1"/>
          </p:nvPr>
        </p:nvSpPr>
        <p:spPr/>
        <p:txBody>
          <a:bodyPr>
            <a:normAutofit fontScale="92500" lnSpcReduction="10000"/>
          </a:bodyPr>
          <a:lstStyle/>
          <a:p>
            <a:r>
              <a:rPr lang="en-US" dirty="0"/>
              <a:t>Piaget’s Theory</a:t>
            </a:r>
          </a:p>
          <a:p>
            <a:pPr lvl="1"/>
            <a:r>
              <a:rPr lang="en-US" dirty="0"/>
              <a:t>Cognitive Processes</a:t>
            </a:r>
          </a:p>
          <a:p>
            <a:pPr lvl="2"/>
            <a:r>
              <a:rPr lang="en-US" dirty="0"/>
              <a:t>Schema: Actions or mental representations that organize knowledge</a:t>
            </a:r>
          </a:p>
          <a:p>
            <a:pPr lvl="2"/>
            <a:r>
              <a:rPr lang="en-US" dirty="0"/>
              <a:t>Assimilation: The incorporation of new information into existing knowledge</a:t>
            </a:r>
          </a:p>
          <a:p>
            <a:pPr lvl="2"/>
            <a:r>
              <a:rPr lang="en-US" dirty="0"/>
              <a:t>Accommodation: Adjusting schemas to fit new information and experience</a:t>
            </a:r>
          </a:p>
          <a:p>
            <a:pPr lvl="2"/>
            <a:r>
              <a:rPr lang="en-US" dirty="0"/>
              <a:t>Organization: The grouping isolated behaviors into a higher-order, more smoothly functioning cognitive systems; the grouping or arranging of items into categories</a:t>
            </a:r>
          </a:p>
          <a:p>
            <a:pPr lvl="2"/>
            <a:r>
              <a:rPr lang="en-US" dirty="0"/>
              <a:t>Equilibration: A mechanism to explain how children shift from one stage of thought to the next. The shift occurs as children experience cognitive conflict, or disequilibrium, in trying to understand the world. Eventually, they resolve the conflict and reach a balance</a:t>
            </a:r>
            <a:endParaRPr lang="en-ID" dirty="0"/>
          </a:p>
        </p:txBody>
      </p:sp>
    </p:spTree>
    <p:extLst>
      <p:ext uri="{BB962C8B-B14F-4D97-AF65-F5344CB8AC3E}">
        <p14:creationId xmlns:p14="http://schemas.microsoft.com/office/powerpoint/2010/main" val="26189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6F0B1-9065-40C4-81A1-F7B566CE8B69}"/>
              </a:ext>
            </a:extLst>
          </p:cNvPr>
          <p:cNvSpPr>
            <a:spLocks noGrp="1"/>
          </p:cNvSpPr>
          <p:nvPr>
            <p:ph type="ctrTitle"/>
          </p:nvPr>
        </p:nvSpPr>
        <p:spPr/>
        <p:txBody>
          <a:bodyPr/>
          <a:lstStyle/>
          <a:p>
            <a:r>
              <a:rPr lang="en-US" dirty="0"/>
              <a:t>Educational psychology</a:t>
            </a:r>
            <a:endParaRPr lang="en-ID" dirty="0"/>
          </a:p>
        </p:txBody>
      </p:sp>
      <p:sp>
        <p:nvSpPr>
          <p:cNvPr id="3" name="Subtitle 2">
            <a:extLst>
              <a:ext uri="{FF2B5EF4-FFF2-40B4-BE49-F238E27FC236}">
                <a16:creationId xmlns:a16="http://schemas.microsoft.com/office/drawing/2014/main" id="{F8568989-E86E-443B-92A1-3B1194519B45}"/>
              </a:ext>
            </a:extLst>
          </p:cNvPr>
          <p:cNvSpPr>
            <a:spLocks noGrp="1"/>
          </p:cNvSpPr>
          <p:nvPr>
            <p:ph type="subTitle" idx="1"/>
          </p:nvPr>
        </p:nvSpPr>
        <p:spPr/>
        <p:txBody>
          <a:bodyPr/>
          <a:lstStyle/>
          <a:p>
            <a:r>
              <a:rPr lang="en-US" dirty="0"/>
              <a:t>CHAPTER 1</a:t>
            </a:r>
            <a:endParaRPr lang="en-ID" dirty="0"/>
          </a:p>
        </p:txBody>
      </p:sp>
    </p:spTree>
    <p:extLst>
      <p:ext uri="{BB962C8B-B14F-4D97-AF65-F5344CB8AC3E}">
        <p14:creationId xmlns:p14="http://schemas.microsoft.com/office/powerpoint/2010/main" val="1671290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DAC47-9FB8-493C-A030-82DE08462FF1}"/>
              </a:ext>
            </a:extLst>
          </p:cNvPr>
          <p:cNvSpPr>
            <a:spLocks noGrp="1"/>
          </p:cNvSpPr>
          <p:nvPr>
            <p:ph type="title"/>
          </p:nvPr>
        </p:nvSpPr>
        <p:spPr/>
        <p:txBody>
          <a:bodyPr/>
          <a:lstStyle/>
          <a:p>
            <a:r>
              <a:rPr lang="en-US" dirty="0"/>
              <a:t>Cognitive development (Cont.)</a:t>
            </a:r>
            <a:endParaRPr lang="en-ID" dirty="0"/>
          </a:p>
        </p:txBody>
      </p:sp>
      <p:sp>
        <p:nvSpPr>
          <p:cNvPr id="3" name="Content Placeholder 2">
            <a:extLst>
              <a:ext uri="{FF2B5EF4-FFF2-40B4-BE49-F238E27FC236}">
                <a16:creationId xmlns:a16="http://schemas.microsoft.com/office/drawing/2014/main" id="{A925128C-5463-455F-8F88-56527767529A}"/>
              </a:ext>
            </a:extLst>
          </p:cNvPr>
          <p:cNvSpPr>
            <a:spLocks noGrp="1"/>
          </p:cNvSpPr>
          <p:nvPr>
            <p:ph idx="1"/>
          </p:nvPr>
        </p:nvSpPr>
        <p:spPr/>
        <p:txBody>
          <a:bodyPr>
            <a:normAutofit/>
          </a:bodyPr>
          <a:lstStyle/>
          <a:p>
            <a:r>
              <a:rPr lang="en-US" dirty="0"/>
              <a:t>The Sensorimotor Stage: 0-2 years of age: infants construct an understanding of the world by coordinating sensory experiences with motor actions</a:t>
            </a:r>
          </a:p>
          <a:p>
            <a:r>
              <a:rPr lang="en-US" dirty="0"/>
              <a:t>The Preoperational Stage: 2-7 years of age: symbolic thought increases, but operational thought is not yet present</a:t>
            </a:r>
          </a:p>
          <a:p>
            <a:pPr lvl="1"/>
            <a:r>
              <a:rPr lang="en-US" dirty="0"/>
              <a:t>Symbolic function substage: 2-4 years of age: the ability to represent an object not present develops and symbolic thinking increases, egocentrism is present</a:t>
            </a:r>
          </a:p>
          <a:p>
            <a:pPr lvl="1"/>
            <a:r>
              <a:rPr lang="en-US" dirty="0"/>
              <a:t>Intuitive thought substage: 4-7 years of age: children begin to use primitive reasoning and want to know the answer to all sort of questions. They seem so sure about their knowledge in this substage but are unaware of how they know what they know</a:t>
            </a:r>
          </a:p>
        </p:txBody>
      </p:sp>
    </p:spTree>
    <p:extLst>
      <p:ext uri="{BB962C8B-B14F-4D97-AF65-F5344CB8AC3E}">
        <p14:creationId xmlns:p14="http://schemas.microsoft.com/office/powerpoint/2010/main" val="2261751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C1FC5-B888-411D-A584-A033EB7DDB1F}"/>
              </a:ext>
            </a:extLst>
          </p:cNvPr>
          <p:cNvSpPr>
            <a:spLocks noGrp="1"/>
          </p:cNvSpPr>
          <p:nvPr>
            <p:ph type="title"/>
          </p:nvPr>
        </p:nvSpPr>
        <p:spPr/>
        <p:txBody>
          <a:bodyPr/>
          <a:lstStyle/>
          <a:p>
            <a:r>
              <a:rPr lang="en-US" dirty="0"/>
              <a:t>Cognitive development (Cont.)</a:t>
            </a:r>
            <a:endParaRPr lang="en-ID" dirty="0"/>
          </a:p>
        </p:txBody>
      </p:sp>
      <p:sp>
        <p:nvSpPr>
          <p:cNvPr id="3" name="Content Placeholder 2">
            <a:extLst>
              <a:ext uri="{FF2B5EF4-FFF2-40B4-BE49-F238E27FC236}">
                <a16:creationId xmlns:a16="http://schemas.microsoft.com/office/drawing/2014/main" id="{2CE641D0-76E2-487D-A952-06F169B81CB4}"/>
              </a:ext>
            </a:extLst>
          </p:cNvPr>
          <p:cNvSpPr>
            <a:spLocks noGrp="1"/>
          </p:cNvSpPr>
          <p:nvPr>
            <p:ph idx="1"/>
          </p:nvPr>
        </p:nvSpPr>
        <p:spPr/>
        <p:txBody>
          <a:bodyPr/>
          <a:lstStyle/>
          <a:p>
            <a:r>
              <a:rPr lang="en-US" dirty="0"/>
              <a:t>The Preoperational Stage (cont.)</a:t>
            </a:r>
          </a:p>
          <a:p>
            <a:pPr lvl="1"/>
            <a:r>
              <a:rPr lang="en-US" dirty="0"/>
              <a:t>Centration: Focusing, or centering, attention on one characteristic: to the exclusion of all others: characteristic of preoperational thinking</a:t>
            </a:r>
          </a:p>
          <a:p>
            <a:pPr lvl="1"/>
            <a:r>
              <a:rPr lang="en-US" dirty="0"/>
              <a:t>Conservation: The idea that some characteristic of an object stays the same even though the object might change in appearance; a cognitive ability that develops in the concrete operational stage</a:t>
            </a:r>
          </a:p>
          <a:p>
            <a:pPr marL="228600" lvl="1" indent="0">
              <a:buNone/>
            </a:pPr>
            <a:endParaRPr lang="en-US" dirty="0"/>
          </a:p>
          <a:p>
            <a:pPr lvl="1"/>
            <a:endParaRPr lang="en-ID" dirty="0"/>
          </a:p>
        </p:txBody>
      </p:sp>
    </p:spTree>
    <p:extLst>
      <p:ext uri="{BB962C8B-B14F-4D97-AF65-F5344CB8AC3E}">
        <p14:creationId xmlns:p14="http://schemas.microsoft.com/office/powerpoint/2010/main" val="1140913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F4BE1-3F86-4CA2-92ED-1B204A0628F4}"/>
              </a:ext>
            </a:extLst>
          </p:cNvPr>
          <p:cNvSpPr>
            <a:spLocks noGrp="1"/>
          </p:cNvSpPr>
          <p:nvPr>
            <p:ph type="title"/>
          </p:nvPr>
        </p:nvSpPr>
        <p:spPr>
          <a:xfrm>
            <a:off x="2231136" y="964692"/>
            <a:ext cx="7729728" cy="1188720"/>
          </a:xfrm>
        </p:spPr>
        <p:txBody>
          <a:bodyPr/>
          <a:lstStyle/>
          <a:p>
            <a:r>
              <a:rPr lang="en-US" dirty="0"/>
              <a:t>Cognitive development (Cont.)</a:t>
            </a:r>
            <a:endParaRPr lang="en-ID" dirty="0"/>
          </a:p>
        </p:txBody>
      </p:sp>
      <p:sp>
        <p:nvSpPr>
          <p:cNvPr id="3" name="Content Placeholder 2">
            <a:extLst>
              <a:ext uri="{FF2B5EF4-FFF2-40B4-BE49-F238E27FC236}">
                <a16:creationId xmlns:a16="http://schemas.microsoft.com/office/drawing/2014/main" id="{F4A94E48-0723-44A1-80A1-538EE621C3EA}"/>
              </a:ext>
            </a:extLst>
          </p:cNvPr>
          <p:cNvSpPr>
            <a:spLocks noGrp="1"/>
          </p:cNvSpPr>
          <p:nvPr>
            <p:ph idx="1"/>
          </p:nvPr>
        </p:nvSpPr>
        <p:spPr/>
        <p:txBody>
          <a:bodyPr/>
          <a:lstStyle/>
          <a:p>
            <a:r>
              <a:rPr lang="en-US" dirty="0"/>
              <a:t>The Concrete Operational Stage: 7-11 years of age: the child thinks operationally, and logical reasoning replaces intuitive thought but only in concrete situations; classification skills are present, but abstract problems present difficulties</a:t>
            </a:r>
          </a:p>
          <a:p>
            <a:pPr lvl="1"/>
            <a:r>
              <a:rPr lang="en-US" dirty="0"/>
              <a:t>Seriation: a concrete operation that involves ordering stimuli along some quantitative dimension</a:t>
            </a:r>
          </a:p>
          <a:p>
            <a:pPr lvl="1"/>
            <a:r>
              <a:rPr lang="en-US" dirty="0" err="1"/>
              <a:t>Transivity</a:t>
            </a:r>
            <a:r>
              <a:rPr lang="en-US" dirty="0"/>
              <a:t>: The ability to reasons and logically combine relationship</a:t>
            </a:r>
          </a:p>
          <a:p>
            <a:pPr lvl="1"/>
            <a:endParaRPr lang="en-ID" dirty="0"/>
          </a:p>
          <a:p>
            <a:endParaRPr lang="en-ID" dirty="0"/>
          </a:p>
        </p:txBody>
      </p:sp>
    </p:spTree>
    <p:extLst>
      <p:ext uri="{BB962C8B-B14F-4D97-AF65-F5344CB8AC3E}">
        <p14:creationId xmlns:p14="http://schemas.microsoft.com/office/powerpoint/2010/main" val="338674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53216-E5DC-4A5A-B387-8088D119D21E}"/>
              </a:ext>
            </a:extLst>
          </p:cNvPr>
          <p:cNvSpPr>
            <a:spLocks noGrp="1"/>
          </p:cNvSpPr>
          <p:nvPr>
            <p:ph type="title"/>
          </p:nvPr>
        </p:nvSpPr>
        <p:spPr/>
        <p:txBody>
          <a:bodyPr/>
          <a:lstStyle/>
          <a:p>
            <a:r>
              <a:rPr lang="en-US" dirty="0"/>
              <a:t>Cognitive development (Cont.)</a:t>
            </a:r>
            <a:endParaRPr lang="en-ID" dirty="0"/>
          </a:p>
        </p:txBody>
      </p:sp>
      <p:sp>
        <p:nvSpPr>
          <p:cNvPr id="3" name="Content Placeholder 2">
            <a:extLst>
              <a:ext uri="{FF2B5EF4-FFF2-40B4-BE49-F238E27FC236}">
                <a16:creationId xmlns:a16="http://schemas.microsoft.com/office/drawing/2014/main" id="{E663B6BE-6285-4CE8-A16E-ECDF40EF0DDB}"/>
              </a:ext>
            </a:extLst>
          </p:cNvPr>
          <p:cNvSpPr>
            <a:spLocks noGrp="1"/>
          </p:cNvSpPr>
          <p:nvPr>
            <p:ph idx="1"/>
          </p:nvPr>
        </p:nvSpPr>
        <p:spPr/>
        <p:txBody>
          <a:bodyPr/>
          <a:lstStyle/>
          <a:p>
            <a:r>
              <a:rPr lang="en-US" dirty="0"/>
              <a:t>Formal Operational Stage: 11-15 years of age: Thought is more abstract, idealistic and logical in this stage</a:t>
            </a:r>
          </a:p>
          <a:p>
            <a:r>
              <a:rPr lang="en-US" dirty="0"/>
              <a:t>Hypothetical-deductive reasoning: adolescent can develop hypotheses to solve problems and systematically reach (deduce) a conclusion</a:t>
            </a:r>
            <a:endParaRPr lang="en-ID" dirty="0"/>
          </a:p>
        </p:txBody>
      </p:sp>
    </p:spTree>
    <p:extLst>
      <p:ext uri="{BB962C8B-B14F-4D97-AF65-F5344CB8AC3E}">
        <p14:creationId xmlns:p14="http://schemas.microsoft.com/office/powerpoint/2010/main" val="31689338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D5DED-EB4C-4B61-B239-6E5DC3A1611C}"/>
              </a:ext>
            </a:extLst>
          </p:cNvPr>
          <p:cNvSpPr>
            <a:spLocks noGrp="1"/>
          </p:cNvSpPr>
          <p:nvPr>
            <p:ph type="title"/>
          </p:nvPr>
        </p:nvSpPr>
        <p:spPr/>
        <p:txBody>
          <a:bodyPr/>
          <a:lstStyle/>
          <a:p>
            <a:r>
              <a:rPr lang="en-US" dirty="0"/>
              <a:t>Cognitive development (Cont.)</a:t>
            </a:r>
            <a:endParaRPr lang="en-ID" dirty="0"/>
          </a:p>
        </p:txBody>
      </p:sp>
      <p:sp>
        <p:nvSpPr>
          <p:cNvPr id="3" name="Content Placeholder 2">
            <a:extLst>
              <a:ext uri="{FF2B5EF4-FFF2-40B4-BE49-F238E27FC236}">
                <a16:creationId xmlns:a16="http://schemas.microsoft.com/office/drawing/2014/main" id="{C0159F31-9033-433C-BB89-5B8D9F1410A7}"/>
              </a:ext>
            </a:extLst>
          </p:cNvPr>
          <p:cNvSpPr>
            <a:spLocks noGrp="1"/>
          </p:cNvSpPr>
          <p:nvPr>
            <p:ph idx="1"/>
          </p:nvPr>
        </p:nvSpPr>
        <p:spPr/>
        <p:txBody>
          <a:bodyPr/>
          <a:lstStyle/>
          <a:p>
            <a:r>
              <a:rPr lang="en-US" dirty="0"/>
              <a:t>Vygotsky’s Theory</a:t>
            </a:r>
          </a:p>
          <a:p>
            <a:pPr lvl="1"/>
            <a:r>
              <a:rPr lang="en-US" dirty="0"/>
              <a:t>Zone of Proximal Development (ZPD): the range of tasks that are too difficult for children to master alone but that can be mastered with guidance and assistance from adults or more-skills children</a:t>
            </a:r>
          </a:p>
          <a:p>
            <a:pPr lvl="1"/>
            <a:r>
              <a:rPr lang="en-US" dirty="0"/>
              <a:t>Scaffolding: A technique that involves changing the level of support for learning. A teacher or more-advanced peer adjusts the amount of guidance to fit the student’s current performance</a:t>
            </a:r>
          </a:p>
          <a:p>
            <a:pPr lvl="1"/>
            <a:r>
              <a:rPr lang="en-US" dirty="0"/>
              <a:t>Social constructivist approach: Emphasizes the social contexts of learning and that knowledge is mutually built and constructed</a:t>
            </a:r>
            <a:endParaRPr lang="en-ID" dirty="0"/>
          </a:p>
        </p:txBody>
      </p:sp>
    </p:spTree>
    <p:extLst>
      <p:ext uri="{BB962C8B-B14F-4D97-AF65-F5344CB8AC3E}">
        <p14:creationId xmlns:p14="http://schemas.microsoft.com/office/powerpoint/2010/main" val="2367421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126FB-467C-447C-8BFA-8855EC082E7F}"/>
              </a:ext>
            </a:extLst>
          </p:cNvPr>
          <p:cNvSpPr>
            <a:spLocks noGrp="1"/>
          </p:cNvSpPr>
          <p:nvPr>
            <p:ph type="title"/>
          </p:nvPr>
        </p:nvSpPr>
        <p:spPr/>
        <p:txBody>
          <a:bodyPr>
            <a:normAutofit/>
          </a:bodyPr>
          <a:lstStyle/>
          <a:p>
            <a:r>
              <a:rPr lang="en-US" dirty="0"/>
              <a:t>Language development</a:t>
            </a:r>
            <a:endParaRPr lang="en-ID" dirty="0"/>
          </a:p>
        </p:txBody>
      </p:sp>
      <p:sp>
        <p:nvSpPr>
          <p:cNvPr id="3" name="Content Placeholder 2">
            <a:extLst>
              <a:ext uri="{FF2B5EF4-FFF2-40B4-BE49-F238E27FC236}">
                <a16:creationId xmlns:a16="http://schemas.microsoft.com/office/drawing/2014/main" id="{06A30E9C-5A18-4BF6-997E-315E5A6DA46C}"/>
              </a:ext>
            </a:extLst>
          </p:cNvPr>
          <p:cNvSpPr>
            <a:spLocks noGrp="1"/>
          </p:cNvSpPr>
          <p:nvPr>
            <p:ph idx="1"/>
          </p:nvPr>
        </p:nvSpPr>
        <p:spPr/>
        <p:txBody>
          <a:bodyPr>
            <a:normAutofit lnSpcReduction="10000"/>
          </a:bodyPr>
          <a:lstStyle/>
          <a:p>
            <a:r>
              <a:rPr lang="en-US" dirty="0"/>
              <a:t>Language: a form of communication, whether spoken, written, or signed, that is based on a system of symbols</a:t>
            </a:r>
          </a:p>
          <a:p>
            <a:r>
              <a:rPr lang="en-US" dirty="0"/>
              <a:t>Phonology: a language’s sound system</a:t>
            </a:r>
          </a:p>
          <a:p>
            <a:r>
              <a:rPr lang="en-US" dirty="0"/>
              <a:t>Morphology: the units of meaning involved in word formation</a:t>
            </a:r>
          </a:p>
          <a:p>
            <a:r>
              <a:rPr lang="en-US" dirty="0"/>
              <a:t>Syntax: the ways that words must be combined to form acceptable phrases and sentences</a:t>
            </a:r>
          </a:p>
          <a:p>
            <a:r>
              <a:rPr lang="en-US" dirty="0"/>
              <a:t>Semantics: the meaning of words and sentences</a:t>
            </a:r>
          </a:p>
          <a:p>
            <a:r>
              <a:rPr lang="en-US" dirty="0"/>
              <a:t>Pragmatic: the appropriate use of language in different contexts</a:t>
            </a:r>
          </a:p>
          <a:p>
            <a:r>
              <a:rPr lang="en-ID" dirty="0"/>
              <a:t>Metalinguistic awareness: knowledge of language</a:t>
            </a:r>
          </a:p>
        </p:txBody>
      </p:sp>
    </p:spTree>
    <p:extLst>
      <p:ext uri="{BB962C8B-B14F-4D97-AF65-F5344CB8AC3E}">
        <p14:creationId xmlns:p14="http://schemas.microsoft.com/office/powerpoint/2010/main" val="444913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35124-734D-42ED-9299-2CEE76F9CDA6}"/>
              </a:ext>
            </a:extLst>
          </p:cNvPr>
          <p:cNvSpPr>
            <a:spLocks noGrp="1"/>
          </p:cNvSpPr>
          <p:nvPr>
            <p:ph type="title"/>
          </p:nvPr>
        </p:nvSpPr>
        <p:spPr/>
        <p:txBody>
          <a:bodyPr/>
          <a:lstStyle/>
          <a:p>
            <a:r>
              <a:rPr lang="en-US" dirty="0"/>
              <a:t>Learning goals</a:t>
            </a:r>
            <a:endParaRPr lang="en-ID" dirty="0"/>
          </a:p>
        </p:txBody>
      </p:sp>
      <p:sp>
        <p:nvSpPr>
          <p:cNvPr id="3" name="Content Placeholder 2">
            <a:extLst>
              <a:ext uri="{FF2B5EF4-FFF2-40B4-BE49-F238E27FC236}">
                <a16:creationId xmlns:a16="http://schemas.microsoft.com/office/drawing/2014/main" id="{3A3CF01E-842C-4D8E-839D-7B89A18195F0}"/>
              </a:ext>
            </a:extLst>
          </p:cNvPr>
          <p:cNvSpPr>
            <a:spLocks noGrp="1"/>
          </p:cNvSpPr>
          <p:nvPr>
            <p:ph idx="1"/>
          </p:nvPr>
        </p:nvSpPr>
        <p:spPr/>
        <p:txBody>
          <a:bodyPr/>
          <a:lstStyle/>
          <a:p>
            <a:pPr marL="457200" indent="-457200">
              <a:buFont typeface="+mj-lt"/>
              <a:buAutoNum type="arabicPeriod"/>
            </a:pPr>
            <a:r>
              <a:rPr lang="en-US" dirty="0"/>
              <a:t>Define development and explain the main processes, periods, and issues in development, as well as links between development and education</a:t>
            </a:r>
          </a:p>
          <a:p>
            <a:pPr marL="457200" indent="-457200">
              <a:buFont typeface="+mj-lt"/>
              <a:buAutoNum type="arabicPeriod"/>
            </a:pPr>
            <a:r>
              <a:rPr lang="en-US" dirty="0"/>
              <a:t>Discuss the development of the brain and compare the cognitive developmental theories of Jean Piaget and Lev Vygotsky</a:t>
            </a:r>
          </a:p>
          <a:p>
            <a:pPr marL="457200" indent="-457200">
              <a:buFont typeface="+mj-lt"/>
              <a:buAutoNum type="arabicPeriod"/>
            </a:pPr>
            <a:r>
              <a:rPr lang="en-US" dirty="0"/>
              <a:t>Identify the key features of language, the biological and environmental influences on language, and how the typical growth of child’s language</a:t>
            </a:r>
            <a:endParaRPr lang="en-ID" dirty="0"/>
          </a:p>
        </p:txBody>
      </p:sp>
    </p:spTree>
    <p:extLst>
      <p:ext uri="{BB962C8B-B14F-4D97-AF65-F5344CB8AC3E}">
        <p14:creationId xmlns:p14="http://schemas.microsoft.com/office/powerpoint/2010/main" val="2536703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43728-4576-4D29-ABE7-3719E8E695D0}"/>
              </a:ext>
            </a:extLst>
          </p:cNvPr>
          <p:cNvSpPr>
            <a:spLocks noGrp="1"/>
          </p:cNvSpPr>
          <p:nvPr>
            <p:ph type="ctrTitle"/>
          </p:nvPr>
        </p:nvSpPr>
        <p:spPr/>
        <p:txBody>
          <a:bodyPr/>
          <a:lstStyle/>
          <a:p>
            <a:r>
              <a:rPr lang="en-US" dirty="0"/>
              <a:t>Educational psychology</a:t>
            </a:r>
            <a:endParaRPr lang="en-ID" dirty="0"/>
          </a:p>
        </p:txBody>
      </p:sp>
      <p:sp>
        <p:nvSpPr>
          <p:cNvPr id="3" name="Subtitle 2">
            <a:extLst>
              <a:ext uri="{FF2B5EF4-FFF2-40B4-BE49-F238E27FC236}">
                <a16:creationId xmlns:a16="http://schemas.microsoft.com/office/drawing/2014/main" id="{FAF1CADE-E206-42A2-A91C-89E54C1211D6}"/>
              </a:ext>
            </a:extLst>
          </p:cNvPr>
          <p:cNvSpPr>
            <a:spLocks noGrp="1"/>
          </p:cNvSpPr>
          <p:nvPr>
            <p:ph type="subTitle" idx="1"/>
          </p:nvPr>
        </p:nvSpPr>
        <p:spPr/>
        <p:txBody>
          <a:bodyPr/>
          <a:lstStyle/>
          <a:p>
            <a:r>
              <a:rPr lang="en-US" dirty="0"/>
              <a:t>CHAPTER 3</a:t>
            </a:r>
            <a:endParaRPr lang="en-ID" dirty="0"/>
          </a:p>
        </p:txBody>
      </p:sp>
    </p:spTree>
    <p:extLst>
      <p:ext uri="{BB962C8B-B14F-4D97-AF65-F5344CB8AC3E}">
        <p14:creationId xmlns:p14="http://schemas.microsoft.com/office/powerpoint/2010/main" val="99345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9F609-07AA-4C76-AC3F-E15294FD13C7}"/>
              </a:ext>
            </a:extLst>
          </p:cNvPr>
          <p:cNvSpPr>
            <a:spLocks noGrp="1"/>
          </p:cNvSpPr>
          <p:nvPr>
            <p:ph type="title"/>
          </p:nvPr>
        </p:nvSpPr>
        <p:spPr/>
        <p:txBody>
          <a:bodyPr/>
          <a:lstStyle/>
          <a:p>
            <a:r>
              <a:rPr lang="en-US" dirty="0"/>
              <a:t>Learning goals</a:t>
            </a:r>
            <a:endParaRPr lang="en-ID" dirty="0"/>
          </a:p>
        </p:txBody>
      </p:sp>
      <p:sp>
        <p:nvSpPr>
          <p:cNvPr id="3" name="Content Placeholder 2">
            <a:extLst>
              <a:ext uri="{FF2B5EF4-FFF2-40B4-BE49-F238E27FC236}">
                <a16:creationId xmlns:a16="http://schemas.microsoft.com/office/drawing/2014/main" id="{47AF1E4D-40A9-420A-A70B-7DD99DE7C530}"/>
              </a:ext>
            </a:extLst>
          </p:cNvPr>
          <p:cNvSpPr>
            <a:spLocks noGrp="1"/>
          </p:cNvSpPr>
          <p:nvPr>
            <p:ph idx="1"/>
          </p:nvPr>
        </p:nvSpPr>
        <p:spPr/>
        <p:txBody>
          <a:bodyPr/>
          <a:lstStyle/>
          <a:p>
            <a:pPr marL="457200" indent="-457200">
              <a:buFont typeface="+mj-lt"/>
              <a:buAutoNum type="arabicPeriod"/>
            </a:pPr>
            <a:r>
              <a:rPr lang="en-US" dirty="0"/>
              <a:t>Describe two contemporary perspectives of socioemotional development: Bronfenbrenner’s ecological theory and Erikson’s life-span developmental theory</a:t>
            </a:r>
          </a:p>
          <a:p>
            <a:pPr marL="457200" indent="-457200">
              <a:buFont typeface="+mj-lt"/>
              <a:buAutoNum type="arabicPeriod"/>
            </a:pPr>
            <a:r>
              <a:rPr lang="en-US" dirty="0"/>
              <a:t>Discuss how the social contexts of families, peers, and schools are linked with socioemotional development</a:t>
            </a:r>
          </a:p>
          <a:p>
            <a:pPr marL="457200" indent="-457200">
              <a:buFont typeface="+mj-lt"/>
              <a:buAutoNum type="arabicPeriod"/>
            </a:pPr>
            <a:r>
              <a:rPr lang="en-US" dirty="0"/>
              <a:t>Explain these aspects of children’s socioemotional development: self-esteem, identify, moral development, and coping with stress</a:t>
            </a:r>
            <a:endParaRPr lang="en-ID" dirty="0"/>
          </a:p>
        </p:txBody>
      </p:sp>
    </p:spTree>
    <p:extLst>
      <p:ext uri="{BB962C8B-B14F-4D97-AF65-F5344CB8AC3E}">
        <p14:creationId xmlns:p14="http://schemas.microsoft.com/office/powerpoint/2010/main" val="3897386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E2477-9C2B-4F03-8D1F-0401D15CD0FE}"/>
              </a:ext>
            </a:extLst>
          </p:cNvPr>
          <p:cNvSpPr>
            <a:spLocks noGrp="1"/>
          </p:cNvSpPr>
          <p:nvPr>
            <p:ph type="title"/>
          </p:nvPr>
        </p:nvSpPr>
        <p:spPr/>
        <p:txBody>
          <a:bodyPr>
            <a:normAutofit/>
          </a:bodyPr>
          <a:lstStyle/>
          <a:p>
            <a:r>
              <a:rPr lang="en-US" dirty="0"/>
              <a:t>Contemporary theories</a:t>
            </a:r>
            <a:endParaRPr lang="en-ID" dirty="0"/>
          </a:p>
        </p:txBody>
      </p:sp>
      <p:sp>
        <p:nvSpPr>
          <p:cNvPr id="3" name="Content Placeholder 2">
            <a:extLst>
              <a:ext uri="{FF2B5EF4-FFF2-40B4-BE49-F238E27FC236}">
                <a16:creationId xmlns:a16="http://schemas.microsoft.com/office/drawing/2014/main" id="{0E4529FA-5D05-4B62-8613-72A554E1A708}"/>
              </a:ext>
            </a:extLst>
          </p:cNvPr>
          <p:cNvSpPr>
            <a:spLocks noGrp="1"/>
          </p:cNvSpPr>
          <p:nvPr>
            <p:ph idx="1"/>
          </p:nvPr>
        </p:nvSpPr>
        <p:spPr/>
        <p:txBody>
          <a:bodyPr/>
          <a:lstStyle/>
          <a:p>
            <a:r>
              <a:rPr lang="en-US" dirty="0"/>
              <a:t>Bronfenbrenner’s Ecological Theory</a:t>
            </a:r>
          </a:p>
          <a:p>
            <a:pPr lvl="1"/>
            <a:r>
              <a:rPr lang="en-US" dirty="0"/>
              <a:t>Microsystem</a:t>
            </a:r>
          </a:p>
          <a:p>
            <a:pPr lvl="1"/>
            <a:r>
              <a:rPr lang="en-US" dirty="0"/>
              <a:t>Mesosystem</a:t>
            </a:r>
          </a:p>
          <a:p>
            <a:pPr lvl="1"/>
            <a:r>
              <a:rPr lang="en-US" dirty="0" err="1"/>
              <a:t>Exosystem</a:t>
            </a:r>
            <a:endParaRPr lang="en-US" dirty="0"/>
          </a:p>
          <a:p>
            <a:pPr lvl="1"/>
            <a:r>
              <a:rPr lang="en-US" dirty="0"/>
              <a:t>Macrosystem</a:t>
            </a:r>
          </a:p>
          <a:p>
            <a:pPr lvl="1"/>
            <a:r>
              <a:rPr lang="en-US" dirty="0"/>
              <a:t>Chronosystem</a:t>
            </a:r>
            <a:endParaRPr lang="en-ID" dirty="0"/>
          </a:p>
        </p:txBody>
      </p:sp>
    </p:spTree>
    <p:extLst>
      <p:ext uri="{BB962C8B-B14F-4D97-AF65-F5344CB8AC3E}">
        <p14:creationId xmlns:p14="http://schemas.microsoft.com/office/powerpoint/2010/main" val="322635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8A117-0EF8-494E-875C-D8C6B19FE2DD}"/>
              </a:ext>
            </a:extLst>
          </p:cNvPr>
          <p:cNvSpPr>
            <a:spLocks noGrp="1"/>
          </p:cNvSpPr>
          <p:nvPr>
            <p:ph type="title"/>
          </p:nvPr>
        </p:nvSpPr>
        <p:spPr/>
        <p:txBody>
          <a:bodyPr/>
          <a:lstStyle/>
          <a:p>
            <a:r>
              <a:rPr lang="en-US" dirty="0"/>
              <a:t>Learning goals</a:t>
            </a:r>
            <a:endParaRPr lang="en-ID" dirty="0"/>
          </a:p>
        </p:txBody>
      </p:sp>
      <p:sp>
        <p:nvSpPr>
          <p:cNvPr id="3" name="Content Placeholder 2">
            <a:extLst>
              <a:ext uri="{FF2B5EF4-FFF2-40B4-BE49-F238E27FC236}">
                <a16:creationId xmlns:a16="http://schemas.microsoft.com/office/drawing/2014/main" id="{298408EF-4413-4054-B016-A455B60601C2}"/>
              </a:ext>
            </a:extLst>
          </p:cNvPr>
          <p:cNvSpPr>
            <a:spLocks noGrp="1"/>
          </p:cNvSpPr>
          <p:nvPr>
            <p:ph idx="1"/>
          </p:nvPr>
        </p:nvSpPr>
        <p:spPr/>
        <p:txBody>
          <a:bodyPr/>
          <a:lstStyle/>
          <a:p>
            <a:pPr marL="457200" indent="-457200">
              <a:buFont typeface="+mj-lt"/>
              <a:buAutoNum type="arabicPeriod"/>
            </a:pPr>
            <a:r>
              <a:rPr lang="en-US" dirty="0"/>
              <a:t>Describe some basic ideas about the field of educational psychology</a:t>
            </a:r>
          </a:p>
          <a:p>
            <a:pPr marL="457200" indent="-457200">
              <a:buFont typeface="+mj-lt"/>
              <a:buAutoNum type="arabicPeriod"/>
            </a:pPr>
            <a:r>
              <a:rPr lang="en-US" dirty="0"/>
              <a:t>Identify the attitudes and skills of an effective teacher</a:t>
            </a:r>
          </a:p>
          <a:p>
            <a:pPr marL="457200" indent="-457200">
              <a:buFont typeface="+mj-lt"/>
              <a:buAutoNum type="arabicPeriod"/>
            </a:pPr>
            <a:r>
              <a:rPr lang="en-US" dirty="0"/>
              <a:t>Discuss why research is important to effective teaching, and how educational psychologists and teachers can conduct and evaluate research</a:t>
            </a:r>
            <a:endParaRPr lang="en-ID" dirty="0"/>
          </a:p>
        </p:txBody>
      </p:sp>
    </p:spTree>
    <p:extLst>
      <p:ext uri="{BB962C8B-B14F-4D97-AF65-F5344CB8AC3E}">
        <p14:creationId xmlns:p14="http://schemas.microsoft.com/office/powerpoint/2010/main" val="3380140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1732A-73C8-44E8-B713-D4F19572E702}"/>
              </a:ext>
            </a:extLst>
          </p:cNvPr>
          <p:cNvSpPr>
            <a:spLocks noGrp="1"/>
          </p:cNvSpPr>
          <p:nvPr>
            <p:ph type="title"/>
          </p:nvPr>
        </p:nvSpPr>
        <p:spPr/>
        <p:txBody>
          <a:bodyPr/>
          <a:lstStyle/>
          <a:p>
            <a:r>
              <a:rPr lang="en-US" dirty="0"/>
              <a:t>Contemporary theories (Cont.)</a:t>
            </a:r>
            <a:endParaRPr lang="en-ID" dirty="0"/>
          </a:p>
        </p:txBody>
      </p:sp>
      <p:sp>
        <p:nvSpPr>
          <p:cNvPr id="3" name="Content Placeholder 2">
            <a:extLst>
              <a:ext uri="{FF2B5EF4-FFF2-40B4-BE49-F238E27FC236}">
                <a16:creationId xmlns:a16="http://schemas.microsoft.com/office/drawing/2014/main" id="{62357783-4A9E-4676-BC7C-314AC8C5348C}"/>
              </a:ext>
            </a:extLst>
          </p:cNvPr>
          <p:cNvSpPr>
            <a:spLocks noGrp="1"/>
          </p:cNvSpPr>
          <p:nvPr>
            <p:ph idx="1"/>
          </p:nvPr>
        </p:nvSpPr>
        <p:spPr/>
        <p:txBody>
          <a:bodyPr>
            <a:normAutofit fontScale="92500" lnSpcReduction="10000"/>
          </a:bodyPr>
          <a:lstStyle/>
          <a:p>
            <a:r>
              <a:rPr lang="en-US" dirty="0"/>
              <a:t>Erikson’s Life-Span Development Theory</a:t>
            </a:r>
          </a:p>
          <a:p>
            <a:pPr lvl="1"/>
            <a:r>
              <a:rPr lang="en-US" dirty="0"/>
              <a:t>Trust vs. Mistrust</a:t>
            </a:r>
          </a:p>
          <a:p>
            <a:pPr lvl="1"/>
            <a:r>
              <a:rPr lang="en-US" dirty="0"/>
              <a:t>Autonomy vs. Shame and Doubt</a:t>
            </a:r>
          </a:p>
          <a:p>
            <a:pPr lvl="1"/>
            <a:r>
              <a:rPr lang="en-US" dirty="0"/>
              <a:t>Initiative vs. Guilt</a:t>
            </a:r>
          </a:p>
          <a:p>
            <a:pPr lvl="1"/>
            <a:r>
              <a:rPr lang="en-US" dirty="0"/>
              <a:t>Industry vs. Inferiority</a:t>
            </a:r>
          </a:p>
          <a:p>
            <a:pPr lvl="1"/>
            <a:r>
              <a:rPr lang="en-US" dirty="0"/>
              <a:t>Identity vs. Identity Confusion</a:t>
            </a:r>
          </a:p>
          <a:p>
            <a:pPr lvl="1"/>
            <a:r>
              <a:rPr lang="en-US" dirty="0"/>
              <a:t>Intimacy vs. Isolation</a:t>
            </a:r>
          </a:p>
          <a:p>
            <a:pPr lvl="1"/>
            <a:r>
              <a:rPr lang="en-US" dirty="0"/>
              <a:t>Generativity vs. Stagnation</a:t>
            </a:r>
          </a:p>
          <a:p>
            <a:pPr lvl="1"/>
            <a:r>
              <a:rPr lang="en-US" dirty="0"/>
              <a:t>Integrity vs. Despair </a:t>
            </a:r>
            <a:endParaRPr lang="en-ID" dirty="0"/>
          </a:p>
        </p:txBody>
      </p:sp>
    </p:spTree>
    <p:extLst>
      <p:ext uri="{BB962C8B-B14F-4D97-AF65-F5344CB8AC3E}">
        <p14:creationId xmlns:p14="http://schemas.microsoft.com/office/powerpoint/2010/main" val="29600760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0650E-4FE1-47F8-9F97-BDAA96A4BC89}"/>
              </a:ext>
            </a:extLst>
          </p:cNvPr>
          <p:cNvSpPr>
            <a:spLocks noGrp="1"/>
          </p:cNvSpPr>
          <p:nvPr>
            <p:ph type="title"/>
          </p:nvPr>
        </p:nvSpPr>
        <p:spPr/>
        <p:txBody>
          <a:bodyPr>
            <a:normAutofit/>
          </a:bodyPr>
          <a:lstStyle/>
          <a:p>
            <a:r>
              <a:rPr lang="en-US" dirty="0"/>
              <a:t>Social Contexts of development</a:t>
            </a:r>
            <a:endParaRPr lang="en-ID" dirty="0"/>
          </a:p>
        </p:txBody>
      </p:sp>
      <p:sp>
        <p:nvSpPr>
          <p:cNvPr id="3" name="Content Placeholder 2">
            <a:extLst>
              <a:ext uri="{FF2B5EF4-FFF2-40B4-BE49-F238E27FC236}">
                <a16:creationId xmlns:a16="http://schemas.microsoft.com/office/drawing/2014/main" id="{3AC5DA75-4B3D-4630-9ACB-34CCF3CE89FC}"/>
              </a:ext>
            </a:extLst>
          </p:cNvPr>
          <p:cNvSpPr>
            <a:spLocks noGrp="1"/>
          </p:cNvSpPr>
          <p:nvPr>
            <p:ph idx="1"/>
          </p:nvPr>
        </p:nvSpPr>
        <p:spPr/>
        <p:txBody>
          <a:bodyPr/>
          <a:lstStyle/>
          <a:p>
            <a:r>
              <a:rPr lang="en-US" dirty="0"/>
              <a:t>Families</a:t>
            </a:r>
          </a:p>
          <a:p>
            <a:pPr lvl="1"/>
            <a:r>
              <a:rPr lang="en-US" dirty="0"/>
              <a:t>Parenting Styles</a:t>
            </a:r>
          </a:p>
          <a:p>
            <a:pPr lvl="2"/>
            <a:r>
              <a:rPr lang="en-US" dirty="0"/>
              <a:t>Authoritarian parenting</a:t>
            </a:r>
          </a:p>
          <a:p>
            <a:pPr lvl="2"/>
            <a:r>
              <a:rPr lang="en-US" dirty="0"/>
              <a:t>Authoritative parenting</a:t>
            </a:r>
          </a:p>
          <a:p>
            <a:pPr lvl="2"/>
            <a:r>
              <a:rPr lang="en-US" dirty="0"/>
              <a:t>Neglectful parenting</a:t>
            </a:r>
          </a:p>
          <a:p>
            <a:pPr lvl="2"/>
            <a:r>
              <a:rPr lang="en-US" dirty="0"/>
              <a:t>Indulgent parenting</a:t>
            </a:r>
          </a:p>
          <a:p>
            <a:pPr lvl="1"/>
            <a:r>
              <a:rPr lang="en-US" dirty="0"/>
              <a:t>Co-parenting</a:t>
            </a:r>
          </a:p>
          <a:p>
            <a:pPr lvl="1"/>
            <a:r>
              <a:rPr lang="en-US" dirty="0"/>
              <a:t>The changing family in a changing society</a:t>
            </a:r>
          </a:p>
          <a:p>
            <a:pPr marL="457200" lvl="2" indent="0">
              <a:buNone/>
            </a:pPr>
            <a:endParaRPr lang="en-US" dirty="0"/>
          </a:p>
          <a:p>
            <a:pPr marL="457200" lvl="2" indent="0">
              <a:buNone/>
            </a:pPr>
            <a:endParaRPr lang="en-ID" dirty="0"/>
          </a:p>
        </p:txBody>
      </p:sp>
    </p:spTree>
    <p:extLst>
      <p:ext uri="{BB962C8B-B14F-4D97-AF65-F5344CB8AC3E}">
        <p14:creationId xmlns:p14="http://schemas.microsoft.com/office/powerpoint/2010/main" val="12950417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B47D7-7B9F-4610-BDEE-041446E66A27}"/>
              </a:ext>
            </a:extLst>
          </p:cNvPr>
          <p:cNvSpPr>
            <a:spLocks noGrp="1"/>
          </p:cNvSpPr>
          <p:nvPr>
            <p:ph type="title"/>
          </p:nvPr>
        </p:nvSpPr>
        <p:spPr/>
        <p:txBody>
          <a:bodyPr/>
          <a:lstStyle/>
          <a:p>
            <a:r>
              <a:rPr lang="en-US" dirty="0"/>
              <a:t>Social Contexts of development (Cont.)</a:t>
            </a:r>
            <a:endParaRPr lang="en-ID" dirty="0"/>
          </a:p>
        </p:txBody>
      </p:sp>
      <p:sp>
        <p:nvSpPr>
          <p:cNvPr id="3" name="Content Placeholder 2">
            <a:extLst>
              <a:ext uri="{FF2B5EF4-FFF2-40B4-BE49-F238E27FC236}">
                <a16:creationId xmlns:a16="http://schemas.microsoft.com/office/drawing/2014/main" id="{3740602A-4C31-4782-AB0A-D00373020C6F}"/>
              </a:ext>
            </a:extLst>
          </p:cNvPr>
          <p:cNvSpPr>
            <a:spLocks noGrp="1"/>
          </p:cNvSpPr>
          <p:nvPr>
            <p:ph idx="1"/>
          </p:nvPr>
        </p:nvSpPr>
        <p:spPr/>
        <p:txBody>
          <a:bodyPr>
            <a:normAutofit fontScale="92500" lnSpcReduction="10000"/>
          </a:bodyPr>
          <a:lstStyle/>
          <a:p>
            <a:r>
              <a:rPr lang="en-US" dirty="0"/>
              <a:t>Peers</a:t>
            </a:r>
          </a:p>
          <a:p>
            <a:pPr lvl="1"/>
            <a:r>
              <a:rPr lang="en-US" dirty="0"/>
              <a:t>Peer statuses</a:t>
            </a:r>
          </a:p>
          <a:p>
            <a:pPr lvl="1"/>
            <a:r>
              <a:rPr lang="en-US" dirty="0"/>
              <a:t>Friendship</a:t>
            </a:r>
          </a:p>
          <a:p>
            <a:pPr lvl="1"/>
            <a:endParaRPr lang="en-US" dirty="0"/>
          </a:p>
          <a:p>
            <a:r>
              <a:rPr lang="en-US" dirty="0"/>
              <a:t>Schools</a:t>
            </a:r>
          </a:p>
          <a:p>
            <a:pPr lvl="1"/>
            <a:r>
              <a:rPr lang="en-US" dirty="0"/>
              <a:t>Schools’ changing social developmental context</a:t>
            </a:r>
          </a:p>
          <a:p>
            <a:pPr lvl="1"/>
            <a:r>
              <a:rPr lang="en-US" dirty="0"/>
              <a:t>Early childhood education</a:t>
            </a:r>
          </a:p>
          <a:p>
            <a:pPr lvl="2"/>
            <a:r>
              <a:rPr lang="en-US" dirty="0"/>
              <a:t>Developmentally appropriate practice</a:t>
            </a:r>
          </a:p>
          <a:p>
            <a:pPr lvl="2"/>
            <a:r>
              <a:rPr lang="en-US" dirty="0"/>
              <a:t>The Montessori approach</a:t>
            </a:r>
          </a:p>
          <a:p>
            <a:pPr marL="457200" lvl="2" indent="0">
              <a:buNone/>
            </a:pPr>
            <a:endParaRPr lang="en-ID" dirty="0"/>
          </a:p>
        </p:txBody>
      </p:sp>
    </p:spTree>
    <p:extLst>
      <p:ext uri="{BB962C8B-B14F-4D97-AF65-F5344CB8AC3E}">
        <p14:creationId xmlns:p14="http://schemas.microsoft.com/office/powerpoint/2010/main" val="28232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87035-6E5B-485A-85CD-24D96E8830BF}"/>
              </a:ext>
            </a:extLst>
          </p:cNvPr>
          <p:cNvSpPr>
            <a:spLocks noGrp="1"/>
          </p:cNvSpPr>
          <p:nvPr>
            <p:ph type="title"/>
          </p:nvPr>
        </p:nvSpPr>
        <p:spPr/>
        <p:txBody>
          <a:bodyPr>
            <a:normAutofit/>
          </a:bodyPr>
          <a:lstStyle/>
          <a:p>
            <a:r>
              <a:rPr lang="en-US" dirty="0"/>
              <a:t>Socioemotional development</a:t>
            </a:r>
            <a:endParaRPr lang="en-ID" dirty="0"/>
          </a:p>
        </p:txBody>
      </p:sp>
      <p:sp>
        <p:nvSpPr>
          <p:cNvPr id="3" name="Content Placeholder 2">
            <a:extLst>
              <a:ext uri="{FF2B5EF4-FFF2-40B4-BE49-F238E27FC236}">
                <a16:creationId xmlns:a16="http://schemas.microsoft.com/office/drawing/2014/main" id="{92027F00-FDBF-474E-8DEC-1C0A51D50BD5}"/>
              </a:ext>
            </a:extLst>
          </p:cNvPr>
          <p:cNvSpPr>
            <a:spLocks noGrp="1"/>
          </p:cNvSpPr>
          <p:nvPr>
            <p:ph idx="1"/>
          </p:nvPr>
        </p:nvSpPr>
        <p:spPr/>
        <p:txBody>
          <a:bodyPr/>
          <a:lstStyle/>
          <a:p>
            <a:r>
              <a:rPr lang="en-US" dirty="0"/>
              <a:t>Self-esteem: the individual’s overall conception of her/himself</a:t>
            </a:r>
          </a:p>
          <a:p>
            <a:r>
              <a:rPr lang="en-US" dirty="0"/>
              <a:t>Identity diffusion: the identity status in which individuals have neither explored meaningful alternatives not made a commitment</a:t>
            </a:r>
          </a:p>
          <a:p>
            <a:r>
              <a:rPr lang="en-US" dirty="0"/>
              <a:t>Identity foreclosure: the identity status in which individuals have made a commitment but have not explored meaningful alternatives</a:t>
            </a:r>
          </a:p>
          <a:p>
            <a:r>
              <a:rPr lang="en-US" dirty="0"/>
              <a:t>Identity moratorium: the identity status in which individuals are in the midst of exploring alternatives but have not yet made a commitment</a:t>
            </a:r>
          </a:p>
          <a:p>
            <a:r>
              <a:rPr lang="en-US" dirty="0"/>
              <a:t>Identity achievement: the identity status in which individuals have explored meaningful alternatives and made a commitment</a:t>
            </a:r>
            <a:endParaRPr lang="en-ID" dirty="0"/>
          </a:p>
        </p:txBody>
      </p:sp>
    </p:spTree>
    <p:extLst>
      <p:ext uri="{BB962C8B-B14F-4D97-AF65-F5344CB8AC3E}">
        <p14:creationId xmlns:p14="http://schemas.microsoft.com/office/powerpoint/2010/main" val="19039771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E36CD-3A36-440F-8025-20681813A961}"/>
              </a:ext>
            </a:extLst>
          </p:cNvPr>
          <p:cNvSpPr>
            <a:spLocks noGrp="1"/>
          </p:cNvSpPr>
          <p:nvPr>
            <p:ph type="title"/>
          </p:nvPr>
        </p:nvSpPr>
        <p:spPr/>
        <p:txBody>
          <a:bodyPr/>
          <a:lstStyle/>
          <a:p>
            <a:r>
              <a:rPr lang="en-US" dirty="0"/>
              <a:t>Socioemotional development (cont.)</a:t>
            </a:r>
            <a:endParaRPr lang="en-ID" dirty="0"/>
          </a:p>
        </p:txBody>
      </p:sp>
      <p:sp>
        <p:nvSpPr>
          <p:cNvPr id="3" name="Content Placeholder 2">
            <a:extLst>
              <a:ext uri="{FF2B5EF4-FFF2-40B4-BE49-F238E27FC236}">
                <a16:creationId xmlns:a16="http://schemas.microsoft.com/office/drawing/2014/main" id="{9CDDFAB1-D4BF-4E10-954D-5FF5B43C4D2C}"/>
              </a:ext>
            </a:extLst>
          </p:cNvPr>
          <p:cNvSpPr>
            <a:spLocks noGrp="1"/>
          </p:cNvSpPr>
          <p:nvPr>
            <p:ph idx="1"/>
          </p:nvPr>
        </p:nvSpPr>
        <p:spPr/>
        <p:txBody>
          <a:bodyPr>
            <a:normAutofit fontScale="77500" lnSpcReduction="20000"/>
          </a:bodyPr>
          <a:lstStyle/>
          <a:p>
            <a:r>
              <a:rPr lang="en-US" dirty="0"/>
              <a:t>Moral development</a:t>
            </a:r>
          </a:p>
          <a:p>
            <a:r>
              <a:rPr lang="en-US" dirty="0"/>
              <a:t>Preconventional reasoning: Morality is often focused on reward and punishment</a:t>
            </a:r>
          </a:p>
          <a:p>
            <a:pPr lvl="1"/>
            <a:r>
              <a:rPr lang="en-US" dirty="0"/>
              <a:t>Punishment and obedience orientation</a:t>
            </a:r>
          </a:p>
          <a:p>
            <a:pPr lvl="1"/>
            <a:r>
              <a:rPr lang="en-US" dirty="0"/>
              <a:t>Individualism, instrumental purpose and exchange</a:t>
            </a:r>
          </a:p>
          <a:p>
            <a:r>
              <a:rPr lang="en-US" dirty="0"/>
              <a:t>Conventional reasoning: individuals abide by certain standards (internal) but they are the standards of others such as parents or the laws of society (external)</a:t>
            </a:r>
          </a:p>
          <a:p>
            <a:pPr lvl="1"/>
            <a:r>
              <a:rPr lang="en-US" dirty="0"/>
              <a:t>Mutual interpersonal expectation, relationships and interpersonal conformity</a:t>
            </a:r>
          </a:p>
          <a:p>
            <a:pPr lvl="1"/>
            <a:r>
              <a:rPr lang="en-US" dirty="0"/>
              <a:t>Social system morality</a:t>
            </a:r>
          </a:p>
          <a:p>
            <a:r>
              <a:rPr lang="en-US" dirty="0"/>
              <a:t>Postconventional reasoning: morality is more internal</a:t>
            </a:r>
          </a:p>
          <a:p>
            <a:pPr lvl="1"/>
            <a:r>
              <a:rPr lang="en-US" dirty="0"/>
              <a:t>Social contract or utility and individual rights</a:t>
            </a:r>
          </a:p>
          <a:p>
            <a:pPr lvl="1"/>
            <a:r>
              <a:rPr lang="en-US" dirty="0"/>
              <a:t>Universal ethical principles</a:t>
            </a:r>
            <a:endParaRPr lang="en-ID" dirty="0"/>
          </a:p>
        </p:txBody>
      </p:sp>
    </p:spTree>
    <p:extLst>
      <p:ext uri="{BB962C8B-B14F-4D97-AF65-F5344CB8AC3E}">
        <p14:creationId xmlns:p14="http://schemas.microsoft.com/office/powerpoint/2010/main" val="32678081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6EE92-3C0C-4570-B1C1-7E6A453CBA4D}"/>
              </a:ext>
            </a:extLst>
          </p:cNvPr>
          <p:cNvSpPr>
            <a:spLocks noGrp="1"/>
          </p:cNvSpPr>
          <p:nvPr>
            <p:ph type="title"/>
          </p:nvPr>
        </p:nvSpPr>
        <p:spPr/>
        <p:txBody>
          <a:bodyPr/>
          <a:lstStyle/>
          <a:p>
            <a:r>
              <a:rPr lang="en-US" dirty="0"/>
              <a:t>Socioemotional development (cont.)</a:t>
            </a:r>
            <a:endParaRPr lang="en-ID" dirty="0"/>
          </a:p>
        </p:txBody>
      </p:sp>
      <p:sp>
        <p:nvSpPr>
          <p:cNvPr id="3" name="Content Placeholder 2">
            <a:extLst>
              <a:ext uri="{FF2B5EF4-FFF2-40B4-BE49-F238E27FC236}">
                <a16:creationId xmlns:a16="http://schemas.microsoft.com/office/drawing/2014/main" id="{4B1037EF-167A-4B14-ADCE-6148E02732D7}"/>
              </a:ext>
            </a:extLst>
          </p:cNvPr>
          <p:cNvSpPr>
            <a:spLocks noGrp="1"/>
          </p:cNvSpPr>
          <p:nvPr>
            <p:ph idx="1"/>
          </p:nvPr>
        </p:nvSpPr>
        <p:spPr/>
        <p:txBody>
          <a:bodyPr>
            <a:normAutofit lnSpcReduction="10000"/>
          </a:bodyPr>
          <a:lstStyle/>
          <a:p>
            <a:r>
              <a:rPr lang="en-US" dirty="0"/>
              <a:t>Prosocial Behavior</a:t>
            </a:r>
          </a:p>
          <a:p>
            <a:pPr lvl="1"/>
            <a:r>
              <a:rPr lang="en-US" dirty="0"/>
              <a:t>Altruism: an unselfish interest in helping another person</a:t>
            </a:r>
          </a:p>
          <a:p>
            <a:pPr lvl="1"/>
            <a:r>
              <a:rPr lang="en-US" dirty="0"/>
              <a:t>Gratitude: a feeling of thankfulness and appreciation, especially in response to someone doing something kind or helpful</a:t>
            </a:r>
          </a:p>
          <a:p>
            <a:r>
              <a:rPr lang="en-US" dirty="0"/>
              <a:t>Moral Education</a:t>
            </a:r>
          </a:p>
          <a:p>
            <a:pPr lvl="1"/>
            <a:r>
              <a:rPr lang="en-US" dirty="0"/>
              <a:t>Hidden curriculum: every school has a pervasive moral atmosphere even if it does not have a program of moral education</a:t>
            </a:r>
          </a:p>
          <a:p>
            <a:pPr lvl="1"/>
            <a:r>
              <a:rPr lang="en-US" dirty="0"/>
              <a:t>Character education: a direct approach to moral education that involves teaching students basic moral literacy to prevent them from engaging in immoral behavior and doing harm to themselves or others</a:t>
            </a:r>
          </a:p>
        </p:txBody>
      </p:sp>
    </p:spTree>
    <p:extLst>
      <p:ext uri="{BB962C8B-B14F-4D97-AF65-F5344CB8AC3E}">
        <p14:creationId xmlns:p14="http://schemas.microsoft.com/office/powerpoint/2010/main" val="4655243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1DF9B-8416-4D32-B00A-A8942BEB6C12}"/>
              </a:ext>
            </a:extLst>
          </p:cNvPr>
          <p:cNvSpPr>
            <a:spLocks noGrp="1"/>
          </p:cNvSpPr>
          <p:nvPr>
            <p:ph type="title"/>
          </p:nvPr>
        </p:nvSpPr>
        <p:spPr/>
        <p:txBody>
          <a:bodyPr/>
          <a:lstStyle/>
          <a:p>
            <a:r>
              <a:rPr lang="en-US" dirty="0"/>
              <a:t>Socioemotional development (cont.)</a:t>
            </a:r>
            <a:endParaRPr lang="en-ID" dirty="0"/>
          </a:p>
        </p:txBody>
      </p:sp>
      <p:sp>
        <p:nvSpPr>
          <p:cNvPr id="3" name="Content Placeholder 2">
            <a:extLst>
              <a:ext uri="{FF2B5EF4-FFF2-40B4-BE49-F238E27FC236}">
                <a16:creationId xmlns:a16="http://schemas.microsoft.com/office/drawing/2014/main" id="{19EB93F2-8384-4815-B160-6FFB225C72EC}"/>
              </a:ext>
            </a:extLst>
          </p:cNvPr>
          <p:cNvSpPr>
            <a:spLocks noGrp="1"/>
          </p:cNvSpPr>
          <p:nvPr>
            <p:ph idx="1"/>
          </p:nvPr>
        </p:nvSpPr>
        <p:spPr/>
        <p:txBody>
          <a:bodyPr/>
          <a:lstStyle/>
          <a:p>
            <a:r>
              <a:rPr lang="en-US" dirty="0"/>
              <a:t>Moral Education</a:t>
            </a:r>
          </a:p>
          <a:p>
            <a:pPr lvl="1"/>
            <a:r>
              <a:rPr lang="en-US" dirty="0"/>
              <a:t>Value clarification: an approach to moral education that emphasizes helping people clarify what their lives are for and what is worth, working for, students are encouraged to define their own values and understand the values of others</a:t>
            </a:r>
          </a:p>
          <a:p>
            <a:pPr lvl="1"/>
            <a:r>
              <a:rPr lang="en-US" dirty="0"/>
              <a:t>Cognitive moral education: an approach to moral education based on the belief that students should value things such as democracy and justice as their moral reasoning develops; Kohlberg’s theory has served as the foundation of many cognitive moral education efforts</a:t>
            </a:r>
          </a:p>
          <a:p>
            <a:pPr lvl="1"/>
            <a:r>
              <a:rPr lang="en-US" dirty="0"/>
              <a:t>Service learning: a form of education that promotes social responsibility and service to the community</a:t>
            </a:r>
            <a:endParaRPr lang="en-ID" dirty="0"/>
          </a:p>
          <a:p>
            <a:endParaRPr lang="en-ID" dirty="0"/>
          </a:p>
        </p:txBody>
      </p:sp>
    </p:spTree>
    <p:extLst>
      <p:ext uri="{BB962C8B-B14F-4D97-AF65-F5344CB8AC3E}">
        <p14:creationId xmlns:p14="http://schemas.microsoft.com/office/powerpoint/2010/main" val="19097492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DEA4D-C584-4425-85C5-7F1E10F91B86}"/>
              </a:ext>
            </a:extLst>
          </p:cNvPr>
          <p:cNvSpPr>
            <a:spLocks noGrp="1"/>
          </p:cNvSpPr>
          <p:nvPr>
            <p:ph type="title"/>
          </p:nvPr>
        </p:nvSpPr>
        <p:spPr/>
        <p:txBody>
          <a:bodyPr/>
          <a:lstStyle/>
          <a:p>
            <a:r>
              <a:rPr lang="en-US" dirty="0"/>
              <a:t>Socioemotional development (cont.)</a:t>
            </a:r>
            <a:endParaRPr lang="en-ID" dirty="0"/>
          </a:p>
        </p:txBody>
      </p:sp>
      <p:sp>
        <p:nvSpPr>
          <p:cNvPr id="3" name="Content Placeholder 2">
            <a:extLst>
              <a:ext uri="{FF2B5EF4-FFF2-40B4-BE49-F238E27FC236}">
                <a16:creationId xmlns:a16="http://schemas.microsoft.com/office/drawing/2014/main" id="{A13C985D-1EF2-463A-BF7F-84086674D95F}"/>
              </a:ext>
            </a:extLst>
          </p:cNvPr>
          <p:cNvSpPr>
            <a:spLocks noGrp="1"/>
          </p:cNvSpPr>
          <p:nvPr>
            <p:ph idx="1"/>
          </p:nvPr>
        </p:nvSpPr>
        <p:spPr/>
        <p:txBody>
          <a:bodyPr/>
          <a:lstStyle/>
          <a:p>
            <a:r>
              <a:rPr lang="en-US" dirty="0"/>
              <a:t>Coping with Stress</a:t>
            </a:r>
          </a:p>
          <a:p>
            <a:pPr marL="228600" lvl="1" indent="0">
              <a:buNone/>
            </a:pPr>
            <a:endParaRPr lang="en-ID" dirty="0"/>
          </a:p>
        </p:txBody>
      </p:sp>
    </p:spTree>
    <p:extLst>
      <p:ext uri="{BB962C8B-B14F-4D97-AF65-F5344CB8AC3E}">
        <p14:creationId xmlns:p14="http://schemas.microsoft.com/office/powerpoint/2010/main" val="38756517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9F609-07AA-4C76-AC3F-E15294FD13C7}"/>
              </a:ext>
            </a:extLst>
          </p:cNvPr>
          <p:cNvSpPr>
            <a:spLocks noGrp="1"/>
          </p:cNvSpPr>
          <p:nvPr>
            <p:ph type="title"/>
          </p:nvPr>
        </p:nvSpPr>
        <p:spPr/>
        <p:txBody>
          <a:bodyPr/>
          <a:lstStyle/>
          <a:p>
            <a:r>
              <a:rPr lang="en-US" dirty="0"/>
              <a:t>Learning goals</a:t>
            </a:r>
            <a:endParaRPr lang="en-ID" dirty="0"/>
          </a:p>
        </p:txBody>
      </p:sp>
      <p:sp>
        <p:nvSpPr>
          <p:cNvPr id="3" name="Content Placeholder 2">
            <a:extLst>
              <a:ext uri="{FF2B5EF4-FFF2-40B4-BE49-F238E27FC236}">
                <a16:creationId xmlns:a16="http://schemas.microsoft.com/office/drawing/2014/main" id="{47AF1E4D-40A9-420A-A70B-7DD99DE7C530}"/>
              </a:ext>
            </a:extLst>
          </p:cNvPr>
          <p:cNvSpPr>
            <a:spLocks noGrp="1"/>
          </p:cNvSpPr>
          <p:nvPr>
            <p:ph idx="1"/>
          </p:nvPr>
        </p:nvSpPr>
        <p:spPr/>
        <p:txBody>
          <a:bodyPr/>
          <a:lstStyle/>
          <a:p>
            <a:pPr marL="457200" indent="-457200">
              <a:buFont typeface="+mj-lt"/>
              <a:buAutoNum type="arabicPeriod"/>
            </a:pPr>
            <a:r>
              <a:rPr lang="en-US" dirty="0"/>
              <a:t>Describe two contemporary perspectives of socioemotional development: Bronfenbrenner’s ecological theory and Erikson’s life-span developmental theory</a:t>
            </a:r>
          </a:p>
          <a:p>
            <a:pPr marL="457200" indent="-457200">
              <a:buFont typeface="+mj-lt"/>
              <a:buAutoNum type="arabicPeriod"/>
            </a:pPr>
            <a:r>
              <a:rPr lang="en-US" dirty="0"/>
              <a:t>Discuss how the social contexts of families, peers, and schools are linked with socioemotional development</a:t>
            </a:r>
          </a:p>
          <a:p>
            <a:pPr marL="457200" indent="-457200">
              <a:buFont typeface="+mj-lt"/>
              <a:buAutoNum type="arabicPeriod"/>
            </a:pPr>
            <a:r>
              <a:rPr lang="en-US" dirty="0"/>
              <a:t>Explain these aspects of children’s socioemotional development: self-esteem, identify, moral development, and coping with stress</a:t>
            </a:r>
            <a:endParaRPr lang="en-ID" dirty="0"/>
          </a:p>
        </p:txBody>
      </p:sp>
    </p:spTree>
    <p:extLst>
      <p:ext uri="{BB962C8B-B14F-4D97-AF65-F5344CB8AC3E}">
        <p14:creationId xmlns:p14="http://schemas.microsoft.com/office/powerpoint/2010/main" val="39623358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7016AC9-4840-42F3-B4C2-0298CD0F9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75405" y="950977"/>
            <a:ext cx="9041190" cy="4956047"/>
          </a:xfrm>
          <a:prstGeom prst="rect">
            <a:avLst/>
          </a:prstGeom>
          <a:solidFill>
            <a:srgbClr val="FFFFFF"/>
          </a:solidFill>
          <a:ln w="3175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icture containing crossword puzzle, text, indoor, black&#10;&#10;Description automatically generated">
            <a:extLst>
              <a:ext uri="{FF2B5EF4-FFF2-40B4-BE49-F238E27FC236}">
                <a16:creationId xmlns:a16="http://schemas.microsoft.com/office/drawing/2014/main" id="{09B49716-E2AE-4435-B72A-32F79D18D0A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68797" y="1012485"/>
            <a:ext cx="4833030" cy="4833030"/>
          </a:xfrm>
          <a:prstGeom prst="rect">
            <a:avLst/>
          </a:prstGeom>
        </p:spPr>
      </p:pic>
      <p:sp>
        <p:nvSpPr>
          <p:cNvPr id="12" name="Oval 11">
            <a:extLst>
              <a:ext uri="{FF2B5EF4-FFF2-40B4-BE49-F238E27FC236}">
                <a16:creationId xmlns:a16="http://schemas.microsoft.com/office/drawing/2014/main" id="{E865FF8A-8166-4DBE-B090-464537253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380" y="624518"/>
            <a:ext cx="2157984" cy="2157984"/>
          </a:xfrm>
          <a:prstGeom prst="ellipse">
            <a:avLst/>
          </a:prstGeom>
          <a:solidFill>
            <a:srgbClr val="40404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38CA2B-D9F8-4B4E-900F-613BC8B7CAD4}"/>
              </a:ext>
            </a:extLst>
          </p:cNvPr>
          <p:cNvSpPr>
            <a:spLocks noGrp="1"/>
          </p:cNvSpPr>
          <p:nvPr>
            <p:ph type="title"/>
          </p:nvPr>
        </p:nvSpPr>
        <p:spPr>
          <a:xfrm>
            <a:off x="796972" y="789110"/>
            <a:ext cx="1828800" cy="1828800"/>
          </a:xfrm>
          <a:prstGeom prst="ellipse">
            <a:avLst/>
          </a:prstGeom>
          <a:noFill/>
          <a:ln>
            <a:solidFill>
              <a:srgbClr val="FFFFFF"/>
            </a:solidFill>
          </a:ln>
        </p:spPr>
        <p:txBody>
          <a:bodyPr vert="horz" lIns="182880" tIns="182880" rIns="182880" bIns="182880" rtlCol="0" anchor="ctr">
            <a:normAutofit/>
          </a:bodyPr>
          <a:lstStyle/>
          <a:p>
            <a:r>
              <a:rPr lang="en-US" sz="2000">
                <a:solidFill>
                  <a:srgbClr val="FFFFFF"/>
                </a:solidFill>
              </a:rPr>
              <a:t>Quiz</a:t>
            </a:r>
          </a:p>
        </p:txBody>
      </p:sp>
    </p:spTree>
    <p:extLst>
      <p:ext uri="{BB962C8B-B14F-4D97-AF65-F5344CB8AC3E}">
        <p14:creationId xmlns:p14="http://schemas.microsoft.com/office/powerpoint/2010/main" val="2021272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8A117-0EF8-494E-875C-D8C6B19FE2DD}"/>
              </a:ext>
            </a:extLst>
          </p:cNvPr>
          <p:cNvSpPr>
            <a:spLocks noGrp="1"/>
          </p:cNvSpPr>
          <p:nvPr>
            <p:ph type="title"/>
          </p:nvPr>
        </p:nvSpPr>
        <p:spPr/>
        <p:txBody>
          <a:bodyPr/>
          <a:lstStyle/>
          <a:p>
            <a:r>
              <a:rPr lang="en-US" dirty="0"/>
              <a:t>Learning goals</a:t>
            </a:r>
            <a:endParaRPr lang="en-ID" dirty="0"/>
          </a:p>
        </p:txBody>
      </p:sp>
      <p:sp>
        <p:nvSpPr>
          <p:cNvPr id="3" name="Content Placeholder 2">
            <a:extLst>
              <a:ext uri="{FF2B5EF4-FFF2-40B4-BE49-F238E27FC236}">
                <a16:creationId xmlns:a16="http://schemas.microsoft.com/office/drawing/2014/main" id="{298408EF-4413-4054-B016-A455B60601C2}"/>
              </a:ext>
            </a:extLst>
          </p:cNvPr>
          <p:cNvSpPr>
            <a:spLocks noGrp="1"/>
          </p:cNvSpPr>
          <p:nvPr>
            <p:ph idx="1"/>
          </p:nvPr>
        </p:nvSpPr>
        <p:spPr/>
        <p:txBody>
          <a:bodyPr/>
          <a:lstStyle/>
          <a:p>
            <a:pPr marL="457200" indent="-457200">
              <a:buFont typeface="+mj-lt"/>
              <a:buAutoNum type="arabicPeriod"/>
            </a:pPr>
            <a:r>
              <a:rPr lang="en-US" dirty="0"/>
              <a:t>Describe some basic ideas about the field of educational psychology</a:t>
            </a:r>
          </a:p>
          <a:p>
            <a:pPr marL="457200" indent="-457200">
              <a:buFont typeface="+mj-lt"/>
              <a:buAutoNum type="arabicPeriod"/>
            </a:pPr>
            <a:r>
              <a:rPr lang="en-US" dirty="0"/>
              <a:t>Identify the attitudes and skills of an effective teacher</a:t>
            </a:r>
          </a:p>
          <a:p>
            <a:pPr marL="457200" indent="-457200">
              <a:buFont typeface="+mj-lt"/>
              <a:buAutoNum type="arabicPeriod"/>
            </a:pPr>
            <a:r>
              <a:rPr lang="en-US" dirty="0"/>
              <a:t>Discuss why research is important to effective teaching, and how educational psychologists and teachers can conduct and evaluate research</a:t>
            </a:r>
            <a:endParaRPr lang="en-ID" dirty="0"/>
          </a:p>
        </p:txBody>
      </p:sp>
    </p:spTree>
    <p:extLst>
      <p:ext uri="{BB962C8B-B14F-4D97-AF65-F5344CB8AC3E}">
        <p14:creationId xmlns:p14="http://schemas.microsoft.com/office/powerpoint/2010/main" val="435849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5083A-802D-4618-A756-CCA87DBDE0D8}"/>
              </a:ext>
            </a:extLst>
          </p:cNvPr>
          <p:cNvSpPr>
            <a:spLocks noGrp="1"/>
          </p:cNvSpPr>
          <p:nvPr>
            <p:ph type="title"/>
          </p:nvPr>
        </p:nvSpPr>
        <p:spPr/>
        <p:txBody>
          <a:bodyPr>
            <a:normAutofit/>
          </a:bodyPr>
          <a:lstStyle/>
          <a:p>
            <a:r>
              <a:rPr lang="en-US" dirty="0"/>
              <a:t>Exploring educational psychology</a:t>
            </a:r>
            <a:endParaRPr lang="en-ID" dirty="0"/>
          </a:p>
        </p:txBody>
      </p:sp>
      <p:sp>
        <p:nvSpPr>
          <p:cNvPr id="3" name="Content Placeholder 2">
            <a:extLst>
              <a:ext uri="{FF2B5EF4-FFF2-40B4-BE49-F238E27FC236}">
                <a16:creationId xmlns:a16="http://schemas.microsoft.com/office/drawing/2014/main" id="{F39651FC-F7A8-4299-819C-EDB4E1CD1F5F}"/>
              </a:ext>
            </a:extLst>
          </p:cNvPr>
          <p:cNvSpPr>
            <a:spLocks noGrp="1"/>
          </p:cNvSpPr>
          <p:nvPr>
            <p:ph idx="1"/>
          </p:nvPr>
        </p:nvSpPr>
        <p:spPr/>
        <p:txBody>
          <a:bodyPr>
            <a:normAutofit fontScale="92500" lnSpcReduction="20000"/>
          </a:bodyPr>
          <a:lstStyle/>
          <a:p>
            <a:r>
              <a:rPr lang="en-US" dirty="0"/>
              <a:t>Educational psychology : the branch of psychology that specializes in understanding teaching and learning in educational settings</a:t>
            </a:r>
          </a:p>
          <a:p>
            <a:pPr lvl="1"/>
            <a:r>
              <a:rPr lang="en-US" dirty="0"/>
              <a:t>Historical Background</a:t>
            </a:r>
          </a:p>
          <a:p>
            <a:pPr lvl="1"/>
            <a:r>
              <a:rPr lang="en-US" dirty="0"/>
              <a:t>William James</a:t>
            </a:r>
          </a:p>
          <a:p>
            <a:pPr lvl="1"/>
            <a:r>
              <a:rPr lang="en-US" dirty="0"/>
              <a:t>John Dewey</a:t>
            </a:r>
          </a:p>
          <a:p>
            <a:pPr lvl="1"/>
            <a:r>
              <a:rPr lang="en-US" dirty="0"/>
              <a:t>E.L. Thorndike</a:t>
            </a:r>
          </a:p>
          <a:p>
            <a:pPr lvl="1"/>
            <a:r>
              <a:rPr lang="en-US" dirty="0"/>
              <a:t>Diversity and Early Educational Psychology</a:t>
            </a:r>
          </a:p>
          <a:p>
            <a:pPr lvl="1"/>
            <a:r>
              <a:rPr lang="en-US" dirty="0"/>
              <a:t>The Behavioral Approach</a:t>
            </a:r>
          </a:p>
          <a:p>
            <a:pPr lvl="1"/>
            <a:r>
              <a:rPr lang="en-US" dirty="0"/>
              <a:t>The Cognitive Revolution</a:t>
            </a:r>
          </a:p>
          <a:p>
            <a:r>
              <a:rPr lang="en-US" dirty="0"/>
              <a:t>Teaching: Art and Science</a:t>
            </a:r>
          </a:p>
          <a:p>
            <a:endParaRPr lang="en-ID" dirty="0"/>
          </a:p>
        </p:txBody>
      </p:sp>
    </p:spTree>
    <p:extLst>
      <p:ext uri="{BB962C8B-B14F-4D97-AF65-F5344CB8AC3E}">
        <p14:creationId xmlns:p14="http://schemas.microsoft.com/office/powerpoint/2010/main" val="4246077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C117C-E0CB-485B-851A-E48053E661CE}"/>
              </a:ext>
            </a:extLst>
          </p:cNvPr>
          <p:cNvSpPr>
            <a:spLocks noGrp="1"/>
          </p:cNvSpPr>
          <p:nvPr>
            <p:ph type="title"/>
          </p:nvPr>
        </p:nvSpPr>
        <p:spPr/>
        <p:txBody>
          <a:bodyPr>
            <a:normAutofit/>
          </a:bodyPr>
          <a:lstStyle/>
          <a:p>
            <a:r>
              <a:rPr lang="en-US" dirty="0"/>
              <a:t>effective teaching</a:t>
            </a:r>
            <a:endParaRPr lang="en-ID" dirty="0"/>
          </a:p>
        </p:txBody>
      </p:sp>
      <p:sp>
        <p:nvSpPr>
          <p:cNvPr id="3" name="Content Placeholder 2">
            <a:extLst>
              <a:ext uri="{FF2B5EF4-FFF2-40B4-BE49-F238E27FC236}">
                <a16:creationId xmlns:a16="http://schemas.microsoft.com/office/drawing/2014/main" id="{E4A23C71-7150-41FD-9040-A4CA66B7C0E3}"/>
              </a:ext>
            </a:extLst>
          </p:cNvPr>
          <p:cNvSpPr>
            <a:spLocks noGrp="1"/>
          </p:cNvSpPr>
          <p:nvPr>
            <p:ph idx="1"/>
          </p:nvPr>
        </p:nvSpPr>
        <p:spPr/>
        <p:txBody>
          <a:bodyPr>
            <a:normAutofit fontScale="85000" lnSpcReduction="10000"/>
          </a:bodyPr>
          <a:lstStyle/>
          <a:p>
            <a:pPr marL="0" indent="0">
              <a:buNone/>
            </a:pPr>
            <a:r>
              <a:rPr lang="en-US" dirty="0"/>
              <a:t>Professional Knowledge and Skills</a:t>
            </a:r>
          </a:p>
          <a:p>
            <a:r>
              <a:rPr lang="en-US" dirty="0"/>
              <a:t>Subject-Matter Competence</a:t>
            </a:r>
          </a:p>
          <a:p>
            <a:r>
              <a:rPr lang="en-US" dirty="0"/>
              <a:t>Instructional Strategies</a:t>
            </a:r>
          </a:p>
          <a:p>
            <a:pPr lvl="1"/>
            <a:r>
              <a:rPr lang="en-US" dirty="0"/>
              <a:t>Constructivist approach: a learner-centered approach to learning that emphasizes the importance of individuals actively constructing knowledge and understanding with guidance from the teacher</a:t>
            </a:r>
          </a:p>
          <a:p>
            <a:pPr lvl="1"/>
            <a:r>
              <a:rPr lang="en-US" dirty="0"/>
              <a:t>Direct instruction approach: A structured, teacher-centered approach characterized by teacher direction and control, high teacher expectations for students’ progress, maximum time spent by students on academic tasks, and efforts by the teacher to keep negative affect to a minimum</a:t>
            </a:r>
          </a:p>
          <a:p>
            <a:r>
              <a:rPr lang="en-US" dirty="0"/>
              <a:t>Thinking Skills</a:t>
            </a:r>
          </a:p>
          <a:p>
            <a:r>
              <a:rPr lang="en-US" dirty="0"/>
              <a:t>Goal Setting and Instructional Planning</a:t>
            </a:r>
          </a:p>
          <a:p>
            <a:endParaRPr lang="en-ID" dirty="0"/>
          </a:p>
        </p:txBody>
      </p:sp>
    </p:spTree>
    <p:extLst>
      <p:ext uri="{BB962C8B-B14F-4D97-AF65-F5344CB8AC3E}">
        <p14:creationId xmlns:p14="http://schemas.microsoft.com/office/powerpoint/2010/main" val="3507778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16138-94B2-44CF-B9CB-B99F772F2EDF}"/>
              </a:ext>
            </a:extLst>
          </p:cNvPr>
          <p:cNvSpPr>
            <a:spLocks noGrp="1"/>
          </p:cNvSpPr>
          <p:nvPr>
            <p:ph type="title"/>
          </p:nvPr>
        </p:nvSpPr>
        <p:spPr/>
        <p:txBody>
          <a:bodyPr/>
          <a:lstStyle/>
          <a:p>
            <a:r>
              <a:rPr lang="en-US" dirty="0"/>
              <a:t>Effective teaching (cont.)</a:t>
            </a:r>
            <a:endParaRPr lang="en-ID" dirty="0"/>
          </a:p>
        </p:txBody>
      </p:sp>
      <p:sp>
        <p:nvSpPr>
          <p:cNvPr id="3" name="Content Placeholder 2">
            <a:extLst>
              <a:ext uri="{FF2B5EF4-FFF2-40B4-BE49-F238E27FC236}">
                <a16:creationId xmlns:a16="http://schemas.microsoft.com/office/drawing/2014/main" id="{7B51F2B1-62AF-4A47-8642-BD31524208E8}"/>
              </a:ext>
            </a:extLst>
          </p:cNvPr>
          <p:cNvSpPr>
            <a:spLocks noGrp="1"/>
          </p:cNvSpPr>
          <p:nvPr>
            <p:ph idx="1"/>
          </p:nvPr>
        </p:nvSpPr>
        <p:spPr/>
        <p:txBody>
          <a:bodyPr>
            <a:normAutofit/>
          </a:bodyPr>
          <a:lstStyle/>
          <a:p>
            <a:r>
              <a:rPr lang="en-US" dirty="0"/>
              <a:t>Developmentally Appropriate Teaching Practices</a:t>
            </a:r>
          </a:p>
          <a:p>
            <a:r>
              <a:rPr lang="en-US" dirty="0"/>
              <a:t>Classroom Management Skills</a:t>
            </a:r>
          </a:p>
          <a:p>
            <a:r>
              <a:rPr lang="en-US" dirty="0"/>
              <a:t>Motivational Skills</a:t>
            </a:r>
          </a:p>
          <a:p>
            <a:r>
              <a:rPr lang="en-US" dirty="0"/>
              <a:t>Communication Skills</a:t>
            </a:r>
          </a:p>
        </p:txBody>
      </p:sp>
    </p:spTree>
    <p:extLst>
      <p:ext uri="{BB962C8B-B14F-4D97-AF65-F5344CB8AC3E}">
        <p14:creationId xmlns:p14="http://schemas.microsoft.com/office/powerpoint/2010/main" val="619399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2BC0-586F-49CC-839A-491C5C00AA46}"/>
              </a:ext>
            </a:extLst>
          </p:cNvPr>
          <p:cNvSpPr>
            <a:spLocks noGrp="1"/>
          </p:cNvSpPr>
          <p:nvPr>
            <p:ph type="title"/>
          </p:nvPr>
        </p:nvSpPr>
        <p:spPr/>
        <p:txBody>
          <a:bodyPr/>
          <a:lstStyle/>
          <a:p>
            <a:r>
              <a:rPr lang="en-US" dirty="0"/>
              <a:t>Effective teaching (cont.)</a:t>
            </a:r>
            <a:endParaRPr lang="en-ID" dirty="0"/>
          </a:p>
        </p:txBody>
      </p:sp>
      <p:sp>
        <p:nvSpPr>
          <p:cNvPr id="3" name="Content Placeholder 2">
            <a:extLst>
              <a:ext uri="{FF2B5EF4-FFF2-40B4-BE49-F238E27FC236}">
                <a16:creationId xmlns:a16="http://schemas.microsoft.com/office/drawing/2014/main" id="{0B0A3B92-81D9-4AA5-95DC-9A828354F0FA}"/>
              </a:ext>
            </a:extLst>
          </p:cNvPr>
          <p:cNvSpPr>
            <a:spLocks noGrp="1"/>
          </p:cNvSpPr>
          <p:nvPr>
            <p:ph idx="1"/>
          </p:nvPr>
        </p:nvSpPr>
        <p:spPr/>
        <p:txBody>
          <a:bodyPr/>
          <a:lstStyle/>
          <a:p>
            <a:r>
              <a:rPr lang="en-ID" dirty="0"/>
              <a:t>Paying More Than Lip Service to Individual Variations</a:t>
            </a:r>
          </a:p>
          <a:p>
            <a:pPr lvl="1"/>
            <a:r>
              <a:rPr lang="en-ID" dirty="0"/>
              <a:t>Differentiated instruction: includes recognizing variations in students’ knowledge, readiness, interests, and other characteristics, and taking these differences into account when planning curriculum and engaging in instruction</a:t>
            </a:r>
          </a:p>
          <a:p>
            <a:r>
              <a:rPr lang="en-ID" dirty="0"/>
              <a:t>Working Effectively with Students from Culturally Diversity</a:t>
            </a:r>
          </a:p>
          <a:p>
            <a:r>
              <a:rPr lang="en-ID" dirty="0"/>
              <a:t>Assessment Knowledge and Skills</a:t>
            </a:r>
          </a:p>
          <a:p>
            <a:r>
              <a:rPr lang="en-ID" dirty="0"/>
              <a:t>Technological Skills</a:t>
            </a:r>
          </a:p>
          <a:p>
            <a:pPr marL="0" indent="0">
              <a:buNone/>
            </a:pPr>
            <a:r>
              <a:rPr lang="en-ID" dirty="0"/>
              <a:t>Commitment, Motivation and Caring</a:t>
            </a:r>
          </a:p>
        </p:txBody>
      </p:sp>
    </p:spTree>
    <p:extLst>
      <p:ext uri="{BB962C8B-B14F-4D97-AF65-F5344CB8AC3E}">
        <p14:creationId xmlns:p14="http://schemas.microsoft.com/office/powerpoint/2010/main" val="2676386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C547F-59EE-4C94-85E7-C6624B982F53}"/>
              </a:ext>
            </a:extLst>
          </p:cNvPr>
          <p:cNvSpPr>
            <a:spLocks noGrp="1"/>
          </p:cNvSpPr>
          <p:nvPr>
            <p:ph type="title"/>
          </p:nvPr>
        </p:nvSpPr>
        <p:spPr/>
        <p:txBody>
          <a:bodyPr>
            <a:normAutofit/>
          </a:bodyPr>
          <a:lstStyle/>
          <a:p>
            <a:r>
              <a:rPr lang="en-US" dirty="0"/>
              <a:t>Research in </a:t>
            </a:r>
            <a:br>
              <a:rPr lang="en-US" dirty="0"/>
            </a:br>
            <a:r>
              <a:rPr lang="en-US" dirty="0"/>
              <a:t>educational psychology</a:t>
            </a:r>
            <a:endParaRPr lang="en-ID" dirty="0"/>
          </a:p>
        </p:txBody>
      </p:sp>
      <p:sp>
        <p:nvSpPr>
          <p:cNvPr id="3" name="Content Placeholder 2">
            <a:extLst>
              <a:ext uri="{FF2B5EF4-FFF2-40B4-BE49-F238E27FC236}">
                <a16:creationId xmlns:a16="http://schemas.microsoft.com/office/drawing/2014/main" id="{C0EF7EB9-CC04-42A8-A447-B82EE9932261}"/>
              </a:ext>
            </a:extLst>
          </p:cNvPr>
          <p:cNvSpPr>
            <a:spLocks noGrp="1"/>
          </p:cNvSpPr>
          <p:nvPr>
            <p:ph idx="1"/>
          </p:nvPr>
        </p:nvSpPr>
        <p:spPr/>
        <p:txBody>
          <a:bodyPr>
            <a:normAutofit/>
          </a:bodyPr>
          <a:lstStyle/>
          <a:p>
            <a:r>
              <a:rPr lang="en-US" dirty="0"/>
              <a:t>Descriptive Research</a:t>
            </a:r>
          </a:p>
          <a:p>
            <a:pPr lvl="1"/>
            <a:r>
              <a:rPr lang="en-US" dirty="0"/>
              <a:t>Observation</a:t>
            </a:r>
          </a:p>
          <a:p>
            <a:pPr lvl="2"/>
            <a:r>
              <a:rPr lang="en-US" dirty="0"/>
              <a:t>Laboratory: A controlled setting from which many of the complex factors of the real world have been removed</a:t>
            </a:r>
          </a:p>
          <a:p>
            <a:pPr lvl="2"/>
            <a:r>
              <a:rPr lang="en-US" dirty="0"/>
              <a:t>Naturalistic Observation: Observation in the real world rather than a laboratory</a:t>
            </a:r>
          </a:p>
          <a:p>
            <a:pPr lvl="2"/>
            <a:r>
              <a:rPr lang="en-US" dirty="0"/>
              <a:t>Participant Observation: Observation conducted at the same time the teacher-researcher is actively involved as a participant in the activity or setting</a:t>
            </a:r>
          </a:p>
          <a:p>
            <a:pPr lvl="1"/>
            <a:r>
              <a:rPr lang="en-ID" dirty="0"/>
              <a:t>Interview and Questionnaires</a:t>
            </a:r>
          </a:p>
          <a:p>
            <a:pPr marL="228600" lvl="1" indent="0">
              <a:buNone/>
            </a:pPr>
            <a:endParaRPr lang="en-ID" dirty="0"/>
          </a:p>
        </p:txBody>
      </p:sp>
    </p:spTree>
    <p:extLst>
      <p:ext uri="{BB962C8B-B14F-4D97-AF65-F5344CB8AC3E}">
        <p14:creationId xmlns:p14="http://schemas.microsoft.com/office/powerpoint/2010/main" val="2730150267"/>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otalTime>0</TotalTime>
  <Words>2047</Words>
  <Application>Microsoft Office PowerPoint</Application>
  <PresentationFormat>Widescreen</PresentationFormat>
  <Paragraphs>216</Paragraphs>
  <Slides>39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Gill Sans MT</vt:lpstr>
      <vt:lpstr>Parcel</vt:lpstr>
      <vt:lpstr>Educational psychology</vt:lpstr>
      <vt:lpstr>Educational psychology</vt:lpstr>
      <vt:lpstr>Learning goals</vt:lpstr>
      <vt:lpstr>Learning goals</vt:lpstr>
      <vt:lpstr>Exploring educational psychology</vt:lpstr>
      <vt:lpstr>effective teaching</vt:lpstr>
      <vt:lpstr>Effective teaching (cont.)</vt:lpstr>
      <vt:lpstr>Effective teaching (cont.)</vt:lpstr>
      <vt:lpstr>Research in  educational psychology</vt:lpstr>
      <vt:lpstr>Research in  educational psychology (cont.)</vt:lpstr>
      <vt:lpstr>Research in  educational psychology (cont.)</vt:lpstr>
      <vt:lpstr>Research in  educational psychology (cont.)</vt:lpstr>
      <vt:lpstr>Research in  educational psychology (cont.)</vt:lpstr>
      <vt:lpstr>Research in  educational psychology (cont.)</vt:lpstr>
      <vt:lpstr>Educational psychology</vt:lpstr>
      <vt:lpstr>Learning goals</vt:lpstr>
      <vt:lpstr>AN overview of child development</vt:lpstr>
      <vt:lpstr>Cognitive development</vt:lpstr>
      <vt:lpstr>Cognitive development (Cont.)</vt:lpstr>
      <vt:lpstr>Cognitive development (Cont.)</vt:lpstr>
      <vt:lpstr>Cognitive development (Cont.)</vt:lpstr>
      <vt:lpstr>Cognitive development (Cont.)</vt:lpstr>
      <vt:lpstr>Cognitive development (Cont.)</vt:lpstr>
      <vt:lpstr>Cognitive development (Cont.)</vt:lpstr>
      <vt:lpstr>Language development</vt:lpstr>
      <vt:lpstr>Learning goals</vt:lpstr>
      <vt:lpstr>Educational psychology</vt:lpstr>
      <vt:lpstr>Learning goals</vt:lpstr>
      <vt:lpstr>Contemporary theories</vt:lpstr>
      <vt:lpstr>Contemporary theories (Cont.)</vt:lpstr>
      <vt:lpstr>Social Contexts of development</vt:lpstr>
      <vt:lpstr>Social Contexts of development (Cont.)</vt:lpstr>
      <vt:lpstr>Socioemotional development</vt:lpstr>
      <vt:lpstr>Socioemotional development (cont.)</vt:lpstr>
      <vt:lpstr>Socioemotional development (cont.)</vt:lpstr>
      <vt:lpstr>Socioemotional development (cont.)</vt:lpstr>
      <vt:lpstr>Socioemotional development (cont.)</vt:lpstr>
      <vt:lpstr>Learning goals</vt:lpstr>
      <vt:lpstr>Quiz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Educational psychology</dc:title>
  <dc:creator>Gita Soerjoatmodjo</dc:creator>
  <cp:lastModifiedBy>Gita Soerjoatmodjo</cp:lastModifiedBy>
  <cp:revision>1</cp:revision>
  <dcterms:created xsi:type="dcterms:W3CDTF">2019-09-04T23:19:12Z</dcterms:created>
  <dcterms:modified xsi:type="dcterms:W3CDTF">2019-09-04T23:19:31Z</dcterms:modified>
</cp:coreProperties>
</file>