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60"/>
  </p:notesMasterIdLst>
  <p:sldIdLst>
    <p:sldId id="256" r:id="rId2"/>
    <p:sldId id="292" r:id="rId3"/>
    <p:sldId id="293" r:id="rId4"/>
    <p:sldId id="294" r:id="rId5"/>
    <p:sldId id="295" r:id="rId6"/>
    <p:sldId id="296" r:id="rId7"/>
    <p:sldId id="270" r:id="rId8"/>
    <p:sldId id="297" r:id="rId9"/>
    <p:sldId id="258" r:id="rId10"/>
    <p:sldId id="298" r:id="rId11"/>
    <p:sldId id="299" r:id="rId12"/>
    <p:sldId id="300" r:id="rId13"/>
    <p:sldId id="301" r:id="rId14"/>
    <p:sldId id="302" r:id="rId15"/>
    <p:sldId id="261" r:id="rId16"/>
    <p:sldId id="279" r:id="rId17"/>
    <p:sldId id="280" r:id="rId18"/>
    <p:sldId id="283" r:id="rId19"/>
    <p:sldId id="282" r:id="rId20"/>
    <p:sldId id="281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57" r:id="rId30"/>
    <p:sldId id="303" r:id="rId31"/>
    <p:sldId id="259" r:id="rId32"/>
    <p:sldId id="304" r:id="rId33"/>
    <p:sldId id="260" r:id="rId34"/>
    <p:sldId id="264" r:id="rId35"/>
    <p:sldId id="305" r:id="rId36"/>
    <p:sldId id="306" r:id="rId37"/>
    <p:sldId id="307" r:id="rId38"/>
    <p:sldId id="308" r:id="rId39"/>
    <p:sldId id="309" r:id="rId40"/>
    <p:sldId id="310" r:id="rId41"/>
    <p:sldId id="263" r:id="rId42"/>
    <p:sldId id="311" r:id="rId43"/>
    <p:sldId id="265" r:id="rId44"/>
    <p:sldId id="266" r:id="rId45"/>
    <p:sldId id="267" r:id="rId46"/>
    <p:sldId id="268" r:id="rId47"/>
    <p:sldId id="269" r:id="rId48"/>
    <p:sldId id="312" r:id="rId49"/>
    <p:sldId id="313" r:id="rId50"/>
    <p:sldId id="314" r:id="rId51"/>
    <p:sldId id="315" r:id="rId52"/>
    <p:sldId id="316" r:id="rId53"/>
    <p:sldId id="317" r:id="rId54"/>
    <p:sldId id="318" r:id="rId55"/>
    <p:sldId id="319" r:id="rId56"/>
    <p:sldId id="320" r:id="rId57"/>
    <p:sldId id="321" r:id="rId58"/>
    <p:sldId id="262" r:id="rId59"/>
  </p:sldIdLst>
  <p:sldSz cx="9144000" cy="5143500" type="screen16x9"/>
  <p:notesSz cx="6858000" cy="9144000"/>
  <p:embeddedFontLst>
    <p:embeddedFont>
      <p:font typeface="Barlow SemiBold" panose="020B0604020202020204" charset="0"/>
      <p:regular r:id="rId61"/>
      <p:bold r:id="rId62"/>
      <p:italic r:id="rId63"/>
      <p:boldItalic r:id="rId64"/>
    </p:embeddedFont>
    <p:embeddedFont>
      <p:font typeface="Barlow Light" panose="020B0604020202020204" charset="0"/>
      <p:regular r:id="rId65"/>
      <p:bold r:id="rId66"/>
      <p:italic r:id="rId67"/>
      <p:boldItalic r:id="rId6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2A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B65E507-DC8F-49B3-B30E-FBD8CCA20E09}">
  <a:tblStyle styleId="{5B65E507-DC8F-49B3-B30E-FBD8CCA20E0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9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5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3.fntdata"/><Relationship Id="rId68" Type="http://schemas.openxmlformats.org/officeDocument/2006/relationships/font" Target="fonts/font8.fntdata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6.fntdata"/><Relationship Id="rId5" Type="http://schemas.openxmlformats.org/officeDocument/2006/relationships/slide" Target="slides/slide4.xml"/><Relationship Id="rId61" Type="http://schemas.openxmlformats.org/officeDocument/2006/relationships/font" Target="fonts/font1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4.fntdata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7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2.fntdata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3D2247-4A40-4E66-BDF4-65BB4CADEFB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C774F5-C740-4C45-A8DD-270F31CDF4BF}">
      <dgm:prSet phldrT="[Text]" custT="1"/>
      <dgm:spPr/>
      <dgm:t>
        <a:bodyPr/>
        <a:lstStyle/>
        <a:p>
          <a:r>
            <a:rPr lang="en-ID" sz="1800" dirty="0"/>
            <a:t>A= </a:t>
          </a:r>
          <a:r>
            <a:rPr lang="en-ID" sz="1800" dirty="0" err="1"/>
            <a:t>terlambat</a:t>
          </a:r>
          <a:r>
            <a:rPr lang="en-ID" sz="1800" dirty="0"/>
            <a:t> </a:t>
          </a:r>
          <a:r>
            <a:rPr lang="en-ID" sz="1800" dirty="0" err="1"/>
            <a:t>bangun</a:t>
          </a:r>
          <a:r>
            <a:rPr lang="en-ID" sz="1800" dirty="0"/>
            <a:t> </a:t>
          </a:r>
          <a:r>
            <a:rPr lang="en-ID" sz="1800" dirty="0" err="1"/>
            <a:t>pagi</a:t>
          </a:r>
          <a:endParaRPr lang="en-US" sz="1800" dirty="0"/>
        </a:p>
      </dgm:t>
    </dgm:pt>
    <dgm:pt modelId="{27995A12-42C3-4B67-990E-047712A40A24}" type="parTrans" cxnId="{DC6EFBA9-553D-4BBC-8A91-488DC9435EB0}">
      <dgm:prSet/>
      <dgm:spPr/>
      <dgm:t>
        <a:bodyPr/>
        <a:lstStyle/>
        <a:p>
          <a:endParaRPr lang="en-US"/>
        </a:p>
      </dgm:t>
    </dgm:pt>
    <dgm:pt modelId="{1DF919E6-8D3F-419A-801E-E6CC6D2BE9DE}" type="sibTrans" cxnId="{DC6EFBA9-553D-4BBC-8A91-488DC9435EB0}">
      <dgm:prSet/>
      <dgm:spPr/>
      <dgm:t>
        <a:bodyPr/>
        <a:lstStyle/>
        <a:p>
          <a:endParaRPr lang="en-US"/>
        </a:p>
      </dgm:t>
    </dgm:pt>
    <dgm:pt modelId="{A0F78921-D0BF-4366-819E-9F54B54399B4}">
      <dgm:prSet phldrT="[Text]" custT="1"/>
      <dgm:spPr/>
      <dgm:t>
        <a:bodyPr/>
        <a:lstStyle/>
        <a:p>
          <a:pPr algn="just"/>
          <a:r>
            <a:rPr lang="en-ID" sz="1400" dirty="0"/>
            <a:t>B= </a:t>
          </a:r>
          <a:r>
            <a:rPr lang="en-ID" sz="1400" dirty="0" err="1"/>
            <a:t>terlambat</a:t>
          </a:r>
          <a:r>
            <a:rPr lang="en-ID" sz="1400" dirty="0"/>
            <a:t> </a:t>
          </a:r>
          <a:r>
            <a:rPr lang="en-ID" sz="1400" dirty="0" err="1"/>
            <a:t>masuk</a:t>
          </a:r>
          <a:r>
            <a:rPr lang="en-ID" sz="1400" dirty="0"/>
            <a:t> </a:t>
          </a:r>
          <a:r>
            <a:rPr lang="en-ID" sz="1400" dirty="0" err="1"/>
            <a:t>sekolah</a:t>
          </a:r>
          <a:r>
            <a:rPr lang="en-ID" sz="1400" dirty="0"/>
            <a:t> 30 </a:t>
          </a:r>
          <a:r>
            <a:rPr lang="en-ID" sz="1400" dirty="0" err="1"/>
            <a:t>menit</a:t>
          </a:r>
          <a:r>
            <a:rPr lang="en-ID" sz="1400" dirty="0"/>
            <a:t> </a:t>
          </a:r>
          <a:r>
            <a:rPr lang="en-ID" sz="1400" dirty="0" err="1"/>
            <a:t>setelah</a:t>
          </a:r>
          <a:r>
            <a:rPr lang="en-ID" sz="1400" dirty="0"/>
            <a:t> jam </a:t>
          </a:r>
          <a:r>
            <a:rPr lang="en-ID" sz="1400" dirty="0" err="1"/>
            <a:t>belajar</a:t>
          </a:r>
          <a:r>
            <a:rPr lang="en-ID" sz="1400" dirty="0"/>
            <a:t> </a:t>
          </a:r>
          <a:r>
            <a:rPr lang="en-ID" sz="1400" dirty="0" err="1"/>
            <a:t>pertama</a:t>
          </a:r>
          <a:r>
            <a:rPr lang="en-ID" sz="1400" dirty="0"/>
            <a:t> </a:t>
          </a:r>
          <a:r>
            <a:rPr lang="en-ID" sz="1400" dirty="0" err="1"/>
            <a:t>dimulai</a:t>
          </a:r>
          <a:r>
            <a:rPr lang="en-ID" sz="1400" dirty="0"/>
            <a:t>, </a:t>
          </a:r>
          <a:r>
            <a:rPr lang="en-ID" sz="1400" dirty="0" err="1"/>
            <a:t>sebanyak</a:t>
          </a:r>
          <a:r>
            <a:rPr lang="en-ID" sz="1400" dirty="0"/>
            <a:t> 6x </a:t>
          </a:r>
          <a:r>
            <a:rPr lang="en-ID" sz="1400" dirty="0" err="1"/>
            <a:t>dalam</a:t>
          </a:r>
          <a:r>
            <a:rPr lang="en-ID" sz="1400" dirty="0"/>
            <a:t> </a:t>
          </a:r>
          <a:r>
            <a:rPr lang="en-ID" sz="1400" dirty="0" err="1"/>
            <a:t>sebulan</a:t>
          </a:r>
          <a:endParaRPr lang="en-US" sz="1400" dirty="0"/>
        </a:p>
      </dgm:t>
    </dgm:pt>
    <dgm:pt modelId="{9560B6CE-0E9F-4E09-BB2A-C045FAA96C8E}" type="parTrans" cxnId="{E61F33F6-AE9A-4D8C-AF97-1C0D98DC5457}">
      <dgm:prSet/>
      <dgm:spPr/>
      <dgm:t>
        <a:bodyPr/>
        <a:lstStyle/>
        <a:p>
          <a:endParaRPr lang="en-US"/>
        </a:p>
      </dgm:t>
    </dgm:pt>
    <dgm:pt modelId="{5750D631-3FF5-406C-9EA0-FF5527056DB0}" type="sibTrans" cxnId="{E61F33F6-AE9A-4D8C-AF97-1C0D98DC5457}">
      <dgm:prSet/>
      <dgm:spPr/>
      <dgm:t>
        <a:bodyPr/>
        <a:lstStyle/>
        <a:p>
          <a:endParaRPr lang="en-US"/>
        </a:p>
      </dgm:t>
    </dgm:pt>
    <dgm:pt modelId="{5292D099-A499-4F62-B83D-30C3D6B06C8E}">
      <dgm:prSet phldrT="[Text]" custT="1"/>
      <dgm:spPr/>
      <dgm:t>
        <a:bodyPr/>
        <a:lstStyle/>
        <a:p>
          <a:r>
            <a:rPr lang="en-ID" sz="1400" dirty="0"/>
            <a:t>C= </a:t>
          </a:r>
          <a:r>
            <a:rPr lang="en-ID" sz="1400" dirty="0" err="1"/>
            <a:t>tidak</a:t>
          </a:r>
          <a:r>
            <a:rPr lang="en-ID" sz="1400" dirty="0"/>
            <a:t> </a:t>
          </a:r>
          <a:r>
            <a:rPr lang="en-ID" sz="1400" dirty="0" err="1"/>
            <a:t>mengikuti</a:t>
          </a:r>
          <a:r>
            <a:rPr lang="en-ID" sz="1400" dirty="0"/>
            <a:t> </a:t>
          </a:r>
          <a:r>
            <a:rPr lang="en-ID" sz="1400" dirty="0" err="1"/>
            <a:t>pelajaran</a:t>
          </a:r>
          <a:r>
            <a:rPr lang="en-ID" sz="1400" dirty="0"/>
            <a:t> jam </a:t>
          </a:r>
          <a:r>
            <a:rPr lang="en-ID" sz="1400" dirty="0" err="1"/>
            <a:t>pertama</a:t>
          </a:r>
          <a:r>
            <a:rPr lang="en-ID" sz="1400" dirty="0"/>
            <a:t>, </a:t>
          </a:r>
          <a:r>
            <a:rPr lang="en-ID" sz="1400" dirty="0" err="1"/>
            <a:t>kurang</a:t>
          </a:r>
          <a:r>
            <a:rPr lang="en-ID" sz="1400" dirty="0"/>
            <a:t> </a:t>
          </a:r>
          <a:r>
            <a:rPr lang="en-ID" sz="1400" dirty="0" err="1"/>
            <a:t>memahami</a:t>
          </a:r>
          <a:r>
            <a:rPr lang="en-ID" sz="1400" dirty="0"/>
            <a:t> </a:t>
          </a:r>
          <a:r>
            <a:rPr lang="en-ID" sz="1400" dirty="0" err="1"/>
            <a:t>materi</a:t>
          </a:r>
          <a:r>
            <a:rPr lang="en-ID" sz="1400" dirty="0"/>
            <a:t> </a:t>
          </a:r>
          <a:r>
            <a:rPr lang="en-ID" sz="1400" dirty="0" err="1"/>
            <a:t>pelajaran</a:t>
          </a:r>
          <a:r>
            <a:rPr lang="en-ID" sz="1400" dirty="0"/>
            <a:t> </a:t>
          </a:r>
          <a:r>
            <a:rPr lang="en-ID" sz="1400" dirty="0" err="1"/>
            <a:t>pada</a:t>
          </a:r>
          <a:r>
            <a:rPr lang="en-ID" sz="1400" dirty="0"/>
            <a:t> jam </a:t>
          </a:r>
          <a:r>
            <a:rPr lang="en-ID" sz="1400" dirty="0" err="1"/>
            <a:t>pertama</a:t>
          </a:r>
          <a:endParaRPr lang="en-US" sz="1400" dirty="0"/>
        </a:p>
      </dgm:t>
    </dgm:pt>
    <dgm:pt modelId="{7B0DF755-63BB-48B4-A79E-FF2ACDB508ED}" type="parTrans" cxnId="{AD46C7A5-0642-4040-949C-7793E9EE1958}">
      <dgm:prSet/>
      <dgm:spPr/>
      <dgm:t>
        <a:bodyPr/>
        <a:lstStyle/>
        <a:p>
          <a:endParaRPr lang="en-US"/>
        </a:p>
      </dgm:t>
    </dgm:pt>
    <dgm:pt modelId="{C8DDB1FD-7115-4118-A44A-A688ADDFD71D}" type="sibTrans" cxnId="{AD46C7A5-0642-4040-949C-7793E9EE1958}">
      <dgm:prSet/>
      <dgm:spPr/>
      <dgm:t>
        <a:bodyPr/>
        <a:lstStyle/>
        <a:p>
          <a:endParaRPr lang="en-US"/>
        </a:p>
      </dgm:t>
    </dgm:pt>
    <dgm:pt modelId="{F6B86146-1F40-4ACC-BDC6-F17C5BE4B483}" type="pres">
      <dgm:prSet presAssocID="{893D2247-4A40-4E66-BDF4-65BB4CADEFB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7A87A04-0F85-43D4-B36A-2D15A1D8E35B}" type="pres">
      <dgm:prSet presAssocID="{31C774F5-C740-4C45-A8DD-270F31CDF4BF}" presName="parentLin" presStyleCnt="0"/>
      <dgm:spPr/>
    </dgm:pt>
    <dgm:pt modelId="{61CF3509-80D1-41DD-B165-4AC685C0ABE6}" type="pres">
      <dgm:prSet presAssocID="{31C774F5-C740-4C45-A8DD-270F31CDF4BF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E59EC5F8-0049-4815-AA36-D2107124A2CE}" type="pres">
      <dgm:prSet presAssocID="{31C774F5-C740-4C45-A8DD-270F31CDF4BF}" presName="parentText" presStyleLbl="node1" presStyleIdx="0" presStyleCnt="3" custScaleX="12652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4C7251-DF3F-466D-8580-9AE0244E973E}" type="pres">
      <dgm:prSet presAssocID="{31C774F5-C740-4C45-A8DD-270F31CDF4BF}" presName="negativeSpace" presStyleCnt="0"/>
      <dgm:spPr/>
    </dgm:pt>
    <dgm:pt modelId="{69043B88-C17A-4F00-B601-AB97FCAB1F22}" type="pres">
      <dgm:prSet presAssocID="{31C774F5-C740-4C45-A8DD-270F31CDF4BF}" presName="childText" presStyleLbl="conFgAcc1" presStyleIdx="0" presStyleCnt="3">
        <dgm:presLayoutVars>
          <dgm:bulletEnabled val="1"/>
        </dgm:presLayoutVars>
      </dgm:prSet>
      <dgm:spPr/>
    </dgm:pt>
    <dgm:pt modelId="{2C74F6B3-976B-438C-A60C-ED7CE848F28B}" type="pres">
      <dgm:prSet presAssocID="{1DF919E6-8D3F-419A-801E-E6CC6D2BE9DE}" presName="spaceBetweenRectangles" presStyleCnt="0"/>
      <dgm:spPr/>
    </dgm:pt>
    <dgm:pt modelId="{A73AE5D2-1D84-4E70-AF9A-4764865FCFE6}" type="pres">
      <dgm:prSet presAssocID="{A0F78921-D0BF-4366-819E-9F54B54399B4}" presName="parentLin" presStyleCnt="0"/>
      <dgm:spPr/>
    </dgm:pt>
    <dgm:pt modelId="{B3CB0566-6E10-4B76-AB8C-92D771606EDC}" type="pres">
      <dgm:prSet presAssocID="{A0F78921-D0BF-4366-819E-9F54B54399B4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42C110D0-0F50-478E-A9DD-0A8225579544}" type="pres">
      <dgm:prSet presAssocID="{A0F78921-D0BF-4366-819E-9F54B54399B4}" presName="parentText" presStyleLbl="node1" presStyleIdx="1" presStyleCnt="3" custScaleX="12459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F92C8A-0C4C-4EC9-B486-8FC0DB2F0504}" type="pres">
      <dgm:prSet presAssocID="{A0F78921-D0BF-4366-819E-9F54B54399B4}" presName="negativeSpace" presStyleCnt="0"/>
      <dgm:spPr/>
    </dgm:pt>
    <dgm:pt modelId="{2AFAC76C-3F8A-40C2-B98A-96DEACC0AB5A}" type="pres">
      <dgm:prSet presAssocID="{A0F78921-D0BF-4366-819E-9F54B54399B4}" presName="childText" presStyleLbl="conFgAcc1" presStyleIdx="1" presStyleCnt="3">
        <dgm:presLayoutVars>
          <dgm:bulletEnabled val="1"/>
        </dgm:presLayoutVars>
      </dgm:prSet>
      <dgm:spPr/>
    </dgm:pt>
    <dgm:pt modelId="{61F7472D-1697-45CA-A3F4-1C0A2AC5EAFD}" type="pres">
      <dgm:prSet presAssocID="{5750D631-3FF5-406C-9EA0-FF5527056DB0}" presName="spaceBetweenRectangles" presStyleCnt="0"/>
      <dgm:spPr/>
    </dgm:pt>
    <dgm:pt modelId="{270385F1-2279-4F0D-A7E9-2A56B684E1ED}" type="pres">
      <dgm:prSet presAssocID="{5292D099-A499-4F62-B83D-30C3D6B06C8E}" presName="parentLin" presStyleCnt="0"/>
      <dgm:spPr/>
    </dgm:pt>
    <dgm:pt modelId="{45FCCA09-A88D-4AF0-A59C-DB25023E9A25}" type="pres">
      <dgm:prSet presAssocID="{5292D099-A499-4F62-B83D-30C3D6B06C8E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B745015E-9BA1-4814-8BC7-6508668102A8}" type="pres">
      <dgm:prSet presAssocID="{5292D099-A499-4F62-B83D-30C3D6B06C8E}" presName="parentText" presStyleLbl="node1" presStyleIdx="2" presStyleCnt="3" custScaleX="12467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621B37-E397-465C-9461-C9C6F48FF128}" type="pres">
      <dgm:prSet presAssocID="{5292D099-A499-4F62-B83D-30C3D6B06C8E}" presName="negativeSpace" presStyleCnt="0"/>
      <dgm:spPr/>
    </dgm:pt>
    <dgm:pt modelId="{A32296A7-2D3C-4248-9983-26B1AA1F04DE}" type="pres">
      <dgm:prSet presAssocID="{5292D099-A499-4F62-B83D-30C3D6B06C8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EC45CC2-EF17-408E-B769-793D5D7CF545}" type="presOf" srcId="{31C774F5-C740-4C45-A8DD-270F31CDF4BF}" destId="{E59EC5F8-0049-4815-AA36-D2107124A2CE}" srcOrd="1" destOrd="0" presId="urn:microsoft.com/office/officeart/2005/8/layout/list1"/>
    <dgm:cxn modelId="{8339C2C0-58AF-4886-B834-6EBB9D052CCE}" type="presOf" srcId="{5292D099-A499-4F62-B83D-30C3D6B06C8E}" destId="{B745015E-9BA1-4814-8BC7-6508668102A8}" srcOrd="1" destOrd="0" presId="urn:microsoft.com/office/officeart/2005/8/layout/list1"/>
    <dgm:cxn modelId="{E61F33F6-AE9A-4D8C-AF97-1C0D98DC5457}" srcId="{893D2247-4A40-4E66-BDF4-65BB4CADEFB4}" destId="{A0F78921-D0BF-4366-819E-9F54B54399B4}" srcOrd="1" destOrd="0" parTransId="{9560B6CE-0E9F-4E09-BB2A-C045FAA96C8E}" sibTransId="{5750D631-3FF5-406C-9EA0-FF5527056DB0}"/>
    <dgm:cxn modelId="{DC6EFBA9-553D-4BBC-8A91-488DC9435EB0}" srcId="{893D2247-4A40-4E66-BDF4-65BB4CADEFB4}" destId="{31C774F5-C740-4C45-A8DD-270F31CDF4BF}" srcOrd="0" destOrd="0" parTransId="{27995A12-42C3-4B67-990E-047712A40A24}" sibTransId="{1DF919E6-8D3F-419A-801E-E6CC6D2BE9DE}"/>
    <dgm:cxn modelId="{151D09B6-9E3C-472B-9F50-819A3927C04D}" type="presOf" srcId="{A0F78921-D0BF-4366-819E-9F54B54399B4}" destId="{B3CB0566-6E10-4B76-AB8C-92D771606EDC}" srcOrd="0" destOrd="0" presId="urn:microsoft.com/office/officeart/2005/8/layout/list1"/>
    <dgm:cxn modelId="{A1248E7A-C9BA-475C-8FF8-1B7134D77D04}" type="presOf" srcId="{31C774F5-C740-4C45-A8DD-270F31CDF4BF}" destId="{61CF3509-80D1-41DD-B165-4AC685C0ABE6}" srcOrd="0" destOrd="0" presId="urn:microsoft.com/office/officeart/2005/8/layout/list1"/>
    <dgm:cxn modelId="{DA1F6D3D-5420-4C41-BFFB-1AA99C6B8E5C}" type="presOf" srcId="{893D2247-4A40-4E66-BDF4-65BB4CADEFB4}" destId="{F6B86146-1F40-4ACC-BDC6-F17C5BE4B483}" srcOrd="0" destOrd="0" presId="urn:microsoft.com/office/officeart/2005/8/layout/list1"/>
    <dgm:cxn modelId="{9C0E37B0-B71F-48B3-98CB-155F10B47678}" type="presOf" srcId="{5292D099-A499-4F62-B83D-30C3D6B06C8E}" destId="{45FCCA09-A88D-4AF0-A59C-DB25023E9A25}" srcOrd="0" destOrd="0" presId="urn:microsoft.com/office/officeart/2005/8/layout/list1"/>
    <dgm:cxn modelId="{0B1BB29C-F329-4D7E-925C-1979CA0841C0}" type="presOf" srcId="{A0F78921-D0BF-4366-819E-9F54B54399B4}" destId="{42C110D0-0F50-478E-A9DD-0A8225579544}" srcOrd="1" destOrd="0" presId="urn:microsoft.com/office/officeart/2005/8/layout/list1"/>
    <dgm:cxn modelId="{AD46C7A5-0642-4040-949C-7793E9EE1958}" srcId="{893D2247-4A40-4E66-BDF4-65BB4CADEFB4}" destId="{5292D099-A499-4F62-B83D-30C3D6B06C8E}" srcOrd="2" destOrd="0" parTransId="{7B0DF755-63BB-48B4-A79E-FF2ACDB508ED}" sibTransId="{C8DDB1FD-7115-4118-A44A-A688ADDFD71D}"/>
    <dgm:cxn modelId="{1F04E96D-14A4-4AD6-9E59-EAAAF5A799F7}" type="presParOf" srcId="{F6B86146-1F40-4ACC-BDC6-F17C5BE4B483}" destId="{27A87A04-0F85-43D4-B36A-2D15A1D8E35B}" srcOrd="0" destOrd="0" presId="urn:microsoft.com/office/officeart/2005/8/layout/list1"/>
    <dgm:cxn modelId="{0B4B6E67-F9ED-40CB-9DEB-8F213DA8B5EE}" type="presParOf" srcId="{27A87A04-0F85-43D4-B36A-2D15A1D8E35B}" destId="{61CF3509-80D1-41DD-B165-4AC685C0ABE6}" srcOrd="0" destOrd="0" presId="urn:microsoft.com/office/officeart/2005/8/layout/list1"/>
    <dgm:cxn modelId="{6F4805D6-C882-487C-81F1-B99113A63BF3}" type="presParOf" srcId="{27A87A04-0F85-43D4-B36A-2D15A1D8E35B}" destId="{E59EC5F8-0049-4815-AA36-D2107124A2CE}" srcOrd="1" destOrd="0" presId="urn:microsoft.com/office/officeart/2005/8/layout/list1"/>
    <dgm:cxn modelId="{CCA9056F-FB82-4904-B432-2668E143B657}" type="presParOf" srcId="{F6B86146-1F40-4ACC-BDC6-F17C5BE4B483}" destId="{3B4C7251-DF3F-466D-8580-9AE0244E973E}" srcOrd="1" destOrd="0" presId="urn:microsoft.com/office/officeart/2005/8/layout/list1"/>
    <dgm:cxn modelId="{DFE28120-8825-4151-9E73-E883DAD433F1}" type="presParOf" srcId="{F6B86146-1F40-4ACC-BDC6-F17C5BE4B483}" destId="{69043B88-C17A-4F00-B601-AB97FCAB1F22}" srcOrd="2" destOrd="0" presId="urn:microsoft.com/office/officeart/2005/8/layout/list1"/>
    <dgm:cxn modelId="{0070D0B3-B33C-4067-A197-1C6E4F467850}" type="presParOf" srcId="{F6B86146-1F40-4ACC-BDC6-F17C5BE4B483}" destId="{2C74F6B3-976B-438C-A60C-ED7CE848F28B}" srcOrd="3" destOrd="0" presId="urn:microsoft.com/office/officeart/2005/8/layout/list1"/>
    <dgm:cxn modelId="{36497E85-61F7-49D6-BDDE-608E0394A607}" type="presParOf" srcId="{F6B86146-1F40-4ACC-BDC6-F17C5BE4B483}" destId="{A73AE5D2-1D84-4E70-AF9A-4764865FCFE6}" srcOrd="4" destOrd="0" presId="urn:microsoft.com/office/officeart/2005/8/layout/list1"/>
    <dgm:cxn modelId="{C7B60A2F-4011-45E4-9A2F-3977F96963F3}" type="presParOf" srcId="{A73AE5D2-1D84-4E70-AF9A-4764865FCFE6}" destId="{B3CB0566-6E10-4B76-AB8C-92D771606EDC}" srcOrd="0" destOrd="0" presId="urn:microsoft.com/office/officeart/2005/8/layout/list1"/>
    <dgm:cxn modelId="{988F0854-AB92-4075-94D9-8BFE6B9234B9}" type="presParOf" srcId="{A73AE5D2-1D84-4E70-AF9A-4764865FCFE6}" destId="{42C110D0-0F50-478E-A9DD-0A8225579544}" srcOrd="1" destOrd="0" presId="urn:microsoft.com/office/officeart/2005/8/layout/list1"/>
    <dgm:cxn modelId="{F95FED6D-4EB7-4E20-8DB5-7D0560900D10}" type="presParOf" srcId="{F6B86146-1F40-4ACC-BDC6-F17C5BE4B483}" destId="{9EF92C8A-0C4C-4EC9-B486-8FC0DB2F0504}" srcOrd="5" destOrd="0" presId="urn:microsoft.com/office/officeart/2005/8/layout/list1"/>
    <dgm:cxn modelId="{007D17C1-2515-48F0-AA63-6B700EC0019E}" type="presParOf" srcId="{F6B86146-1F40-4ACC-BDC6-F17C5BE4B483}" destId="{2AFAC76C-3F8A-40C2-B98A-96DEACC0AB5A}" srcOrd="6" destOrd="0" presId="urn:microsoft.com/office/officeart/2005/8/layout/list1"/>
    <dgm:cxn modelId="{EA4B1736-1E81-4335-A47D-15A18635E131}" type="presParOf" srcId="{F6B86146-1F40-4ACC-BDC6-F17C5BE4B483}" destId="{61F7472D-1697-45CA-A3F4-1C0A2AC5EAFD}" srcOrd="7" destOrd="0" presId="urn:microsoft.com/office/officeart/2005/8/layout/list1"/>
    <dgm:cxn modelId="{5C503F8E-DAAC-4C74-B98F-11D52892F5B2}" type="presParOf" srcId="{F6B86146-1F40-4ACC-BDC6-F17C5BE4B483}" destId="{270385F1-2279-4F0D-A7E9-2A56B684E1ED}" srcOrd="8" destOrd="0" presId="urn:microsoft.com/office/officeart/2005/8/layout/list1"/>
    <dgm:cxn modelId="{1A86D1BD-3BB0-4356-8E47-9F29E5292643}" type="presParOf" srcId="{270385F1-2279-4F0D-A7E9-2A56B684E1ED}" destId="{45FCCA09-A88D-4AF0-A59C-DB25023E9A25}" srcOrd="0" destOrd="0" presId="urn:microsoft.com/office/officeart/2005/8/layout/list1"/>
    <dgm:cxn modelId="{1D31B678-20A1-4893-8BFA-0E9CD88CD0C3}" type="presParOf" srcId="{270385F1-2279-4F0D-A7E9-2A56B684E1ED}" destId="{B745015E-9BA1-4814-8BC7-6508668102A8}" srcOrd="1" destOrd="0" presId="urn:microsoft.com/office/officeart/2005/8/layout/list1"/>
    <dgm:cxn modelId="{6D33F6DD-9E8D-4C7E-A744-6C54A3B3E4F3}" type="presParOf" srcId="{F6B86146-1F40-4ACC-BDC6-F17C5BE4B483}" destId="{68621B37-E397-465C-9461-C9C6F48FF128}" srcOrd="9" destOrd="0" presId="urn:microsoft.com/office/officeart/2005/8/layout/list1"/>
    <dgm:cxn modelId="{967C1841-40DE-4816-A5AC-538AD44FDC7A}" type="presParOf" srcId="{F6B86146-1F40-4ACC-BDC6-F17C5BE4B483}" destId="{A32296A7-2D3C-4248-9983-26B1AA1F04D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043B88-C17A-4F00-B601-AB97FCAB1F22}">
      <dsp:nvSpPr>
        <dsp:cNvPr id="0" name=""/>
        <dsp:cNvSpPr/>
      </dsp:nvSpPr>
      <dsp:spPr>
        <a:xfrm>
          <a:off x="0" y="364123"/>
          <a:ext cx="36576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9EC5F8-0049-4815-AA36-D2107124A2CE}">
      <dsp:nvSpPr>
        <dsp:cNvPr id="0" name=""/>
        <dsp:cNvSpPr/>
      </dsp:nvSpPr>
      <dsp:spPr>
        <a:xfrm>
          <a:off x="182880" y="9883"/>
          <a:ext cx="3239316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774" tIns="0" rIns="9677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800" kern="1200" dirty="0"/>
            <a:t>A= </a:t>
          </a:r>
          <a:r>
            <a:rPr lang="en-ID" sz="1800" kern="1200" dirty="0" err="1"/>
            <a:t>terlambat</a:t>
          </a:r>
          <a:r>
            <a:rPr lang="en-ID" sz="1800" kern="1200" dirty="0"/>
            <a:t> </a:t>
          </a:r>
          <a:r>
            <a:rPr lang="en-ID" sz="1800" kern="1200" dirty="0" err="1"/>
            <a:t>bangun</a:t>
          </a:r>
          <a:r>
            <a:rPr lang="en-ID" sz="1800" kern="1200" dirty="0"/>
            <a:t> </a:t>
          </a:r>
          <a:r>
            <a:rPr lang="en-ID" sz="1800" kern="1200" dirty="0" err="1"/>
            <a:t>pagi</a:t>
          </a:r>
          <a:endParaRPr lang="en-US" sz="1800" kern="1200" dirty="0"/>
        </a:p>
      </dsp:txBody>
      <dsp:txXfrm>
        <a:off x="217465" y="44468"/>
        <a:ext cx="3170146" cy="639310"/>
      </dsp:txXfrm>
    </dsp:sp>
    <dsp:sp modelId="{2AFAC76C-3F8A-40C2-B98A-96DEACC0AB5A}">
      <dsp:nvSpPr>
        <dsp:cNvPr id="0" name=""/>
        <dsp:cNvSpPr/>
      </dsp:nvSpPr>
      <dsp:spPr>
        <a:xfrm>
          <a:off x="0" y="1452763"/>
          <a:ext cx="36576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C110D0-0F50-478E-A9DD-0A8225579544}">
      <dsp:nvSpPr>
        <dsp:cNvPr id="0" name=""/>
        <dsp:cNvSpPr/>
      </dsp:nvSpPr>
      <dsp:spPr>
        <a:xfrm>
          <a:off x="182880" y="1098523"/>
          <a:ext cx="3190005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774" tIns="0" rIns="96774" bIns="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400" kern="1200" dirty="0"/>
            <a:t>B= </a:t>
          </a:r>
          <a:r>
            <a:rPr lang="en-ID" sz="1400" kern="1200" dirty="0" err="1"/>
            <a:t>terlambat</a:t>
          </a:r>
          <a:r>
            <a:rPr lang="en-ID" sz="1400" kern="1200" dirty="0"/>
            <a:t> </a:t>
          </a:r>
          <a:r>
            <a:rPr lang="en-ID" sz="1400" kern="1200" dirty="0" err="1"/>
            <a:t>masuk</a:t>
          </a:r>
          <a:r>
            <a:rPr lang="en-ID" sz="1400" kern="1200" dirty="0"/>
            <a:t> </a:t>
          </a:r>
          <a:r>
            <a:rPr lang="en-ID" sz="1400" kern="1200" dirty="0" err="1"/>
            <a:t>sekolah</a:t>
          </a:r>
          <a:r>
            <a:rPr lang="en-ID" sz="1400" kern="1200" dirty="0"/>
            <a:t> 30 </a:t>
          </a:r>
          <a:r>
            <a:rPr lang="en-ID" sz="1400" kern="1200" dirty="0" err="1"/>
            <a:t>menit</a:t>
          </a:r>
          <a:r>
            <a:rPr lang="en-ID" sz="1400" kern="1200" dirty="0"/>
            <a:t> </a:t>
          </a:r>
          <a:r>
            <a:rPr lang="en-ID" sz="1400" kern="1200" dirty="0" err="1"/>
            <a:t>setelah</a:t>
          </a:r>
          <a:r>
            <a:rPr lang="en-ID" sz="1400" kern="1200" dirty="0"/>
            <a:t> jam </a:t>
          </a:r>
          <a:r>
            <a:rPr lang="en-ID" sz="1400" kern="1200" dirty="0" err="1"/>
            <a:t>belajar</a:t>
          </a:r>
          <a:r>
            <a:rPr lang="en-ID" sz="1400" kern="1200" dirty="0"/>
            <a:t> </a:t>
          </a:r>
          <a:r>
            <a:rPr lang="en-ID" sz="1400" kern="1200" dirty="0" err="1"/>
            <a:t>pertama</a:t>
          </a:r>
          <a:r>
            <a:rPr lang="en-ID" sz="1400" kern="1200" dirty="0"/>
            <a:t> </a:t>
          </a:r>
          <a:r>
            <a:rPr lang="en-ID" sz="1400" kern="1200" dirty="0" err="1"/>
            <a:t>dimulai</a:t>
          </a:r>
          <a:r>
            <a:rPr lang="en-ID" sz="1400" kern="1200" dirty="0"/>
            <a:t>, </a:t>
          </a:r>
          <a:r>
            <a:rPr lang="en-ID" sz="1400" kern="1200" dirty="0" err="1"/>
            <a:t>sebanyak</a:t>
          </a:r>
          <a:r>
            <a:rPr lang="en-ID" sz="1400" kern="1200" dirty="0"/>
            <a:t> 6x </a:t>
          </a:r>
          <a:r>
            <a:rPr lang="en-ID" sz="1400" kern="1200" dirty="0" err="1"/>
            <a:t>dalam</a:t>
          </a:r>
          <a:r>
            <a:rPr lang="en-ID" sz="1400" kern="1200" dirty="0"/>
            <a:t> </a:t>
          </a:r>
          <a:r>
            <a:rPr lang="en-ID" sz="1400" kern="1200" dirty="0" err="1"/>
            <a:t>sebulan</a:t>
          </a:r>
          <a:endParaRPr lang="en-US" sz="1400" kern="1200" dirty="0"/>
        </a:p>
      </dsp:txBody>
      <dsp:txXfrm>
        <a:off x="217465" y="1133108"/>
        <a:ext cx="3120835" cy="639310"/>
      </dsp:txXfrm>
    </dsp:sp>
    <dsp:sp modelId="{A32296A7-2D3C-4248-9983-26B1AA1F04DE}">
      <dsp:nvSpPr>
        <dsp:cNvPr id="0" name=""/>
        <dsp:cNvSpPr/>
      </dsp:nvSpPr>
      <dsp:spPr>
        <a:xfrm>
          <a:off x="0" y="2541403"/>
          <a:ext cx="36576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45015E-9BA1-4814-8BC7-6508668102A8}">
      <dsp:nvSpPr>
        <dsp:cNvPr id="0" name=""/>
        <dsp:cNvSpPr/>
      </dsp:nvSpPr>
      <dsp:spPr>
        <a:xfrm>
          <a:off x="182880" y="2187163"/>
          <a:ext cx="3192104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774" tIns="0" rIns="96774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400" kern="1200" dirty="0"/>
            <a:t>C= </a:t>
          </a:r>
          <a:r>
            <a:rPr lang="en-ID" sz="1400" kern="1200" dirty="0" err="1"/>
            <a:t>tidak</a:t>
          </a:r>
          <a:r>
            <a:rPr lang="en-ID" sz="1400" kern="1200" dirty="0"/>
            <a:t> </a:t>
          </a:r>
          <a:r>
            <a:rPr lang="en-ID" sz="1400" kern="1200" dirty="0" err="1"/>
            <a:t>mengikuti</a:t>
          </a:r>
          <a:r>
            <a:rPr lang="en-ID" sz="1400" kern="1200" dirty="0"/>
            <a:t> </a:t>
          </a:r>
          <a:r>
            <a:rPr lang="en-ID" sz="1400" kern="1200" dirty="0" err="1"/>
            <a:t>pelajaran</a:t>
          </a:r>
          <a:r>
            <a:rPr lang="en-ID" sz="1400" kern="1200" dirty="0"/>
            <a:t> jam </a:t>
          </a:r>
          <a:r>
            <a:rPr lang="en-ID" sz="1400" kern="1200" dirty="0" err="1"/>
            <a:t>pertama</a:t>
          </a:r>
          <a:r>
            <a:rPr lang="en-ID" sz="1400" kern="1200" dirty="0"/>
            <a:t>, </a:t>
          </a:r>
          <a:r>
            <a:rPr lang="en-ID" sz="1400" kern="1200" dirty="0" err="1"/>
            <a:t>kurang</a:t>
          </a:r>
          <a:r>
            <a:rPr lang="en-ID" sz="1400" kern="1200" dirty="0"/>
            <a:t> </a:t>
          </a:r>
          <a:r>
            <a:rPr lang="en-ID" sz="1400" kern="1200" dirty="0" err="1"/>
            <a:t>memahami</a:t>
          </a:r>
          <a:r>
            <a:rPr lang="en-ID" sz="1400" kern="1200" dirty="0"/>
            <a:t> </a:t>
          </a:r>
          <a:r>
            <a:rPr lang="en-ID" sz="1400" kern="1200" dirty="0" err="1"/>
            <a:t>materi</a:t>
          </a:r>
          <a:r>
            <a:rPr lang="en-ID" sz="1400" kern="1200" dirty="0"/>
            <a:t> </a:t>
          </a:r>
          <a:r>
            <a:rPr lang="en-ID" sz="1400" kern="1200" dirty="0" err="1"/>
            <a:t>pelajaran</a:t>
          </a:r>
          <a:r>
            <a:rPr lang="en-ID" sz="1400" kern="1200" dirty="0"/>
            <a:t> </a:t>
          </a:r>
          <a:r>
            <a:rPr lang="en-ID" sz="1400" kern="1200" dirty="0" err="1"/>
            <a:t>pada</a:t>
          </a:r>
          <a:r>
            <a:rPr lang="en-ID" sz="1400" kern="1200" dirty="0"/>
            <a:t> jam </a:t>
          </a:r>
          <a:r>
            <a:rPr lang="en-ID" sz="1400" kern="1200" dirty="0" err="1"/>
            <a:t>pertama</a:t>
          </a:r>
          <a:endParaRPr lang="en-US" sz="1400" kern="1200" dirty="0"/>
        </a:p>
      </dsp:txBody>
      <dsp:txXfrm>
        <a:off x="217465" y="2221748"/>
        <a:ext cx="3122934" cy="639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152154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5898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7" name="Google Shape;647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7373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087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Google Shape;54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1162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Modeling </a:t>
            </a:r>
            <a:r>
              <a:rPr lang="en-US" dirty="0" err="1"/>
              <a:t>kondisioning</a:t>
            </a:r>
            <a:r>
              <a:rPr lang="en-US" dirty="0"/>
              <a:t> </a:t>
            </a:r>
            <a:r>
              <a:rPr lang="en-US" dirty="0" err="1"/>
              <a:t>dipakai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respon</a:t>
            </a:r>
            <a:r>
              <a:rPr lang="en-US" dirty="0"/>
              <a:t> </a:t>
            </a:r>
            <a:r>
              <a:rPr lang="en-US" dirty="0" err="1"/>
              <a:t>emosional</a:t>
            </a:r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DFA1FB-FF9B-4F25-B3A4-64D314BB7E12}" type="slidenum">
              <a:rPr lang="x-none" smtClean="0"/>
              <a:t>36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385297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2049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-225" y="0"/>
            <a:ext cx="9144224" cy="5143512"/>
            <a:chOff x="-225" y="0"/>
            <a:chExt cx="9144224" cy="5143512"/>
          </a:xfrm>
        </p:grpSpPr>
        <p:sp>
          <p:nvSpPr>
            <p:cNvPr id="11" name="Google Shape;11;p2"/>
            <p:cNvSpPr/>
            <p:nvPr/>
          </p:nvSpPr>
          <p:spPr>
            <a:xfrm>
              <a:off x="0" y="0"/>
              <a:ext cx="6100200" cy="514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175" y="1541675"/>
              <a:ext cx="6870000" cy="2060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" name="Google Shape;13;p2"/>
            <p:cNvGrpSpPr/>
            <p:nvPr/>
          </p:nvGrpSpPr>
          <p:grpSpPr>
            <a:xfrm>
              <a:off x="8477595" y="4477088"/>
              <a:ext cx="666403" cy="666424"/>
              <a:chOff x="7996345" y="980275"/>
              <a:chExt cx="666403" cy="666424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7996345" y="980275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8198672" y="980275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8400998" y="980275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996345" y="1182617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8198672" y="1182617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8400998" y="1182617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7996345" y="1384958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198672" y="1384958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400998" y="1384958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7996345" y="1587299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8198672" y="1587299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400998" y="1587299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603324" y="980275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603324" y="1182617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603324" y="1384958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8603349" y="1587299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" name="Google Shape;30;p2"/>
            <p:cNvGrpSpPr/>
            <p:nvPr/>
          </p:nvGrpSpPr>
          <p:grpSpPr>
            <a:xfrm>
              <a:off x="7042555" y="1541664"/>
              <a:ext cx="730045" cy="2060087"/>
              <a:chOff x="7022220" y="1541675"/>
              <a:chExt cx="666403" cy="1880499"/>
            </a:xfrm>
          </p:grpSpPr>
          <p:sp>
            <p:nvSpPr>
              <p:cNvPr id="31" name="Google Shape;31;p2"/>
              <p:cNvSpPr/>
              <p:nvPr/>
            </p:nvSpPr>
            <p:spPr>
              <a:xfrm>
                <a:off x="7022220" y="1541675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7224547" y="1541675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7426873" y="1541675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7022220" y="1744017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7224547" y="1744017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7426873" y="1744017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7022220" y="1946358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7224547" y="1946358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7426873" y="1946358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7022220" y="2148699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7224547" y="2148699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7426873" y="2148699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7629199" y="1541675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7629199" y="1744017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7629199" y="1946358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7629224" y="2148699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7022220" y="2351050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7224547" y="2351050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7426873" y="2351050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7022220" y="2553392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7224547" y="2553392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7426873" y="2553392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7022220" y="27557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7224547" y="27557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7426873" y="27557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7022220" y="29580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7224547" y="29580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7426873" y="29580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7629199" y="2351050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7629199" y="2553392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7629199" y="27557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7629224" y="29580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7022220" y="31604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7224547" y="31604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7426873" y="31604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7022220" y="33627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7224547" y="33627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7426873" y="33627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7629199" y="31604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7629224" y="33627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" name="Google Shape;71;p2"/>
            <p:cNvGrpSpPr/>
            <p:nvPr/>
          </p:nvGrpSpPr>
          <p:grpSpPr>
            <a:xfrm>
              <a:off x="-225" y="2008293"/>
              <a:ext cx="301775" cy="1126923"/>
              <a:chOff x="-225" y="1987280"/>
              <a:chExt cx="318900" cy="1190873"/>
            </a:xfrm>
          </p:grpSpPr>
          <p:sp>
            <p:nvSpPr>
              <p:cNvPr id="72" name="Google Shape;72;p2"/>
              <p:cNvSpPr/>
              <p:nvPr/>
            </p:nvSpPr>
            <p:spPr>
              <a:xfrm>
                <a:off x="-175" y="1987280"/>
                <a:ext cx="318794" cy="11664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-175" y="2255817"/>
                <a:ext cx="318794" cy="11664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-175" y="2524353"/>
                <a:ext cx="318794" cy="11664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-225" y="2792878"/>
                <a:ext cx="318900" cy="1167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-225" y="3061453"/>
                <a:ext cx="318900" cy="1167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7" name="Google Shape;77;p2"/>
            <p:cNvGrpSpPr/>
            <p:nvPr/>
          </p:nvGrpSpPr>
          <p:grpSpPr>
            <a:xfrm>
              <a:off x="8842175" y="668859"/>
              <a:ext cx="301822" cy="872807"/>
              <a:chOff x="-225" y="2255817"/>
              <a:chExt cx="318950" cy="922336"/>
            </a:xfrm>
          </p:grpSpPr>
          <p:sp>
            <p:nvSpPr>
              <p:cNvPr id="78" name="Google Shape;78;p2"/>
              <p:cNvSpPr/>
              <p:nvPr/>
            </p:nvSpPr>
            <p:spPr>
              <a:xfrm>
                <a:off x="-175" y="2255817"/>
                <a:ext cx="318900" cy="1167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-175" y="2524353"/>
                <a:ext cx="318900" cy="1167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-225" y="2792878"/>
                <a:ext cx="318900" cy="1167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-225" y="3061453"/>
                <a:ext cx="318900" cy="1167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" name="Google Shape;82;p2"/>
            <p:cNvGrpSpPr/>
            <p:nvPr/>
          </p:nvGrpSpPr>
          <p:grpSpPr>
            <a:xfrm>
              <a:off x="5798375" y="4270684"/>
              <a:ext cx="301822" cy="872807"/>
              <a:chOff x="1611209" y="2255817"/>
              <a:chExt cx="318950" cy="922336"/>
            </a:xfrm>
          </p:grpSpPr>
          <p:sp>
            <p:nvSpPr>
              <p:cNvPr id="83" name="Google Shape;83;p2"/>
              <p:cNvSpPr/>
              <p:nvPr/>
            </p:nvSpPr>
            <p:spPr>
              <a:xfrm>
                <a:off x="1611259" y="2255817"/>
                <a:ext cx="318900" cy="116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1611259" y="2524353"/>
                <a:ext cx="318900" cy="116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1611209" y="2792878"/>
                <a:ext cx="318900" cy="116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1611209" y="3061453"/>
                <a:ext cx="318900" cy="116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7" name="Google Shape;87;p2"/>
            <p:cNvGrpSpPr/>
            <p:nvPr/>
          </p:nvGrpSpPr>
          <p:grpSpPr>
            <a:xfrm>
              <a:off x="685795" y="0"/>
              <a:ext cx="666403" cy="666424"/>
              <a:chOff x="7996345" y="980275"/>
              <a:chExt cx="666403" cy="666424"/>
            </a:xfrm>
          </p:grpSpPr>
          <p:sp>
            <p:nvSpPr>
              <p:cNvPr id="88" name="Google Shape;88;p2"/>
              <p:cNvSpPr/>
              <p:nvPr/>
            </p:nvSpPr>
            <p:spPr>
              <a:xfrm>
                <a:off x="7996345" y="980275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8198672" y="980275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8400998" y="980275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7996345" y="1182617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8198672" y="1182617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8400998" y="1182617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7996345" y="1384958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8198672" y="1384958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8400998" y="1384958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7996345" y="1587299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8198672" y="1587299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8400998" y="1587299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8603324" y="980275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8603324" y="1182617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8603324" y="1384958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8603349" y="1587299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4" name="Google Shape;104;p2"/>
          <p:cNvSpPr txBox="1">
            <a:spLocks noGrp="1"/>
          </p:cNvSpPr>
          <p:nvPr>
            <p:ph type="ctrTitle"/>
          </p:nvPr>
        </p:nvSpPr>
        <p:spPr>
          <a:xfrm>
            <a:off x="685800" y="1541675"/>
            <a:ext cx="5740200" cy="2060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/>
          <p:nvPr/>
        </p:nvSpPr>
        <p:spPr>
          <a:xfrm>
            <a:off x="6100358" y="13"/>
            <a:ext cx="3050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3"/>
          <p:cNvSpPr/>
          <p:nvPr/>
        </p:nvSpPr>
        <p:spPr>
          <a:xfrm>
            <a:off x="-175" y="1541675"/>
            <a:ext cx="6870000" cy="2060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" name="Google Shape;108;p3"/>
          <p:cNvGrpSpPr/>
          <p:nvPr/>
        </p:nvGrpSpPr>
        <p:grpSpPr>
          <a:xfrm>
            <a:off x="8477595" y="4477088"/>
            <a:ext cx="666403" cy="666424"/>
            <a:chOff x="7996345" y="980275"/>
            <a:chExt cx="666403" cy="666424"/>
          </a:xfrm>
        </p:grpSpPr>
        <p:sp>
          <p:nvSpPr>
            <p:cNvPr id="109" name="Google Shape;109;p3"/>
            <p:cNvSpPr/>
            <p:nvPr/>
          </p:nvSpPr>
          <p:spPr>
            <a:xfrm>
              <a:off x="7996345" y="980275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8198672" y="980275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8400998" y="980275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7996345" y="1182617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8198672" y="1182617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8400998" y="1182617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7996345" y="1384958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8198672" y="1384958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8400998" y="1384958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7996345" y="1587299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8198672" y="1587299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8400998" y="1587299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8603324" y="980275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8603324" y="1182617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8603324" y="1384958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8603349" y="1587299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3"/>
          <p:cNvGrpSpPr/>
          <p:nvPr/>
        </p:nvGrpSpPr>
        <p:grpSpPr>
          <a:xfrm>
            <a:off x="7042555" y="1541664"/>
            <a:ext cx="508369" cy="2060087"/>
            <a:chOff x="7022220" y="1541675"/>
            <a:chExt cx="464052" cy="1880499"/>
          </a:xfrm>
        </p:grpSpPr>
        <p:sp>
          <p:nvSpPr>
            <p:cNvPr id="126" name="Google Shape;126;p3"/>
            <p:cNvSpPr/>
            <p:nvPr/>
          </p:nvSpPr>
          <p:spPr>
            <a:xfrm>
              <a:off x="7022220" y="1541675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7224547" y="1541675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7426873" y="1541675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7022220" y="1744017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7224547" y="1744017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7426873" y="1744017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7022220" y="1946358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7224547" y="1946358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7426873" y="1946358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7022220" y="2148699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7224547" y="2148699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7426873" y="2148699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7022220" y="2351050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7224547" y="2351050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7426873" y="2351050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7022220" y="2553392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7224547" y="2553392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7426873" y="2553392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7022220" y="2755733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7224547" y="2755733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7426873" y="2755733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7022220" y="2958074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7224547" y="2958074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7426873" y="2958074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7022220" y="3160433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7224547" y="3160433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7426873" y="3160433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7022220" y="3362774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7224547" y="3362774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7426873" y="3362774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" name="Google Shape;156;p3"/>
          <p:cNvGrpSpPr/>
          <p:nvPr/>
        </p:nvGrpSpPr>
        <p:grpSpPr>
          <a:xfrm>
            <a:off x="-225" y="2135380"/>
            <a:ext cx="301822" cy="872770"/>
            <a:chOff x="-225" y="1987280"/>
            <a:chExt cx="318950" cy="922298"/>
          </a:xfrm>
        </p:grpSpPr>
        <p:sp>
          <p:nvSpPr>
            <p:cNvPr id="157" name="Google Shape;157;p3"/>
            <p:cNvSpPr/>
            <p:nvPr/>
          </p:nvSpPr>
          <p:spPr>
            <a:xfrm>
              <a:off x="-175" y="1987280"/>
              <a:ext cx="318900" cy="11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-175" y="2255817"/>
              <a:ext cx="318900" cy="11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-175" y="2524353"/>
              <a:ext cx="318900" cy="11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-225" y="2792878"/>
              <a:ext cx="318900" cy="11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" name="Google Shape;161;p3"/>
          <p:cNvGrpSpPr/>
          <p:nvPr/>
        </p:nvGrpSpPr>
        <p:grpSpPr>
          <a:xfrm>
            <a:off x="8842175" y="668859"/>
            <a:ext cx="301822" cy="872807"/>
            <a:chOff x="-225" y="2255817"/>
            <a:chExt cx="318950" cy="922336"/>
          </a:xfrm>
        </p:grpSpPr>
        <p:sp>
          <p:nvSpPr>
            <p:cNvPr id="162" name="Google Shape;162;p3"/>
            <p:cNvSpPr/>
            <p:nvPr/>
          </p:nvSpPr>
          <p:spPr>
            <a:xfrm>
              <a:off x="-175" y="2255817"/>
              <a:ext cx="318900" cy="11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-175" y="2524353"/>
              <a:ext cx="318900" cy="11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-225" y="2792878"/>
              <a:ext cx="318900" cy="11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-225" y="3061453"/>
              <a:ext cx="318900" cy="11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" name="Google Shape;166;p3"/>
          <p:cNvGrpSpPr/>
          <p:nvPr/>
        </p:nvGrpSpPr>
        <p:grpSpPr>
          <a:xfrm>
            <a:off x="6100350" y="4270684"/>
            <a:ext cx="301822" cy="872807"/>
            <a:chOff x="-225" y="2255817"/>
            <a:chExt cx="318950" cy="922336"/>
          </a:xfrm>
        </p:grpSpPr>
        <p:sp>
          <p:nvSpPr>
            <p:cNvPr id="167" name="Google Shape;167;p3"/>
            <p:cNvSpPr/>
            <p:nvPr/>
          </p:nvSpPr>
          <p:spPr>
            <a:xfrm>
              <a:off x="-175" y="2255817"/>
              <a:ext cx="318900" cy="116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-175" y="2524353"/>
              <a:ext cx="318900" cy="116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-225" y="2792878"/>
              <a:ext cx="318900" cy="116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-225" y="3061453"/>
              <a:ext cx="318900" cy="116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" name="Google Shape;171;p3"/>
          <p:cNvGrpSpPr/>
          <p:nvPr/>
        </p:nvGrpSpPr>
        <p:grpSpPr>
          <a:xfrm>
            <a:off x="685795" y="0"/>
            <a:ext cx="666403" cy="666424"/>
            <a:chOff x="7996345" y="980275"/>
            <a:chExt cx="666403" cy="666424"/>
          </a:xfrm>
        </p:grpSpPr>
        <p:sp>
          <p:nvSpPr>
            <p:cNvPr id="172" name="Google Shape;172;p3"/>
            <p:cNvSpPr/>
            <p:nvPr/>
          </p:nvSpPr>
          <p:spPr>
            <a:xfrm>
              <a:off x="7996345" y="980275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8198672" y="980275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8400998" y="980275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3"/>
            <p:cNvSpPr/>
            <p:nvPr/>
          </p:nvSpPr>
          <p:spPr>
            <a:xfrm>
              <a:off x="7996345" y="1182617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3"/>
            <p:cNvSpPr/>
            <p:nvPr/>
          </p:nvSpPr>
          <p:spPr>
            <a:xfrm>
              <a:off x="8198672" y="1182617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"/>
            <p:cNvSpPr/>
            <p:nvPr/>
          </p:nvSpPr>
          <p:spPr>
            <a:xfrm>
              <a:off x="8400998" y="1182617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3"/>
            <p:cNvSpPr/>
            <p:nvPr/>
          </p:nvSpPr>
          <p:spPr>
            <a:xfrm>
              <a:off x="7996345" y="1384958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8198672" y="1384958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8400998" y="1384958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7996345" y="1587299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8198672" y="1587299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8400998" y="1587299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8603324" y="980275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8603324" y="1182617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8603324" y="1384958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3"/>
            <p:cNvSpPr/>
            <p:nvPr/>
          </p:nvSpPr>
          <p:spPr>
            <a:xfrm>
              <a:off x="8603349" y="1587299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8" name="Google Shape;188;p3"/>
          <p:cNvSpPr txBox="1">
            <a:spLocks noGrp="1"/>
          </p:cNvSpPr>
          <p:nvPr>
            <p:ph type="ctrTitle"/>
          </p:nvPr>
        </p:nvSpPr>
        <p:spPr>
          <a:xfrm>
            <a:off x="603425" y="1794125"/>
            <a:ext cx="5497200" cy="8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9" name="Google Shape;189;p3"/>
          <p:cNvSpPr txBox="1">
            <a:spLocks noGrp="1"/>
          </p:cNvSpPr>
          <p:nvPr>
            <p:ph type="subTitle" idx="1"/>
          </p:nvPr>
        </p:nvSpPr>
        <p:spPr>
          <a:xfrm>
            <a:off x="603425" y="2604674"/>
            <a:ext cx="5497200" cy="37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" name="Google Shape;257;p5"/>
          <p:cNvGrpSpPr/>
          <p:nvPr/>
        </p:nvGrpSpPr>
        <p:grpSpPr>
          <a:xfrm>
            <a:off x="-207" y="0"/>
            <a:ext cx="9158157" cy="5149835"/>
            <a:chOff x="-207" y="0"/>
            <a:chExt cx="9158157" cy="5149835"/>
          </a:xfrm>
        </p:grpSpPr>
        <p:sp>
          <p:nvSpPr>
            <p:cNvPr id="258" name="Google Shape;258;p5"/>
            <p:cNvSpPr/>
            <p:nvPr/>
          </p:nvSpPr>
          <p:spPr>
            <a:xfrm>
              <a:off x="8504250" y="4489800"/>
              <a:ext cx="653700" cy="653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0" y="0"/>
              <a:ext cx="653700" cy="514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322375" y="664300"/>
              <a:ext cx="8181900" cy="653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1" name="Google Shape;261;p5"/>
            <p:cNvGrpSpPr/>
            <p:nvPr/>
          </p:nvGrpSpPr>
          <p:grpSpPr>
            <a:xfrm>
              <a:off x="-207" y="664293"/>
              <a:ext cx="155867" cy="653721"/>
              <a:chOff x="5385375" y="498300"/>
              <a:chExt cx="802200" cy="556500"/>
            </a:xfrm>
          </p:grpSpPr>
          <p:sp>
            <p:nvSpPr>
              <p:cNvPr id="262" name="Google Shape;262;p5"/>
              <p:cNvSpPr/>
              <p:nvPr/>
            </p:nvSpPr>
            <p:spPr>
              <a:xfrm>
                <a:off x="5385375" y="4983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5"/>
              <p:cNvSpPr/>
              <p:nvPr/>
            </p:nvSpPr>
            <p:spPr>
              <a:xfrm>
                <a:off x="5385375" y="7269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5"/>
              <p:cNvSpPr/>
              <p:nvPr/>
            </p:nvSpPr>
            <p:spPr>
              <a:xfrm>
                <a:off x="5385375" y="9555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5" name="Google Shape;265;p5"/>
            <p:cNvGrpSpPr/>
            <p:nvPr/>
          </p:nvGrpSpPr>
          <p:grpSpPr>
            <a:xfrm>
              <a:off x="322384" y="4483463"/>
              <a:ext cx="666347" cy="666373"/>
              <a:chOff x="7134700" y="414375"/>
              <a:chExt cx="501919" cy="501900"/>
            </a:xfrm>
          </p:grpSpPr>
          <p:sp>
            <p:nvSpPr>
              <p:cNvPr id="266" name="Google Shape;266;p5"/>
              <p:cNvSpPr/>
              <p:nvPr/>
            </p:nvSpPr>
            <p:spPr>
              <a:xfrm>
                <a:off x="71347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5"/>
              <p:cNvSpPr/>
              <p:nvPr/>
            </p:nvSpPr>
            <p:spPr>
              <a:xfrm>
                <a:off x="72871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5"/>
              <p:cNvSpPr/>
              <p:nvPr/>
            </p:nvSpPr>
            <p:spPr>
              <a:xfrm>
                <a:off x="74395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5"/>
              <p:cNvSpPr/>
              <p:nvPr/>
            </p:nvSpPr>
            <p:spPr>
              <a:xfrm>
                <a:off x="71347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5"/>
              <p:cNvSpPr/>
              <p:nvPr/>
            </p:nvSpPr>
            <p:spPr>
              <a:xfrm>
                <a:off x="72871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5"/>
              <p:cNvSpPr/>
              <p:nvPr/>
            </p:nvSpPr>
            <p:spPr>
              <a:xfrm>
                <a:off x="74395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5"/>
              <p:cNvSpPr/>
              <p:nvPr/>
            </p:nvSpPr>
            <p:spPr>
              <a:xfrm>
                <a:off x="71347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5"/>
              <p:cNvSpPr/>
              <p:nvPr/>
            </p:nvSpPr>
            <p:spPr>
              <a:xfrm>
                <a:off x="72871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5"/>
              <p:cNvSpPr/>
              <p:nvPr/>
            </p:nvSpPr>
            <p:spPr>
              <a:xfrm>
                <a:off x="74395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5"/>
              <p:cNvSpPr/>
              <p:nvPr/>
            </p:nvSpPr>
            <p:spPr>
              <a:xfrm>
                <a:off x="71347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5"/>
              <p:cNvSpPr/>
              <p:nvPr/>
            </p:nvSpPr>
            <p:spPr>
              <a:xfrm>
                <a:off x="72871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5"/>
              <p:cNvSpPr/>
              <p:nvPr/>
            </p:nvSpPr>
            <p:spPr>
              <a:xfrm>
                <a:off x="74395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5"/>
              <p:cNvSpPr/>
              <p:nvPr/>
            </p:nvSpPr>
            <p:spPr>
              <a:xfrm>
                <a:off x="75919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5"/>
              <p:cNvSpPr/>
              <p:nvPr/>
            </p:nvSpPr>
            <p:spPr>
              <a:xfrm>
                <a:off x="75919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5"/>
              <p:cNvSpPr/>
              <p:nvPr/>
            </p:nvSpPr>
            <p:spPr>
              <a:xfrm>
                <a:off x="75919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5"/>
              <p:cNvSpPr/>
              <p:nvPr/>
            </p:nvSpPr>
            <p:spPr>
              <a:xfrm>
                <a:off x="7591919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2" name="Google Shape;282;p5"/>
            <p:cNvGrpSpPr/>
            <p:nvPr/>
          </p:nvGrpSpPr>
          <p:grpSpPr>
            <a:xfrm>
              <a:off x="8832384" y="670955"/>
              <a:ext cx="311815" cy="653721"/>
              <a:chOff x="5385375" y="498300"/>
              <a:chExt cx="802200" cy="556500"/>
            </a:xfrm>
          </p:grpSpPr>
          <p:sp>
            <p:nvSpPr>
              <p:cNvPr id="283" name="Google Shape;283;p5"/>
              <p:cNvSpPr/>
              <p:nvPr/>
            </p:nvSpPr>
            <p:spPr>
              <a:xfrm>
                <a:off x="5385375" y="4983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5"/>
              <p:cNvSpPr/>
              <p:nvPr/>
            </p:nvSpPr>
            <p:spPr>
              <a:xfrm>
                <a:off x="5385375" y="7269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5"/>
              <p:cNvSpPr/>
              <p:nvPr/>
            </p:nvSpPr>
            <p:spPr>
              <a:xfrm>
                <a:off x="5385375" y="9555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86" name="Google Shape;286;p5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5"/>
          <p:cNvSpPr txBox="1">
            <a:spLocks noGrp="1"/>
          </p:cNvSpPr>
          <p:nvPr>
            <p:ph type="body" idx="1"/>
          </p:nvPr>
        </p:nvSpPr>
        <p:spPr>
          <a:xfrm>
            <a:off x="1199775" y="1599700"/>
            <a:ext cx="6650700" cy="288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▪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9pPr>
          </a:lstStyle>
          <a:p>
            <a:endParaRPr/>
          </a:p>
        </p:txBody>
      </p:sp>
      <p:sp>
        <p:nvSpPr>
          <p:cNvPr id="288" name="Google Shape;288;p5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variant 1" type="blank">
  <p:cSld name="BLANK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4" name="Google Shape;454;p11"/>
          <p:cNvGrpSpPr/>
          <p:nvPr/>
        </p:nvGrpSpPr>
        <p:grpSpPr>
          <a:xfrm>
            <a:off x="-207" y="0"/>
            <a:ext cx="9158157" cy="5149835"/>
            <a:chOff x="-207" y="0"/>
            <a:chExt cx="9158157" cy="5149835"/>
          </a:xfrm>
        </p:grpSpPr>
        <p:sp>
          <p:nvSpPr>
            <p:cNvPr id="455" name="Google Shape;455;p11"/>
            <p:cNvSpPr/>
            <p:nvPr/>
          </p:nvSpPr>
          <p:spPr>
            <a:xfrm>
              <a:off x="8504250" y="4489800"/>
              <a:ext cx="653700" cy="653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1"/>
            <p:cNvSpPr/>
            <p:nvPr/>
          </p:nvSpPr>
          <p:spPr>
            <a:xfrm>
              <a:off x="0" y="0"/>
              <a:ext cx="653700" cy="514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7" name="Google Shape;457;p11"/>
            <p:cNvGrpSpPr/>
            <p:nvPr/>
          </p:nvGrpSpPr>
          <p:grpSpPr>
            <a:xfrm>
              <a:off x="-207" y="664293"/>
              <a:ext cx="155867" cy="653721"/>
              <a:chOff x="5385375" y="498300"/>
              <a:chExt cx="802200" cy="556500"/>
            </a:xfrm>
          </p:grpSpPr>
          <p:sp>
            <p:nvSpPr>
              <p:cNvPr id="458" name="Google Shape;458;p11"/>
              <p:cNvSpPr/>
              <p:nvPr/>
            </p:nvSpPr>
            <p:spPr>
              <a:xfrm>
                <a:off x="5385375" y="4983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11"/>
              <p:cNvSpPr/>
              <p:nvPr/>
            </p:nvSpPr>
            <p:spPr>
              <a:xfrm>
                <a:off x="5385375" y="7269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11"/>
              <p:cNvSpPr/>
              <p:nvPr/>
            </p:nvSpPr>
            <p:spPr>
              <a:xfrm>
                <a:off x="5385375" y="9555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1" name="Google Shape;461;p11"/>
            <p:cNvGrpSpPr/>
            <p:nvPr/>
          </p:nvGrpSpPr>
          <p:grpSpPr>
            <a:xfrm>
              <a:off x="322384" y="4483463"/>
              <a:ext cx="666347" cy="666373"/>
              <a:chOff x="7134700" y="414375"/>
              <a:chExt cx="501919" cy="501900"/>
            </a:xfrm>
          </p:grpSpPr>
          <p:sp>
            <p:nvSpPr>
              <p:cNvPr id="462" name="Google Shape;462;p11"/>
              <p:cNvSpPr/>
              <p:nvPr/>
            </p:nvSpPr>
            <p:spPr>
              <a:xfrm>
                <a:off x="71347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11"/>
              <p:cNvSpPr/>
              <p:nvPr/>
            </p:nvSpPr>
            <p:spPr>
              <a:xfrm>
                <a:off x="72871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11"/>
              <p:cNvSpPr/>
              <p:nvPr/>
            </p:nvSpPr>
            <p:spPr>
              <a:xfrm>
                <a:off x="74395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11"/>
              <p:cNvSpPr/>
              <p:nvPr/>
            </p:nvSpPr>
            <p:spPr>
              <a:xfrm>
                <a:off x="71347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11"/>
              <p:cNvSpPr/>
              <p:nvPr/>
            </p:nvSpPr>
            <p:spPr>
              <a:xfrm>
                <a:off x="72871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11"/>
              <p:cNvSpPr/>
              <p:nvPr/>
            </p:nvSpPr>
            <p:spPr>
              <a:xfrm>
                <a:off x="74395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11"/>
              <p:cNvSpPr/>
              <p:nvPr/>
            </p:nvSpPr>
            <p:spPr>
              <a:xfrm>
                <a:off x="71347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11"/>
              <p:cNvSpPr/>
              <p:nvPr/>
            </p:nvSpPr>
            <p:spPr>
              <a:xfrm>
                <a:off x="72871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11"/>
              <p:cNvSpPr/>
              <p:nvPr/>
            </p:nvSpPr>
            <p:spPr>
              <a:xfrm>
                <a:off x="74395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11"/>
              <p:cNvSpPr/>
              <p:nvPr/>
            </p:nvSpPr>
            <p:spPr>
              <a:xfrm>
                <a:off x="71347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11"/>
              <p:cNvSpPr/>
              <p:nvPr/>
            </p:nvSpPr>
            <p:spPr>
              <a:xfrm>
                <a:off x="72871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11"/>
              <p:cNvSpPr/>
              <p:nvPr/>
            </p:nvSpPr>
            <p:spPr>
              <a:xfrm>
                <a:off x="74395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11"/>
              <p:cNvSpPr/>
              <p:nvPr/>
            </p:nvSpPr>
            <p:spPr>
              <a:xfrm>
                <a:off x="75919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11"/>
              <p:cNvSpPr/>
              <p:nvPr/>
            </p:nvSpPr>
            <p:spPr>
              <a:xfrm>
                <a:off x="75919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11"/>
              <p:cNvSpPr/>
              <p:nvPr/>
            </p:nvSpPr>
            <p:spPr>
              <a:xfrm>
                <a:off x="75919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11"/>
              <p:cNvSpPr/>
              <p:nvPr/>
            </p:nvSpPr>
            <p:spPr>
              <a:xfrm>
                <a:off x="7591919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8" name="Google Shape;478;p11"/>
            <p:cNvGrpSpPr/>
            <p:nvPr/>
          </p:nvGrpSpPr>
          <p:grpSpPr>
            <a:xfrm>
              <a:off x="8832384" y="670955"/>
              <a:ext cx="311815" cy="653721"/>
              <a:chOff x="5385375" y="498300"/>
              <a:chExt cx="802200" cy="556500"/>
            </a:xfrm>
          </p:grpSpPr>
          <p:sp>
            <p:nvSpPr>
              <p:cNvPr id="479" name="Google Shape;479;p11"/>
              <p:cNvSpPr/>
              <p:nvPr/>
            </p:nvSpPr>
            <p:spPr>
              <a:xfrm>
                <a:off x="5385375" y="4983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11"/>
              <p:cNvSpPr/>
              <p:nvPr/>
            </p:nvSpPr>
            <p:spPr>
              <a:xfrm>
                <a:off x="5385375" y="7269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11"/>
              <p:cNvSpPr/>
              <p:nvPr/>
            </p:nvSpPr>
            <p:spPr>
              <a:xfrm>
                <a:off x="5385375" y="9555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82" name="Google Shape;482;p11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852572-F761-4E04-B67B-51A89AA80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EF5BDDC-7D41-411D-806B-3D9062E0B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D09B916-F052-43C7-963A-E1B5934DD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A7AAE64-11F1-4EE0-83A6-4C02BD165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CD8D8F-429C-4411-AE85-F7BAAA1D8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371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314800" y="1599700"/>
            <a:ext cx="7189500" cy="28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▪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lvl="1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7" r:id="rId4"/>
    <p:sldLayoutId id="2147483660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13"/>
          <p:cNvSpPr txBox="1">
            <a:spLocks noGrp="1"/>
          </p:cNvSpPr>
          <p:nvPr>
            <p:ph type="ctrTitle"/>
          </p:nvPr>
        </p:nvSpPr>
        <p:spPr>
          <a:xfrm>
            <a:off x="685799" y="1541675"/>
            <a:ext cx="5997223" cy="2068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PENDEKATAN BEHAVIORAL (</a:t>
            </a:r>
            <a:r>
              <a:rPr lang="en" sz="4000" i="1" dirty="0"/>
              <a:t>BEHAVIORAL THERAPY</a:t>
            </a:r>
            <a:r>
              <a:rPr lang="en" sz="4000" dirty="0"/>
              <a:t>)</a:t>
            </a:r>
            <a:endParaRPr sz="4000" dirty="0"/>
          </a:p>
        </p:txBody>
      </p:sp>
      <p:sp>
        <p:nvSpPr>
          <p:cNvPr id="3" name="Google Shape;521;p14"/>
          <p:cNvSpPr txBox="1">
            <a:spLocks/>
          </p:cNvSpPr>
          <p:nvPr/>
        </p:nvSpPr>
        <p:spPr>
          <a:xfrm>
            <a:off x="1167696" y="3609975"/>
            <a:ext cx="3551060" cy="1533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arlow SemiBold"/>
              <a:buNone/>
              <a:defRPr sz="48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arlow SemiBold"/>
              <a:buNone/>
              <a:defRPr sz="48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arlow SemiBold"/>
              <a:buNone/>
              <a:defRPr sz="48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arlow SemiBold"/>
              <a:buNone/>
              <a:defRPr sz="48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arlow SemiBold"/>
              <a:buNone/>
              <a:defRPr sz="48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arlow SemiBold"/>
              <a:buNone/>
              <a:defRPr sz="48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arlow SemiBold"/>
              <a:buNone/>
              <a:defRPr sz="48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arlow SemiBold"/>
              <a:buNone/>
              <a:defRPr sz="48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arlow SemiBold"/>
              <a:buNone/>
              <a:defRPr sz="48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pPr algn="ctr"/>
            <a:r>
              <a:rPr lang="en-ID" sz="1600" b="1" dirty="0" err="1">
                <a:solidFill>
                  <a:schemeClr val="tx1"/>
                </a:solidFill>
                <a:latin typeface="Barlow Light" panose="020B0604020202020204" charset="0"/>
              </a:rPr>
              <a:t>Nadhine</a:t>
            </a:r>
            <a:r>
              <a:rPr lang="en-ID" sz="1600" b="1" dirty="0">
                <a:solidFill>
                  <a:schemeClr val="tx1"/>
                </a:solidFill>
                <a:latin typeface="Barlow Light" panose="020B0604020202020204" charset="0"/>
              </a:rPr>
              <a:t> </a:t>
            </a:r>
            <a:r>
              <a:rPr lang="en-ID" sz="1600" b="1" dirty="0" err="1">
                <a:solidFill>
                  <a:schemeClr val="tx1"/>
                </a:solidFill>
                <a:latin typeface="Barlow Light" panose="020B0604020202020204" charset="0"/>
              </a:rPr>
              <a:t>Syahzan</a:t>
            </a:r>
            <a:r>
              <a:rPr lang="en-ID" sz="1600" b="1" dirty="0">
                <a:solidFill>
                  <a:schemeClr val="tx1"/>
                </a:solidFill>
                <a:latin typeface="Barlow Light" panose="020B0604020202020204" charset="0"/>
              </a:rPr>
              <a:t> (2017031016)</a:t>
            </a:r>
          </a:p>
          <a:p>
            <a:pPr algn="ctr"/>
            <a:r>
              <a:rPr lang="en-ID" sz="1600" b="1" dirty="0" err="1">
                <a:solidFill>
                  <a:schemeClr val="tx1"/>
                </a:solidFill>
                <a:latin typeface="Barlow Light" panose="020B0604020202020204" charset="0"/>
              </a:rPr>
              <a:t>Zevica</a:t>
            </a:r>
            <a:r>
              <a:rPr lang="en-ID" sz="1600" b="1" dirty="0">
                <a:solidFill>
                  <a:schemeClr val="tx1"/>
                </a:solidFill>
                <a:latin typeface="Barlow Light" panose="020B0604020202020204" charset="0"/>
              </a:rPr>
              <a:t> </a:t>
            </a:r>
            <a:r>
              <a:rPr lang="en-ID" sz="1600" b="1" dirty="0" err="1">
                <a:solidFill>
                  <a:schemeClr val="tx1"/>
                </a:solidFill>
                <a:latin typeface="Barlow Light" panose="020B0604020202020204" charset="0"/>
              </a:rPr>
              <a:t>Rafisna</a:t>
            </a:r>
            <a:r>
              <a:rPr lang="en-ID" sz="1600" b="1" dirty="0">
                <a:solidFill>
                  <a:schemeClr val="tx1"/>
                </a:solidFill>
                <a:latin typeface="Barlow Light" panose="020B0604020202020204" charset="0"/>
              </a:rPr>
              <a:t> (2017031020)</a:t>
            </a:r>
          </a:p>
          <a:p>
            <a:pPr algn="ctr"/>
            <a:r>
              <a:rPr lang="en-ID" sz="1600" b="1" dirty="0" err="1">
                <a:solidFill>
                  <a:schemeClr val="tx1"/>
                </a:solidFill>
                <a:latin typeface="Barlow Light" panose="020B0604020202020204" charset="0"/>
              </a:rPr>
              <a:t>Yunita</a:t>
            </a:r>
            <a:r>
              <a:rPr lang="en-ID" sz="1600" b="1" dirty="0">
                <a:solidFill>
                  <a:schemeClr val="tx1"/>
                </a:solidFill>
                <a:latin typeface="Barlow Light" panose="020B0604020202020204" charset="0"/>
              </a:rPr>
              <a:t> </a:t>
            </a:r>
            <a:r>
              <a:rPr lang="en-ID" sz="1600" b="1" dirty="0" err="1">
                <a:solidFill>
                  <a:schemeClr val="tx1"/>
                </a:solidFill>
                <a:latin typeface="Barlow Light" panose="020B0604020202020204" charset="0"/>
              </a:rPr>
              <a:t>Fitriani</a:t>
            </a:r>
            <a:r>
              <a:rPr lang="en-ID" sz="1600" b="1" dirty="0">
                <a:solidFill>
                  <a:schemeClr val="tx1"/>
                </a:solidFill>
                <a:latin typeface="Barlow Light" panose="020B0604020202020204" charset="0"/>
              </a:rPr>
              <a:t> (2017031023)</a:t>
            </a:r>
          </a:p>
          <a:p>
            <a:pPr algn="ctr"/>
            <a:r>
              <a:rPr lang="en-ID" sz="1600" b="1" dirty="0" err="1">
                <a:solidFill>
                  <a:schemeClr val="tx1"/>
                </a:solidFill>
                <a:latin typeface="Barlow Light" panose="020B0604020202020204" charset="0"/>
              </a:rPr>
              <a:t>Syifa</a:t>
            </a:r>
            <a:r>
              <a:rPr lang="en-ID" sz="1600" b="1" dirty="0">
                <a:solidFill>
                  <a:schemeClr val="tx1"/>
                </a:solidFill>
                <a:latin typeface="Barlow Light" panose="020B0604020202020204" charset="0"/>
              </a:rPr>
              <a:t> </a:t>
            </a:r>
            <a:r>
              <a:rPr lang="en-ID" sz="1600" b="1" dirty="0" err="1">
                <a:solidFill>
                  <a:schemeClr val="tx1"/>
                </a:solidFill>
                <a:latin typeface="Barlow Light" panose="020B0604020202020204" charset="0"/>
              </a:rPr>
              <a:t>Alya</a:t>
            </a:r>
            <a:r>
              <a:rPr lang="en-ID" sz="1600" b="1" dirty="0">
                <a:solidFill>
                  <a:schemeClr val="tx1"/>
                </a:solidFill>
                <a:latin typeface="Barlow Light" panose="020B0604020202020204" charset="0"/>
              </a:rPr>
              <a:t> </a:t>
            </a:r>
            <a:r>
              <a:rPr lang="en-ID" sz="1600" b="1" dirty="0" err="1">
                <a:solidFill>
                  <a:schemeClr val="tx1"/>
                </a:solidFill>
                <a:latin typeface="Barlow Light" panose="020B0604020202020204" charset="0"/>
              </a:rPr>
              <a:t>Muthiah</a:t>
            </a:r>
            <a:r>
              <a:rPr lang="en-ID" sz="1600" b="1" dirty="0">
                <a:solidFill>
                  <a:schemeClr val="tx1"/>
                </a:solidFill>
                <a:latin typeface="Barlow Light" panose="020B0604020202020204" charset="0"/>
              </a:rPr>
              <a:t> (2017031033)</a:t>
            </a:r>
          </a:p>
          <a:p>
            <a:pPr algn="ctr"/>
            <a:r>
              <a:rPr lang="en-ID" sz="1600" b="1" dirty="0" err="1">
                <a:solidFill>
                  <a:schemeClr val="tx1"/>
                </a:solidFill>
                <a:latin typeface="Barlow Light" panose="020B0604020202020204" charset="0"/>
              </a:rPr>
              <a:t>Shafira</a:t>
            </a:r>
            <a:r>
              <a:rPr lang="en-ID" sz="1600" b="1" dirty="0">
                <a:solidFill>
                  <a:schemeClr val="tx1"/>
                </a:solidFill>
                <a:latin typeface="Barlow Light" panose="020B0604020202020204" charset="0"/>
              </a:rPr>
              <a:t> </a:t>
            </a:r>
            <a:r>
              <a:rPr lang="en-ID" sz="1600" b="1" dirty="0" err="1">
                <a:solidFill>
                  <a:schemeClr val="tx1"/>
                </a:solidFill>
                <a:latin typeface="Barlow Light" panose="020B0604020202020204" charset="0"/>
              </a:rPr>
              <a:t>Qonita</a:t>
            </a:r>
            <a:r>
              <a:rPr lang="en-ID" sz="1600" b="1" dirty="0">
                <a:solidFill>
                  <a:schemeClr val="tx1"/>
                </a:solidFill>
                <a:latin typeface="Barlow Light" panose="020B0604020202020204" charset="0"/>
              </a:rPr>
              <a:t> </a:t>
            </a:r>
            <a:r>
              <a:rPr lang="en-ID" sz="1600" b="1" dirty="0" err="1">
                <a:solidFill>
                  <a:schemeClr val="tx1"/>
                </a:solidFill>
                <a:latin typeface="Barlow Light" panose="020B0604020202020204" charset="0"/>
              </a:rPr>
              <a:t>Khairina</a:t>
            </a:r>
            <a:r>
              <a:rPr lang="en-ID" sz="1600" b="1" dirty="0">
                <a:solidFill>
                  <a:schemeClr val="tx1"/>
                </a:solidFill>
                <a:latin typeface="Barlow Light" panose="020B0604020202020204" charset="0"/>
              </a:rPr>
              <a:t> (2017031034)</a:t>
            </a:r>
            <a:endParaRPr lang="en-US" sz="1600" b="1" dirty="0">
              <a:solidFill>
                <a:schemeClr val="tx1"/>
              </a:solidFill>
              <a:latin typeface="Barlow Light" panose="020B060402020202020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30D2BD-10CF-4E75-95EE-37B6DDAA7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 – Regulation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9BAAE60-397F-45C1-AF83-C4686B74F1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>
              <a:buNone/>
            </a:pPr>
            <a:r>
              <a:rPr lang="en-US" sz="1800" dirty="0"/>
              <a:t>Proses yang </a:t>
            </a:r>
            <a:r>
              <a:rPr lang="en-US" sz="1800" dirty="0" err="1"/>
              <a:t>dipakai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regulasi</a:t>
            </a:r>
            <a:r>
              <a:rPr lang="en-US" sz="1800" dirty="0"/>
              <a:t> </a:t>
            </a:r>
            <a:r>
              <a:rPr lang="en-US" sz="1800" dirty="0" err="1"/>
              <a:t>diri</a:t>
            </a:r>
            <a:r>
              <a:rPr lang="en-US" sz="1800" dirty="0"/>
              <a:t> : </a:t>
            </a:r>
          </a:p>
          <a:p>
            <a:pPr marL="419100" indent="-342900">
              <a:buAutoNum type="arabicPeriod"/>
            </a:pPr>
            <a:r>
              <a:rPr lang="en-US" sz="1800" dirty="0" err="1"/>
              <a:t>Memanipulasi</a:t>
            </a:r>
            <a:r>
              <a:rPr lang="en-US" sz="1800" dirty="0"/>
              <a:t> </a:t>
            </a:r>
            <a:r>
              <a:rPr lang="en-US" sz="1800" dirty="0" err="1"/>
              <a:t>eksternal</a:t>
            </a:r>
            <a:r>
              <a:rPr lang="en-US" sz="1800" dirty="0"/>
              <a:t>, </a:t>
            </a:r>
          </a:p>
          <a:p>
            <a:pPr marL="419100" indent="-342900">
              <a:buAutoNum type="arabicPeriod"/>
            </a:pPr>
            <a:r>
              <a:rPr lang="en-US" sz="1800" dirty="0" err="1"/>
              <a:t>Memonitor</a:t>
            </a:r>
            <a:r>
              <a:rPr lang="en-US" sz="1800" dirty="0"/>
              <a:t> </a:t>
            </a:r>
            <a:r>
              <a:rPr lang="en-US" sz="1800" dirty="0" err="1"/>
              <a:t>tingkah</a:t>
            </a:r>
            <a:r>
              <a:rPr lang="en-US" sz="1800" dirty="0"/>
              <a:t> </a:t>
            </a:r>
            <a:r>
              <a:rPr lang="en-US" sz="1800" dirty="0" err="1"/>
              <a:t>laku</a:t>
            </a:r>
            <a:r>
              <a:rPr lang="en-US" sz="1800" dirty="0"/>
              <a:t> internal,</a:t>
            </a:r>
          </a:p>
          <a:p>
            <a:pPr marL="419100" indent="-342900">
              <a:buAutoNum type="arabicPeriod"/>
            </a:pPr>
            <a:r>
              <a:rPr lang="en-US" sz="1800" dirty="0" err="1"/>
              <a:t>Mengevaluasi</a:t>
            </a:r>
            <a:r>
              <a:rPr lang="en-US" sz="1800" dirty="0"/>
              <a:t> </a:t>
            </a:r>
            <a:r>
              <a:rPr lang="en-US" sz="1800" dirty="0" err="1"/>
              <a:t>tingkah</a:t>
            </a:r>
            <a:r>
              <a:rPr lang="en-US" sz="1800" dirty="0"/>
              <a:t> </a:t>
            </a:r>
            <a:r>
              <a:rPr lang="en-US" sz="1800" dirty="0" err="1"/>
              <a:t>laku</a:t>
            </a:r>
            <a:r>
              <a:rPr lang="en-US" sz="1800" dirty="0"/>
              <a:t> internal. </a:t>
            </a:r>
          </a:p>
          <a:p>
            <a:pPr marL="419100" indent="-342900">
              <a:buAutoNum type="arabicPeriod"/>
            </a:pPr>
            <a:endParaRPr lang="en-US" sz="1800" dirty="0"/>
          </a:p>
          <a:p>
            <a:pPr marL="76200" indent="0">
              <a:buNone/>
            </a:pPr>
            <a:r>
              <a:rPr lang="en-US" sz="1800" b="1" dirty="0" err="1"/>
              <a:t>Tingkah</a:t>
            </a:r>
            <a:r>
              <a:rPr lang="en-US" sz="1800" b="1" dirty="0"/>
              <a:t> </a:t>
            </a:r>
            <a:r>
              <a:rPr lang="en-US" sz="1800" b="1" dirty="0" err="1"/>
              <a:t>laku</a:t>
            </a:r>
            <a:r>
              <a:rPr lang="en-US" sz="1800" b="1" dirty="0"/>
              <a:t> </a:t>
            </a:r>
            <a:r>
              <a:rPr lang="en-US" sz="1800" b="1" dirty="0" err="1"/>
              <a:t>terbentuk</a:t>
            </a:r>
            <a:r>
              <a:rPr lang="en-US" sz="1800" b="1" dirty="0"/>
              <a:t> </a:t>
            </a:r>
            <a:r>
              <a:rPr lang="en-US" sz="1800" b="1" dirty="0" err="1"/>
              <a:t>melalui</a:t>
            </a:r>
            <a:r>
              <a:rPr lang="en-US" sz="1800" b="1" dirty="0"/>
              <a:t> proses </a:t>
            </a:r>
            <a:r>
              <a:rPr lang="en-US" sz="1800" b="1" dirty="0" err="1"/>
              <a:t>regulasi</a:t>
            </a:r>
            <a:r>
              <a:rPr lang="en-US" sz="1800" b="1" dirty="0"/>
              <a:t> internal dan </a:t>
            </a:r>
            <a:r>
              <a:rPr lang="en-US" sz="1800" b="1" dirty="0" err="1"/>
              <a:t>eksternal</a:t>
            </a:r>
            <a:r>
              <a:rPr lang="en-US" sz="1800" b="1" dirty="0"/>
              <a:t>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85B04DA-CE49-4793-9E69-FAD9DC65960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3990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8D9FBD-87B9-4328-A7D4-69DDEB70E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Proses </a:t>
            </a:r>
            <a:r>
              <a:rPr lang="en-US" dirty="0" err="1"/>
              <a:t>Regulasi</a:t>
            </a:r>
            <a:r>
              <a:rPr lang="en-US" dirty="0"/>
              <a:t> Internal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711007A-74F4-4123-A6E4-B91FF89C71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1177" y="1460900"/>
            <a:ext cx="6650700" cy="2886000"/>
          </a:xfrm>
        </p:spPr>
        <p:txBody>
          <a:bodyPr/>
          <a:lstStyle/>
          <a:p>
            <a:r>
              <a:rPr lang="en-US" sz="1800" dirty="0" err="1"/>
              <a:t>Observasi</a:t>
            </a:r>
            <a:r>
              <a:rPr lang="en-US" sz="1800" dirty="0"/>
              <a:t> </a:t>
            </a:r>
            <a:r>
              <a:rPr lang="en-US" sz="1800" dirty="0" err="1"/>
              <a:t>diri</a:t>
            </a:r>
            <a:r>
              <a:rPr lang="en-US" sz="1800" dirty="0"/>
              <a:t>, </a:t>
            </a:r>
          </a:p>
          <a:p>
            <a:endParaRPr lang="en-US" sz="1800" dirty="0"/>
          </a:p>
          <a:p>
            <a:r>
              <a:rPr lang="en-US" sz="1800" dirty="0" err="1"/>
              <a:t>Penilaian</a:t>
            </a:r>
            <a:r>
              <a:rPr lang="en-US" sz="1800" dirty="0"/>
              <a:t> </a:t>
            </a:r>
            <a:r>
              <a:rPr lang="en-US" sz="1800" dirty="0" err="1"/>
              <a:t>tingkah</a:t>
            </a:r>
            <a:r>
              <a:rPr lang="en-US" sz="1800" dirty="0"/>
              <a:t> </a:t>
            </a:r>
            <a:r>
              <a:rPr lang="en-US" sz="1800" dirty="0" err="1"/>
              <a:t>laku</a:t>
            </a:r>
            <a:r>
              <a:rPr lang="en-US" sz="1800" dirty="0"/>
              <a:t>, </a:t>
            </a:r>
          </a:p>
          <a:p>
            <a:endParaRPr lang="en-US" sz="1800" dirty="0"/>
          </a:p>
          <a:p>
            <a:r>
              <a:rPr lang="en-US" sz="1800" dirty="0" err="1"/>
              <a:t>Standar</a:t>
            </a:r>
            <a:r>
              <a:rPr lang="en-US" sz="1800" dirty="0"/>
              <a:t> </a:t>
            </a:r>
            <a:r>
              <a:rPr lang="en-US" sz="1800" dirty="0" err="1"/>
              <a:t>Pribadi</a:t>
            </a:r>
            <a:r>
              <a:rPr lang="en-US" sz="1800" dirty="0"/>
              <a:t>,</a:t>
            </a:r>
          </a:p>
          <a:p>
            <a:endParaRPr lang="en-US" sz="1800" dirty="0"/>
          </a:p>
          <a:p>
            <a:r>
              <a:rPr lang="en-US" sz="1800" dirty="0" err="1"/>
              <a:t>Perbandingan</a:t>
            </a:r>
            <a:r>
              <a:rPr lang="en-US" sz="1800" dirty="0"/>
              <a:t> </a:t>
            </a:r>
            <a:r>
              <a:rPr lang="en-US" sz="1800" dirty="0" err="1"/>
              <a:t>sosial</a:t>
            </a:r>
            <a:r>
              <a:rPr lang="en-US" sz="1800" dirty="0"/>
              <a:t>,</a:t>
            </a:r>
          </a:p>
          <a:p>
            <a:endParaRPr lang="en-US" sz="1800" dirty="0"/>
          </a:p>
          <a:p>
            <a:r>
              <a:rPr lang="en-US" sz="1800" dirty="0" err="1"/>
              <a:t>Respons</a:t>
            </a:r>
            <a:r>
              <a:rPr lang="en-US" sz="1800" dirty="0"/>
              <a:t> </a:t>
            </a:r>
            <a:r>
              <a:rPr lang="en-US" sz="1800" dirty="0" err="1"/>
              <a:t>diri</a:t>
            </a:r>
            <a:r>
              <a:rPr lang="en-US" sz="1800" dirty="0"/>
              <a:t> (</a:t>
            </a:r>
            <a:r>
              <a:rPr lang="en-US" sz="1800" i="1" dirty="0"/>
              <a:t>self-</a:t>
            </a:r>
            <a:r>
              <a:rPr lang="en-US" sz="1800" i="1" dirty="0" err="1"/>
              <a:t>respons</a:t>
            </a:r>
            <a:r>
              <a:rPr lang="en-US" sz="1800" i="1" dirty="0"/>
              <a:t>). </a:t>
            </a: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FA3268F-8B19-4956-9539-40E540CFD5C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3433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D401CB-2C4E-486E-B99C-CE18CCBC6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Proses </a:t>
            </a:r>
            <a:r>
              <a:rPr lang="en-US" dirty="0" err="1"/>
              <a:t>Regulasi</a:t>
            </a:r>
            <a:r>
              <a:rPr lang="en-US" dirty="0"/>
              <a:t> </a:t>
            </a:r>
            <a:r>
              <a:rPr lang="en-US" dirty="0" err="1"/>
              <a:t>Eksternal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420D7FF-B39E-48FA-A66F-C40667409B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4488" y="1882504"/>
            <a:ext cx="6650700" cy="2886000"/>
          </a:xfrm>
        </p:spPr>
        <p:txBody>
          <a:bodyPr/>
          <a:lstStyle/>
          <a:p>
            <a:r>
              <a:rPr lang="en-US" sz="2000" dirty="0" err="1"/>
              <a:t>Memberi</a:t>
            </a:r>
            <a:r>
              <a:rPr lang="en-US" sz="2000" dirty="0"/>
              <a:t> </a:t>
            </a:r>
            <a:r>
              <a:rPr lang="en-US" sz="2000" dirty="0" err="1"/>
              <a:t>standar</a:t>
            </a:r>
            <a:r>
              <a:rPr lang="en-US" sz="2000" dirty="0"/>
              <a:t> dan </a:t>
            </a:r>
            <a:r>
              <a:rPr lang="en-US" sz="2000" dirty="0" err="1"/>
              <a:t>mengevaluasi</a:t>
            </a:r>
            <a:r>
              <a:rPr lang="en-US" sz="2000" dirty="0"/>
              <a:t> </a:t>
            </a:r>
            <a:r>
              <a:rPr lang="en-US" sz="2000" dirty="0" err="1"/>
              <a:t>tingkah</a:t>
            </a:r>
            <a:r>
              <a:rPr lang="en-US" sz="2000" dirty="0"/>
              <a:t> </a:t>
            </a:r>
            <a:r>
              <a:rPr lang="en-US" sz="2000" dirty="0" err="1"/>
              <a:t>laku</a:t>
            </a:r>
            <a:r>
              <a:rPr lang="en-US" sz="2000" dirty="0"/>
              <a:t>. </a:t>
            </a:r>
          </a:p>
          <a:p>
            <a:pPr marL="76200" indent="0">
              <a:buNone/>
            </a:pPr>
            <a:endParaRPr lang="en-US" sz="2000" dirty="0"/>
          </a:p>
          <a:p>
            <a:r>
              <a:rPr lang="en-US" sz="2000" dirty="0" err="1"/>
              <a:t>Memberi</a:t>
            </a:r>
            <a:r>
              <a:rPr lang="en-US" sz="2000" dirty="0"/>
              <a:t> </a:t>
            </a:r>
            <a:r>
              <a:rPr lang="en-US" sz="2000" dirty="0" err="1"/>
              <a:t>penguatan</a:t>
            </a:r>
            <a:r>
              <a:rPr lang="en-US" sz="2000" dirty="0"/>
              <a:t> agar </a:t>
            </a:r>
            <a:r>
              <a:rPr lang="en-US" sz="2000" dirty="0" err="1"/>
              <a:t>tingkah</a:t>
            </a:r>
            <a:r>
              <a:rPr lang="en-US" sz="2000" dirty="0"/>
              <a:t> </a:t>
            </a:r>
            <a:r>
              <a:rPr lang="en-US" sz="2000" dirty="0" err="1"/>
              <a:t>laku</a:t>
            </a:r>
            <a:r>
              <a:rPr lang="en-US" sz="2000" dirty="0"/>
              <a:t> </a:t>
            </a:r>
            <a:r>
              <a:rPr lang="en-US" sz="2000" dirty="0" err="1"/>
              <a:t>dilakukan</a:t>
            </a:r>
            <a:r>
              <a:rPr lang="en-US" sz="2000" dirty="0"/>
              <a:t> </a:t>
            </a:r>
            <a:r>
              <a:rPr lang="en-US" sz="2000" dirty="0" err="1"/>
              <a:t>lagi</a:t>
            </a:r>
            <a:r>
              <a:rPr lang="en-US" sz="2000" dirty="0"/>
              <a:t>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12611BA-19B0-42C1-A14B-D59ED737300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260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9268FA-BA4E-4460-8C2E-8F07954D6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Self-Efficacy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C6CE7F0-DAAD-4447-9C28-5A24812D5B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9774" y="1538425"/>
            <a:ext cx="6982691" cy="2886000"/>
          </a:xfrm>
        </p:spPr>
        <p:txBody>
          <a:bodyPr/>
          <a:lstStyle/>
          <a:p>
            <a:r>
              <a:rPr lang="en-US" sz="2000" i="1" dirty="0" err="1"/>
              <a:t>Selff</a:t>
            </a:r>
            <a:r>
              <a:rPr lang="en-US" sz="2000" i="1" dirty="0"/>
              <a:t>-Efficacy : </a:t>
            </a:r>
            <a:r>
              <a:rPr lang="en-US" sz="2000" dirty="0" err="1"/>
              <a:t>Penilaian</a:t>
            </a:r>
            <a:r>
              <a:rPr lang="en-US" sz="2000" dirty="0"/>
              <a:t> </a:t>
            </a:r>
            <a:r>
              <a:rPr lang="en-US" sz="2000" dirty="0" err="1"/>
              <a:t>seseorang</a:t>
            </a:r>
            <a:r>
              <a:rPr lang="en-US" sz="2000" dirty="0"/>
              <a:t>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kemampuan</a:t>
            </a:r>
            <a:r>
              <a:rPr lang="en-US" sz="2000" dirty="0"/>
              <a:t> </a:t>
            </a:r>
            <a:r>
              <a:rPr lang="en-US" sz="2000" dirty="0" err="1"/>
              <a:t>dirinya</a:t>
            </a:r>
            <a:r>
              <a:rPr lang="en-US" sz="2000" dirty="0"/>
              <a:t>. </a:t>
            </a:r>
          </a:p>
          <a:p>
            <a:endParaRPr lang="en-US" sz="2000" dirty="0"/>
          </a:p>
          <a:p>
            <a:r>
              <a:rPr lang="en-US" sz="2000" dirty="0" err="1"/>
              <a:t>Terbentuk</a:t>
            </a:r>
            <a:r>
              <a:rPr lang="en-US" sz="2000" dirty="0"/>
              <a:t> </a:t>
            </a:r>
            <a:r>
              <a:rPr lang="en-US" sz="2000" dirty="0" err="1"/>
              <a:t>melalui</a:t>
            </a:r>
            <a:r>
              <a:rPr lang="en-US" sz="2000" dirty="0"/>
              <a:t> : </a:t>
            </a:r>
          </a:p>
          <a:p>
            <a:pPr marL="800100" indent="-342900">
              <a:buAutoNum type="arabicPeriod"/>
            </a:pPr>
            <a:r>
              <a:rPr lang="en-US" sz="2000" dirty="0" err="1"/>
              <a:t>Pengalaman</a:t>
            </a:r>
            <a:r>
              <a:rPr lang="en-US" sz="2000" dirty="0"/>
              <a:t> </a:t>
            </a:r>
            <a:r>
              <a:rPr lang="en-US" sz="2000" dirty="0" err="1"/>
              <a:t>prestasi</a:t>
            </a:r>
            <a:r>
              <a:rPr lang="en-US" sz="2000" dirty="0"/>
              <a:t> </a:t>
            </a:r>
            <a:r>
              <a:rPr lang="en-US" sz="2000" dirty="0" err="1"/>
              <a:t>diri</a:t>
            </a:r>
            <a:r>
              <a:rPr lang="en-US" sz="2000" dirty="0"/>
              <a:t> </a:t>
            </a:r>
            <a:r>
              <a:rPr lang="en-US" sz="2000" dirty="0" err="1"/>
              <a:t>sendiri</a:t>
            </a:r>
            <a:r>
              <a:rPr lang="en-US" sz="2000" dirty="0"/>
              <a:t> di masa </a:t>
            </a:r>
            <a:r>
              <a:rPr lang="en-US" sz="2000" dirty="0" err="1"/>
              <a:t>lalu</a:t>
            </a:r>
            <a:r>
              <a:rPr lang="en-US" sz="2000" dirty="0"/>
              <a:t>, </a:t>
            </a:r>
          </a:p>
          <a:p>
            <a:pPr marL="800100" indent="-342900">
              <a:buAutoNum type="arabicPeriod"/>
            </a:pPr>
            <a:r>
              <a:rPr lang="en-US" sz="2000" dirty="0" err="1"/>
              <a:t>Pengalaman</a:t>
            </a:r>
            <a:r>
              <a:rPr lang="en-US" sz="2000" dirty="0"/>
              <a:t> </a:t>
            </a:r>
            <a:r>
              <a:rPr lang="en-US" sz="2000" dirty="0" err="1"/>
              <a:t>prestasi</a:t>
            </a:r>
            <a:r>
              <a:rPr lang="en-US" sz="2000" dirty="0"/>
              <a:t> orang lain,</a:t>
            </a:r>
          </a:p>
          <a:p>
            <a:pPr marL="800100" indent="-342900">
              <a:buAutoNum type="arabicPeriod"/>
            </a:pPr>
            <a:r>
              <a:rPr lang="en-US" sz="2000" dirty="0" err="1"/>
              <a:t>Persuasi</a:t>
            </a:r>
            <a:r>
              <a:rPr lang="en-US" sz="2000" dirty="0"/>
              <a:t> </a:t>
            </a:r>
            <a:r>
              <a:rPr lang="en-US" sz="2000" dirty="0" err="1"/>
              <a:t>sosial</a:t>
            </a:r>
            <a:r>
              <a:rPr lang="en-US" sz="2000" dirty="0"/>
              <a:t>,</a:t>
            </a:r>
          </a:p>
          <a:p>
            <a:pPr marL="800100" indent="-342900">
              <a:buAutoNum type="arabicPeriod"/>
            </a:pPr>
            <a:r>
              <a:rPr lang="en-US" sz="2000" dirty="0" err="1"/>
              <a:t>Pembangkitan</a:t>
            </a:r>
            <a:r>
              <a:rPr lang="en-US" sz="2000" dirty="0"/>
              <a:t> </a:t>
            </a:r>
            <a:r>
              <a:rPr lang="en-US" sz="2000" dirty="0" err="1"/>
              <a:t>emosi</a:t>
            </a:r>
            <a:r>
              <a:rPr lang="en-US" sz="2000" dirty="0"/>
              <a:t>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43349ED-4AC9-4860-A23A-3052CF0CD12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8921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689DA5-A723-48D8-925C-A5943578D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Collective Efficacy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93FF6A5-1289-4C32-AAED-9789D2DEE1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6650" y="1741102"/>
            <a:ext cx="6650700" cy="2886000"/>
          </a:xfrm>
        </p:spPr>
        <p:txBody>
          <a:bodyPr/>
          <a:lstStyle/>
          <a:p>
            <a:r>
              <a:rPr lang="en-US" sz="2000" i="1" dirty="0"/>
              <a:t>Collective Efficacy </a:t>
            </a:r>
            <a:r>
              <a:rPr lang="en-US" sz="2000" dirty="0"/>
              <a:t>: </a:t>
            </a:r>
            <a:r>
              <a:rPr lang="en-US" sz="2000" dirty="0" err="1"/>
              <a:t>keyakinn</a:t>
            </a:r>
            <a:r>
              <a:rPr lang="en-US" sz="2000" dirty="0"/>
              <a:t> </a:t>
            </a:r>
            <a:r>
              <a:rPr lang="en-US" sz="2000" dirty="0" err="1"/>
              <a:t>sekelompok</a:t>
            </a:r>
            <a:r>
              <a:rPr lang="en-US" sz="2000" dirty="0"/>
              <a:t> orang </a:t>
            </a:r>
            <a:r>
              <a:rPr lang="en-US" sz="2000" dirty="0" err="1"/>
              <a:t>bahwa</a:t>
            </a:r>
            <a:r>
              <a:rPr lang="en-US" sz="2000" dirty="0"/>
              <a:t> </a:t>
            </a:r>
            <a:r>
              <a:rPr lang="en-US" sz="2000" dirty="0" err="1"/>
              <a:t>usaha</a:t>
            </a:r>
            <a:r>
              <a:rPr lang="en-US" sz="2000" dirty="0"/>
              <a:t> </a:t>
            </a:r>
            <a:r>
              <a:rPr lang="en-US" sz="2000" dirty="0" err="1"/>
              <a:t>bersama-sama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menghasilkan</a:t>
            </a:r>
            <a:r>
              <a:rPr lang="en-US" sz="2000" dirty="0"/>
              <a:t> </a:t>
            </a:r>
            <a:r>
              <a:rPr lang="en-US" sz="2000" dirty="0" err="1"/>
              <a:t>perubaan</a:t>
            </a:r>
            <a:r>
              <a:rPr lang="en-US" sz="2000" dirty="0"/>
              <a:t> </a:t>
            </a:r>
            <a:r>
              <a:rPr lang="en-US" sz="2000" dirty="0" err="1"/>
              <a:t>sosial</a:t>
            </a:r>
            <a:r>
              <a:rPr lang="en-US" sz="2000" dirty="0"/>
              <a:t> </a:t>
            </a:r>
            <a:r>
              <a:rPr lang="en-US" sz="2000" dirty="0" err="1"/>
              <a:t>tertentu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r>
              <a:rPr lang="en-US" sz="2000" dirty="0" err="1"/>
              <a:t>Perubahan</a:t>
            </a:r>
            <a:r>
              <a:rPr lang="en-US" sz="2000" dirty="0"/>
              <a:t> </a:t>
            </a:r>
            <a:r>
              <a:rPr lang="en-US" sz="2000" dirty="0" err="1"/>
              <a:t>gaya</a:t>
            </a:r>
            <a:r>
              <a:rPr lang="en-US" sz="2000" dirty="0"/>
              <a:t> </a:t>
            </a:r>
            <a:r>
              <a:rPr lang="en-US" sz="2000" dirty="0" err="1"/>
              <a:t>hidup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dicapai</a:t>
            </a:r>
            <a:r>
              <a:rPr lang="en-US" sz="2000" dirty="0"/>
              <a:t> </a:t>
            </a:r>
            <a:r>
              <a:rPr lang="en-US" sz="2000" dirty="0" err="1"/>
              <a:t>melalui</a:t>
            </a:r>
            <a:r>
              <a:rPr lang="en-US" sz="2000" dirty="0"/>
              <a:t> </a:t>
            </a:r>
            <a:r>
              <a:rPr lang="en-US" sz="2000" dirty="0" err="1"/>
              <a:t>diri</a:t>
            </a:r>
            <a:r>
              <a:rPr lang="en-US" sz="2000" dirty="0"/>
              <a:t> individual dan</a:t>
            </a:r>
            <a:r>
              <a:rPr lang="en-US" sz="2000" i="1" dirty="0"/>
              <a:t> collective efficacy.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00362BC-746E-4597-A712-8A2D07DAEF7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87052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18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PANDANGAN TENTANG MANUSIA</a:t>
            </a:r>
            <a:endParaRPr dirty="0"/>
          </a:p>
        </p:txBody>
      </p:sp>
      <p:sp>
        <p:nvSpPr>
          <p:cNvPr id="551" name="Google Shape;551;p18"/>
          <p:cNvSpPr txBox="1">
            <a:spLocks noGrp="1"/>
          </p:cNvSpPr>
          <p:nvPr>
            <p:ph type="body" idx="1"/>
          </p:nvPr>
        </p:nvSpPr>
        <p:spPr>
          <a:xfrm>
            <a:off x="1199775" y="1599700"/>
            <a:ext cx="6650700" cy="288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just" rtl="0">
              <a:spcBef>
                <a:spcPts val="600"/>
              </a:spcBef>
              <a:spcAft>
                <a:spcPts val="0"/>
              </a:spcAft>
              <a:buSzPts val="2400"/>
              <a:buChar char="▪"/>
            </a:pPr>
            <a:r>
              <a:rPr lang="en-ID" sz="1800" dirty="0" err="1"/>
              <a:t>Pendekatan</a:t>
            </a:r>
            <a:r>
              <a:rPr lang="en-ID" sz="1800" dirty="0"/>
              <a:t> </a:t>
            </a:r>
            <a:r>
              <a:rPr lang="en-ID" sz="1800" dirty="0" err="1"/>
              <a:t>behavioral</a:t>
            </a:r>
            <a:r>
              <a:rPr lang="en-ID" sz="1800" dirty="0"/>
              <a:t> </a:t>
            </a:r>
            <a:r>
              <a:rPr lang="en-ID" sz="1800" dirty="0" err="1"/>
              <a:t>berpandangan</a:t>
            </a:r>
            <a:r>
              <a:rPr lang="en-ID" sz="1800" dirty="0"/>
              <a:t> </a:t>
            </a:r>
            <a:r>
              <a:rPr lang="en-ID" sz="1800" dirty="0" err="1"/>
              <a:t>bahwa</a:t>
            </a:r>
            <a:r>
              <a:rPr lang="en-ID" sz="1800" dirty="0"/>
              <a:t> </a:t>
            </a:r>
            <a:r>
              <a:rPr lang="en-ID" sz="1800" dirty="0" err="1"/>
              <a:t>setiap</a:t>
            </a:r>
            <a:r>
              <a:rPr lang="en-ID" sz="1800" dirty="0"/>
              <a:t> </a:t>
            </a:r>
            <a:r>
              <a:rPr lang="en-ID" sz="1800" dirty="0" err="1"/>
              <a:t>tingkah</a:t>
            </a:r>
            <a:r>
              <a:rPr lang="en-ID" sz="1800" dirty="0"/>
              <a:t> </a:t>
            </a:r>
            <a:r>
              <a:rPr lang="en-ID" sz="1800" dirty="0" err="1"/>
              <a:t>laku</a:t>
            </a:r>
            <a:r>
              <a:rPr lang="en-ID" sz="1800" dirty="0"/>
              <a:t> </a:t>
            </a:r>
            <a:r>
              <a:rPr lang="en-ID" sz="1800" dirty="0" err="1"/>
              <a:t>dapat</a:t>
            </a:r>
            <a:r>
              <a:rPr lang="en-ID" sz="1800" dirty="0"/>
              <a:t> </a:t>
            </a:r>
            <a:r>
              <a:rPr lang="en-ID" sz="1800" dirty="0" err="1"/>
              <a:t>dipelajari</a:t>
            </a:r>
            <a:r>
              <a:rPr lang="en-ID" sz="1800" dirty="0"/>
              <a:t> </a:t>
            </a:r>
            <a:r>
              <a:rPr lang="en-ID" sz="1800" dirty="0" err="1"/>
              <a:t>melalui</a:t>
            </a:r>
            <a:r>
              <a:rPr lang="en-ID" sz="1800" dirty="0"/>
              <a:t> </a:t>
            </a:r>
            <a:r>
              <a:rPr lang="en-ID" sz="1800" dirty="0" err="1"/>
              <a:t>kematangan</a:t>
            </a:r>
            <a:r>
              <a:rPr lang="en-ID" sz="1800" dirty="0"/>
              <a:t> </a:t>
            </a:r>
            <a:r>
              <a:rPr lang="en-ID" sz="1800" dirty="0" err="1"/>
              <a:t>dan</a:t>
            </a:r>
            <a:r>
              <a:rPr lang="en-ID" sz="1800" dirty="0"/>
              <a:t> </a:t>
            </a:r>
            <a:r>
              <a:rPr lang="en-ID" sz="1800" dirty="0" err="1"/>
              <a:t>belajar</a:t>
            </a:r>
            <a:r>
              <a:rPr lang="en-ID" sz="1800" dirty="0"/>
              <a:t> (</a:t>
            </a:r>
            <a:r>
              <a:rPr lang="en-ID" sz="1800" dirty="0" err="1"/>
              <a:t>Rosjidan</a:t>
            </a:r>
            <a:r>
              <a:rPr lang="en-ID" sz="1800" dirty="0"/>
              <a:t>, 1994).</a:t>
            </a:r>
          </a:p>
          <a:p>
            <a:pPr marL="457200" lvl="0" indent="-381000" algn="just" rtl="0">
              <a:spcBef>
                <a:spcPts val="600"/>
              </a:spcBef>
              <a:spcAft>
                <a:spcPts val="0"/>
              </a:spcAft>
              <a:buSzPts val="2400"/>
              <a:buChar char="▪"/>
            </a:pPr>
            <a:r>
              <a:rPr lang="en-ID" sz="1800" dirty="0" err="1"/>
              <a:t>Manusia</a:t>
            </a:r>
            <a:r>
              <a:rPr lang="en-ID" sz="1800" dirty="0"/>
              <a:t> </a:t>
            </a:r>
            <a:r>
              <a:rPr lang="en-ID" sz="1800" dirty="0" err="1"/>
              <a:t>dipandang</a:t>
            </a:r>
            <a:r>
              <a:rPr lang="en-ID" sz="1800" dirty="0"/>
              <a:t> </a:t>
            </a:r>
            <a:r>
              <a:rPr lang="en-ID" sz="1800" dirty="0" err="1"/>
              <a:t>memiliki</a:t>
            </a:r>
            <a:r>
              <a:rPr lang="en-ID" sz="1800" dirty="0"/>
              <a:t> </a:t>
            </a:r>
            <a:r>
              <a:rPr lang="en-ID" sz="1800" dirty="0" err="1"/>
              <a:t>potensi</a:t>
            </a:r>
            <a:r>
              <a:rPr lang="en-ID" sz="1800" dirty="0"/>
              <a:t> </a:t>
            </a:r>
            <a:r>
              <a:rPr lang="en-ID" sz="1800" dirty="0" err="1"/>
              <a:t>untuk</a:t>
            </a:r>
            <a:r>
              <a:rPr lang="en-ID" sz="1800" dirty="0"/>
              <a:t> </a:t>
            </a:r>
            <a:r>
              <a:rPr lang="en-ID" sz="1800" dirty="0" err="1"/>
              <a:t>berperilaku</a:t>
            </a:r>
            <a:r>
              <a:rPr lang="en-ID" sz="1800" dirty="0"/>
              <a:t> </a:t>
            </a:r>
            <a:r>
              <a:rPr lang="en-ID" sz="1800" dirty="0" err="1"/>
              <a:t>baik</a:t>
            </a:r>
            <a:r>
              <a:rPr lang="en-ID" sz="1800" dirty="0"/>
              <a:t> </a:t>
            </a:r>
            <a:r>
              <a:rPr lang="en-ID" sz="1800" dirty="0" err="1"/>
              <a:t>atau</a:t>
            </a:r>
            <a:r>
              <a:rPr lang="en-ID" sz="1800" dirty="0"/>
              <a:t> </a:t>
            </a:r>
            <a:r>
              <a:rPr lang="en-ID" sz="1800" dirty="0" err="1"/>
              <a:t>buruk</a:t>
            </a:r>
            <a:r>
              <a:rPr lang="en-ID" sz="1800" dirty="0"/>
              <a:t>, </a:t>
            </a:r>
            <a:r>
              <a:rPr lang="en-ID" sz="1800" dirty="0" err="1"/>
              <a:t>tepat</a:t>
            </a:r>
            <a:r>
              <a:rPr lang="en-ID" sz="1800" dirty="0"/>
              <a:t> </a:t>
            </a:r>
            <a:r>
              <a:rPr lang="en-ID" sz="1800" dirty="0" err="1"/>
              <a:t>atau</a:t>
            </a:r>
            <a:r>
              <a:rPr lang="en-ID" sz="1800" dirty="0"/>
              <a:t> </a:t>
            </a:r>
            <a:r>
              <a:rPr lang="en-ID" sz="1800" dirty="0" err="1"/>
              <a:t>salah</a:t>
            </a:r>
            <a:r>
              <a:rPr lang="en-ID" sz="1800" dirty="0"/>
              <a:t>.</a:t>
            </a:r>
          </a:p>
          <a:p>
            <a:pPr marL="457200" lvl="0" indent="-381000" algn="just" rtl="0">
              <a:spcBef>
                <a:spcPts val="600"/>
              </a:spcBef>
              <a:spcAft>
                <a:spcPts val="0"/>
              </a:spcAft>
              <a:buSzPts val="2400"/>
              <a:buChar char="▪"/>
            </a:pPr>
            <a:r>
              <a:rPr lang="en-ID" sz="1800" dirty="0" err="1"/>
              <a:t>Manusia</a:t>
            </a:r>
            <a:r>
              <a:rPr lang="en-ID" sz="1800" dirty="0"/>
              <a:t> </a:t>
            </a:r>
            <a:r>
              <a:rPr lang="en-ID" sz="1800" dirty="0" err="1"/>
              <a:t>dapat</a:t>
            </a:r>
            <a:r>
              <a:rPr lang="en-ID" sz="1800" dirty="0"/>
              <a:t> </a:t>
            </a:r>
            <a:r>
              <a:rPr lang="en-ID" sz="1800" dirty="0" err="1"/>
              <a:t>melakukan</a:t>
            </a:r>
            <a:r>
              <a:rPr lang="en-ID" sz="1800" dirty="0"/>
              <a:t> </a:t>
            </a:r>
            <a:r>
              <a:rPr lang="en-ID" sz="1800" dirty="0" err="1"/>
              <a:t>refleksi</a:t>
            </a:r>
            <a:r>
              <a:rPr lang="en-ID" sz="1800" dirty="0"/>
              <a:t> </a:t>
            </a:r>
            <a:r>
              <a:rPr lang="en-ID" sz="1800" dirty="0" err="1"/>
              <a:t>atas</a:t>
            </a:r>
            <a:r>
              <a:rPr lang="en-ID" sz="1800" dirty="0"/>
              <a:t> </a:t>
            </a:r>
            <a:r>
              <a:rPr lang="en-ID" sz="1800" dirty="0" err="1"/>
              <a:t>tingkah</a:t>
            </a:r>
            <a:r>
              <a:rPr lang="en-ID" sz="1800" dirty="0"/>
              <a:t> </a:t>
            </a:r>
            <a:r>
              <a:rPr lang="en-ID" sz="1800" dirty="0" err="1"/>
              <a:t>lakunya</a:t>
            </a:r>
            <a:r>
              <a:rPr lang="en-ID" sz="1800" dirty="0"/>
              <a:t> </a:t>
            </a:r>
            <a:r>
              <a:rPr lang="en-ID" sz="1800" dirty="0" err="1"/>
              <a:t>sendiri</a:t>
            </a:r>
            <a:r>
              <a:rPr lang="en-ID" sz="1800" dirty="0"/>
              <a:t>, </a:t>
            </a:r>
            <a:r>
              <a:rPr lang="en-ID" sz="1800" dirty="0" err="1"/>
              <a:t>dapat</a:t>
            </a:r>
            <a:r>
              <a:rPr lang="en-ID" sz="1800" dirty="0"/>
              <a:t> </a:t>
            </a:r>
            <a:r>
              <a:rPr lang="en-ID" sz="1800" dirty="0" err="1"/>
              <a:t>mengontrol</a:t>
            </a:r>
            <a:r>
              <a:rPr lang="en-ID" sz="1800" dirty="0"/>
              <a:t>, </a:t>
            </a:r>
            <a:r>
              <a:rPr lang="en-ID" sz="1800" dirty="0" err="1"/>
              <a:t>dan</a:t>
            </a:r>
            <a:r>
              <a:rPr lang="en-ID" sz="1800" dirty="0"/>
              <a:t> </a:t>
            </a:r>
            <a:r>
              <a:rPr lang="en-ID" sz="1800" dirty="0" err="1"/>
              <a:t>dapat</a:t>
            </a:r>
            <a:r>
              <a:rPr lang="en-ID" sz="1800" dirty="0"/>
              <a:t> </a:t>
            </a:r>
            <a:r>
              <a:rPr lang="en-ID" sz="1800" dirty="0" err="1"/>
              <a:t>belajar</a:t>
            </a:r>
            <a:r>
              <a:rPr lang="en-ID" sz="1800" dirty="0"/>
              <a:t> </a:t>
            </a:r>
            <a:r>
              <a:rPr lang="en-ID" sz="1800" dirty="0" err="1"/>
              <a:t>tingkah</a:t>
            </a:r>
            <a:r>
              <a:rPr lang="en-ID" sz="1800" dirty="0"/>
              <a:t> </a:t>
            </a:r>
            <a:r>
              <a:rPr lang="en-ID" sz="1800" dirty="0" err="1"/>
              <a:t>laku</a:t>
            </a:r>
            <a:r>
              <a:rPr lang="en-ID" sz="1800" dirty="0"/>
              <a:t> </a:t>
            </a:r>
            <a:r>
              <a:rPr lang="en-ID" sz="1800" dirty="0" err="1"/>
              <a:t>baru</a:t>
            </a:r>
            <a:r>
              <a:rPr lang="en-ID" sz="1800" dirty="0"/>
              <a:t> </a:t>
            </a:r>
            <a:r>
              <a:rPr lang="en-ID" sz="1800" dirty="0" err="1"/>
              <a:t>atau</a:t>
            </a:r>
            <a:r>
              <a:rPr lang="en-ID" sz="1800" dirty="0"/>
              <a:t> </a:t>
            </a:r>
            <a:r>
              <a:rPr lang="en-ID" sz="1800" dirty="0" err="1"/>
              <a:t>dapat</a:t>
            </a:r>
            <a:r>
              <a:rPr lang="en-ID" sz="1800" dirty="0"/>
              <a:t> </a:t>
            </a:r>
            <a:r>
              <a:rPr lang="en-ID" sz="1800" dirty="0" err="1"/>
              <a:t>mempengaruhi</a:t>
            </a:r>
            <a:r>
              <a:rPr lang="en-ID" sz="1800" dirty="0"/>
              <a:t> </a:t>
            </a:r>
            <a:r>
              <a:rPr lang="en-ID" sz="1800" dirty="0" err="1"/>
              <a:t>perilaku</a:t>
            </a:r>
            <a:r>
              <a:rPr lang="en-ID" sz="1800" dirty="0"/>
              <a:t> orang lain.</a:t>
            </a:r>
            <a:endParaRPr sz="1800" dirty="0"/>
          </a:p>
        </p:txBody>
      </p:sp>
      <p:sp>
        <p:nvSpPr>
          <p:cNvPr id="552" name="Google Shape;552;p18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KONSEP DASAR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ID" sz="1800" dirty="0" err="1"/>
              <a:t>Pada</a:t>
            </a:r>
            <a:r>
              <a:rPr lang="en-ID" sz="1800" dirty="0"/>
              <a:t> </a:t>
            </a:r>
            <a:r>
              <a:rPr lang="en-ID" sz="1800" dirty="0" err="1"/>
              <a:t>tahun</a:t>
            </a:r>
            <a:r>
              <a:rPr lang="en-ID" sz="1800" dirty="0"/>
              <a:t> 1950-an </a:t>
            </a:r>
            <a:r>
              <a:rPr lang="en-ID" sz="1800" dirty="0" err="1"/>
              <a:t>pengalaman</a:t>
            </a:r>
            <a:r>
              <a:rPr lang="en-ID" sz="1800" dirty="0"/>
              <a:t> </a:t>
            </a:r>
            <a:r>
              <a:rPr lang="en-ID" sz="1800" dirty="0" err="1"/>
              <a:t>konseling</a:t>
            </a:r>
            <a:r>
              <a:rPr lang="en-ID" sz="1800" dirty="0"/>
              <a:t> </a:t>
            </a:r>
            <a:r>
              <a:rPr lang="en-ID" sz="1800" dirty="0" err="1"/>
              <a:t>menekankan</a:t>
            </a:r>
            <a:r>
              <a:rPr lang="en-ID" sz="1800" dirty="0"/>
              <a:t> </a:t>
            </a:r>
            <a:r>
              <a:rPr lang="en-ID" sz="1800" dirty="0" err="1"/>
              <a:t>pada</a:t>
            </a:r>
            <a:r>
              <a:rPr lang="en-ID" sz="1800" dirty="0"/>
              <a:t> </a:t>
            </a:r>
            <a:r>
              <a:rPr lang="en-ID" sz="1800" dirty="0" err="1"/>
              <a:t>segi</a:t>
            </a:r>
            <a:r>
              <a:rPr lang="en-ID" sz="1800" dirty="0"/>
              <a:t> </a:t>
            </a:r>
            <a:r>
              <a:rPr lang="en-ID" sz="1800" dirty="0" err="1"/>
              <a:t>hubungan</a:t>
            </a:r>
            <a:r>
              <a:rPr lang="en-ID" sz="1800" dirty="0"/>
              <a:t> </a:t>
            </a:r>
            <a:r>
              <a:rPr lang="en-ID" sz="1800" dirty="0" err="1"/>
              <a:t>dan</a:t>
            </a:r>
            <a:r>
              <a:rPr lang="en-ID" sz="1800" dirty="0"/>
              <a:t> </a:t>
            </a:r>
            <a:r>
              <a:rPr lang="en-ID" sz="1800" i="1" dirty="0"/>
              <a:t>setting </a:t>
            </a:r>
            <a:r>
              <a:rPr lang="en-ID" sz="1800" dirty="0" err="1"/>
              <a:t>wawancara</a:t>
            </a:r>
            <a:endParaRPr lang="en-ID" sz="1800" dirty="0"/>
          </a:p>
          <a:p>
            <a:pPr algn="just"/>
            <a:r>
              <a:rPr lang="en-ID" sz="1800" dirty="0" err="1"/>
              <a:t>Hubungan</a:t>
            </a:r>
            <a:r>
              <a:rPr lang="en-ID" sz="1800" dirty="0"/>
              <a:t> </a:t>
            </a:r>
            <a:r>
              <a:rPr lang="en-ID" sz="1800" dirty="0" err="1"/>
              <a:t>konselor</a:t>
            </a:r>
            <a:r>
              <a:rPr lang="en-ID" sz="1800" dirty="0"/>
              <a:t> </a:t>
            </a:r>
            <a:r>
              <a:rPr lang="en-ID" sz="1800" dirty="0" err="1"/>
              <a:t>dan</a:t>
            </a:r>
            <a:r>
              <a:rPr lang="en-ID" sz="1800" dirty="0"/>
              <a:t> </a:t>
            </a:r>
            <a:r>
              <a:rPr lang="en-ID" sz="1800" dirty="0" err="1"/>
              <a:t>konseli</a:t>
            </a:r>
            <a:r>
              <a:rPr lang="en-ID" sz="1800" dirty="0"/>
              <a:t> </a:t>
            </a:r>
            <a:r>
              <a:rPr lang="en-ID" sz="1800" dirty="0" err="1"/>
              <a:t>dipandang</a:t>
            </a:r>
            <a:r>
              <a:rPr lang="en-ID" sz="1800" dirty="0"/>
              <a:t> </a:t>
            </a:r>
            <a:r>
              <a:rPr lang="en-ID" sz="1800" dirty="0" err="1"/>
              <a:t>sebagai</a:t>
            </a:r>
            <a:r>
              <a:rPr lang="en-ID" sz="1800" dirty="0"/>
              <a:t> </a:t>
            </a:r>
            <a:r>
              <a:rPr lang="en-ID" sz="1800" dirty="0" err="1"/>
              <a:t>metode</a:t>
            </a:r>
            <a:r>
              <a:rPr lang="en-ID" sz="1800" dirty="0"/>
              <a:t> </a:t>
            </a:r>
            <a:r>
              <a:rPr lang="en-ID" sz="1800" dirty="0" err="1"/>
              <a:t>konseling</a:t>
            </a:r>
            <a:r>
              <a:rPr lang="en-ID" sz="1800" dirty="0"/>
              <a:t> </a:t>
            </a:r>
            <a:r>
              <a:rPr lang="en-ID" sz="1800" dirty="0" err="1"/>
              <a:t>atau</a:t>
            </a:r>
            <a:r>
              <a:rPr lang="en-ID" sz="1800" dirty="0"/>
              <a:t> </a:t>
            </a:r>
            <a:r>
              <a:rPr lang="en-ID" sz="1800" dirty="0" err="1"/>
              <a:t>jantungnya</a:t>
            </a:r>
            <a:r>
              <a:rPr lang="en-ID" sz="1800" dirty="0"/>
              <a:t> </a:t>
            </a:r>
            <a:r>
              <a:rPr lang="en-ID" sz="1800" dirty="0" err="1"/>
              <a:t>konseling</a:t>
            </a:r>
            <a:r>
              <a:rPr lang="en-ID" sz="1800" dirty="0"/>
              <a:t> (</a:t>
            </a:r>
            <a:r>
              <a:rPr lang="en-ID" sz="1800" dirty="0" err="1"/>
              <a:t>Rosjidan</a:t>
            </a:r>
            <a:r>
              <a:rPr lang="en-ID" sz="1800" dirty="0"/>
              <a:t>, 1994)</a:t>
            </a:r>
          </a:p>
          <a:p>
            <a:pPr algn="just"/>
            <a:r>
              <a:rPr lang="en-ID" sz="1800" dirty="0" err="1"/>
              <a:t>Konseling</a:t>
            </a:r>
            <a:r>
              <a:rPr lang="en-ID" sz="1800" dirty="0"/>
              <a:t> </a:t>
            </a:r>
            <a:r>
              <a:rPr lang="en-ID" sz="1800" dirty="0" err="1"/>
              <a:t>membutuhkan</a:t>
            </a:r>
            <a:r>
              <a:rPr lang="en-ID" sz="1800" dirty="0"/>
              <a:t> </a:t>
            </a:r>
            <a:r>
              <a:rPr lang="en-ID" sz="1800" dirty="0" err="1"/>
              <a:t>penguasaan</a:t>
            </a:r>
            <a:r>
              <a:rPr lang="en-ID" sz="1800" dirty="0"/>
              <a:t> </a:t>
            </a:r>
            <a:r>
              <a:rPr lang="en-ID" sz="1800" dirty="0" err="1"/>
              <a:t>metode</a:t>
            </a:r>
            <a:r>
              <a:rPr lang="en-ID" sz="1800" dirty="0"/>
              <a:t> </a:t>
            </a:r>
            <a:r>
              <a:rPr lang="en-ID" sz="1800" dirty="0" err="1"/>
              <a:t>dan</a:t>
            </a:r>
            <a:r>
              <a:rPr lang="en-ID" sz="1800" dirty="0"/>
              <a:t> </a:t>
            </a:r>
            <a:r>
              <a:rPr lang="en-ID" sz="1800" dirty="0" err="1"/>
              <a:t>teknik-teknik</a:t>
            </a:r>
            <a:r>
              <a:rPr lang="en-ID" sz="1800" dirty="0"/>
              <a:t> </a:t>
            </a:r>
            <a:r>
              <a:rPr lang="en-ID" sz="1800" dirty="0" err="1"/>
              <a:t>ilmiah</a:t>
            </a:r>
            <a:r>
              <a:rPr lang="en-ID" sz="1800" dirty="0"/>
              <a:t> yang </a:t>
            </a:r>
            <a:r>
              <a:rPr lang="en-ID" sz="1800" dirty="0" err="1"/>
              <a:t>melandasi</a:t>
            </a:r>
            <a:r>
              <a:rPr lang="en-ID" sz="1800" dirty="0"/>
              <a:t> </a:t>
            </a:r>
            <a:r>
              <a:rPr lang="en-ID" sz="1800" dirty="0" err="1"/>
              <a:t>konselor</a:t>
            </a:r>
            <a:r>
              <a:rPr lang="en-ID" sz="1800" dirty="0"/>
              <a:t> </a:t>
            </a:r>
            <a:r>
              <a:rPr lang="en-ID" sz="1800" dirty="0" err="1"/>
              <a:t>dalam</a:t>
            </a:r>
            <a:r>
              <a:rPr lang="en-ID" sz="1800" dirty="0"/>
              <a:t> </a:t>
            </a:r>
            <a:r>
              <a:rPr lang="en-ID" sz="1800" dirty="0" err="1"/>
              <a:t>merencanakan</a:t>
            </a:r>
            <a:r>
              <a:rPr lang="en-ID" sz="1800" dirty="0"/>
              <a:t>, </a:t>
            </a:r>
            <a:r>
              <a:rPr lang="en-ID" sz="1800" dirty="0" err="1"/>
              <a:t>melaksanakan</a:t>
            </a:r>
            <a:r>
              <a:rPr lang="en-ID" sz="1800" dirty="0"/>
              <a:t> </a:t>
            </a:r>
            <a:r>
              <a:rPr lang="en-ID" sz="1800" dirty="0" err="1"/>
              <a:t>dan</a:t>
            </a:r>
            <a:r>
              <a:rPr lang="en-ID" sz="1800" dirty="0"/>
              <a:t> </a:t>
            </a:r>
            <a:r>
              <a:rPr lang="en-ID" sz="1800" dirty="0" err="1"/>
              <a:t>mengevaluasi</a:t>
            </a:r>
            <a:r>
              <a:rPr lang="en-ID" sz="1800" dirty="0"/>
              <a:t> proses </a:t>
            </a:r>
            <a:r>
              <a:rPr lang="en-ID" sz="1800" dirty="0" err="1"/>
              <a:t>konseling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745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CIRI-CIRI UTAMA KONSELING BEHAVIORAL (</a:t>
            </a:r>
            <a:r>
              <a:rPr lang="en-ID" dirty="0" err="1"/>
              <a:t>Krumboltz</a:t>
            </a:r>
            <a:r>
              <a:rPr lang="en-ID" dirty="0"/>
              <a:t>, 1965)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33400" indent="-457200">
              <a:buFont typeface="+mj-lt"/>
              <a:buAutoNum type="arabicPeriod"/>
            </a:pPr>
            <a:r>
              <a:rPr lang="en-ID" dirty="0" err="1"/>
              <a:t>Konseling</a:t>
            </a:r>
            <a:r>
              <a:rPr lang="en-ID" dirty="0"/>
              <a:t> </a:t>
            </a:r>
            <a:r>
              <a:rPr lang="en-ID" dirty="0" err="1"/>
              <a:t>merupakan</a:t>
            </a:r>
            <a:r>
              <a:rPr lang="en-ID" dirty="0"/>
              <a:t> proses </a:t>
            </a:r>
            <a:r>
              <a:rPr lang="en-ID" dirty="0" err="1"/>
              <a:t>pendidikan</a:t>
            </a:r>
            <a:endParaRPr lang="en-ID" dirty="0"/>
          </a:p>
          <a:p>
            <a:pPr marL="533400" indent="-457200">
              <a:buFont typeface="+mj-lt"/>
              <a:buAutoNum type="arabicPeriod"/>
            </a:pPr>
            <a:r>
              <a:rPr lang="en-ID" dirty="0" err="1"/>
              <a:t>Teknik</a:t>
            </a:r>
            <a:r>
              <a:rPr lang="en-ID" dirty="0"/>
              <a:t> </a:t>
            </a:r>
            <a:r>
              <a:rPr lang="en-ID" dirty="0" err="1"/>
              <a:t>konseling</a:t>
            </a:r>
            <a:r>
              <a:rPr lang="en-ID" dirty="0"/>
              <a:t> </a:t>
            </a:r>
            <a:r>
              <a:rPr lang="en-ID" dirty="0" err="1"/>
              <a:t>dibangun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individual</a:t>
            </a:r>
          </a:p>
          <a:p>
            <a:pPr marL="533400" indent="-457200">
              <a:buFont typeface="+mj-lt"/>
              <a:buAutoNum type="arabicPeriod"/>
            </a:pPr>
            <a:r>
              <a:rPr lang="en-ID" dirty="0" err="1"/>
              <a:t>Metodologi</a:t>
            </a:r>
            <a:r>
              <a:rPr lang="en-ID" dirty="0"/>
              <a:t> </a:t>
            </a:r>
            <a:r>
              <a:rPr lang="en-ID" dirty="0" err="1"/>
              <a:t>ilmiah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8425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MODIFIKASI PERILAKU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dirty="0" err="1"/>
              <a:t>Prinsip-prinsip</a:t>
            </a:r>
            <a:r>
              <a:rPr lang="en-ID" dirty="0"/>
              <a:t> </a:t>
            </a:r>
            <a:r>
              <a:rPr lang="en-ID" dirty="0" err="1"/>
              <a:t>belajar</a:t>
            </a:r>
            <a:r>
              <a:rPr lang="en-ID" dirty="0"/>
              <a:t> yang </a:t>
            </a:r>
            <a:r>
              <a:rPr lang="en-ID" dirty="0" err="1"/>
              <a:t>telah</a:t>
            </a:r>
            <a:r>
              <a:rPr lang="en-ID" dirty="0"/>
              <a:t> </a:t>
            </a:r>
            <a:r>
              <a:rPr lang="en-ID" dirty="0" err="1"/>
              <a:t>teruji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eksperimental</a:t>
            </a:r>
            <a:r>
              <a:rPr lang="en-ID" dirty="0"/>
              <a:t> </a:t>
            </a:r>
            <a:r>
              <a:rPr lang="en-ID" dirty="0" err="1"/>
              <a:t>bertujuan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mengubah</a:t>
            </a:r>
            <a:r>
              <a:rPr lang="en-ID" dirty="0"/>
              <a:t> </a:t>
            </a:r>
            <a:r>
              <a:rPr lang="en-ID" dirty="0" err="1"/>
              <a:t>perilaku</a:t>
            </a:r>
            <a:r>
              <a:rPr lang="en-ID" dirty="0"/>
              <a:t> yang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adaptif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3314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MODEL-MODEL TINGKAH LAKU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dirty="0"/>
              <a:t>Model </a:t>
            </a:r>
            <a:r>
              <a:rPr lang="en-ID" dirty="0" err="1"/>
              <a:t>psikodinamika</a:t>
            </a:r>
            <a:r>
              <a:rPr lang="en-US" dirty="0"/>
              <a:t> (</a:t>
            </a:r>
            <a:r>
              <a:rPr lang="en-US" dirty="0" err="1"/>
              <a:t>dinamika</a:t>
            </a:r>
            <a:r>
              <a:rPr lang="en-US" dirty="0"/>
              <a:t> intra-</a:t>
            </a:r>
            <a:r>
              <a:rPr lang="en-US" dirty="0" err="1"/>
              <a:t>psikis</a:t>
            </a:r>
            <a:r>
              <a:rPr lang="en-US" dirty="0"/>
              <a:t>)</a:t>
            </a:r>
          </a:p>
          <a:p>
            <a:r>
              <a:rPr lang="en-ID" dirty="0"/>
              <a:t>Model </a:t>
            </a:r>
            <a:r>
              <a:rPr lang="en-ID" dirty="0" err="1"/>
              <a:t>biofisik</a:t>
            </a:r>
            <a:endParaRPr lang="en-ID" dirty="0"/>
          </a:p>
          <a:p>
            <a:r>
              <a:rPr lang="en-ID" dirty="0"/>
              <a:t>Model </a:t>
            </a:r>
            <a:r>
              <a:rPr lang="en-ID" dirty="0" err="1"/>
              <a:t>lingkungan</a:t>
            </a:r>
            <a:endParaRPr lang="en-ID" dirty="0"/>
          </a:p>
          <a:p>
            <a:r>
              <a:rPr lang="en-ID" dirty="0"/>
              <a:t>Model </a:t>
            </a:r>
            <a:r>
              <a:rPr lang="en-ID" dirty="0" err="1"/>
              <a:t>tingkah</a:t>
            </a:r>
            <a:r>
              <a:rPr lang="en-ID" dirty="0"/>
              <a:t> </a:t>
            </a:r>
            <a:r>
              <a:rPr lang="en-ID" dirty="0" err="1"/>
              <a:t>laku</a:t>
            </a:r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7893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28C284-8821-4279-8DF7-B636605EC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Pendahuluan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CB6722A-A902-4F6C-81BE-04346616A8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9775" y="1566709"/>
            <a:ext cx="6650700" cy="2886000"/>
          </a:xfrm>
        </p:spPr>
        <p:txBody>
          <a:bodyPr/>
          <a:lstStyle/>
          <a:p>
            <a:r>
              <a:rPr lang="en-US" sz="2000" dirty="0" err="1"/>
              <a:t>Pendekatan</a:t>
            </a:r>
            <a:r>
              <a:rPr lang="en-US" sz="2000" dirty="0"/>
              <a:t> behavioral </a:t>
            </a:r>
            <a:r>
              <a:rPr lang="en-US" sz="2000" dirty="0" err="1"/>
              <a:t>didasari</a:t>
            </a:r>
            <a:r>
              <a:rPr lang="en-US" sz="2000" dirty="0"/>
              <a:t> oleh </a:t>
            </a:r>
            <a:r>
              <a:rPr lang="en-US" sz="2000" dirty="0" err="1"/>
              <a:t>hasil-hasil</a:t>
            </a:r>
            <a:r>
              <a:rPr lang="en-US" sz="2000" dirty="0"/>
              <a:t> </a:t>
            </a:r>
            <a:r>
              <a:rPr lang="en-US" sz="2000" dirty="0" err="1"/>
              <a:t>eksperimen</a:t>
            </a:r>
            <a:r>
              <a:rPr lang="en-US" sz="2000" dirty="0"/>
              <a:t> </a:t>
            </a:r>
            <a:r>
              <a:rPr lang="en-US" sz="2000" dirty="0" err="1"/>
              <a:t>mengenai</a:t>
            </a:r>
            <a:r>
              <a:rPr lang="en-US" sz="2000" dirty="0"/>
              <a:t> </a:t>
            </a:r>
            <a:r>
              <a:rPr lang="en-US" sz="2000" dirty="0" err="1"/>
              <a:t>prinsip-prinsip</a:t>
            </a:r>
            <a:r>
              <a:rPr lang="en-US" sz="2000" dirty="0"/>
              <a:t> </a:t>
            </a:r>
            <a:r>
              <a:rPr lang="en-US" sz="2000" dirty="0" err="1"/>
              <a:t>tingkah</a:t>
            </a:r>
            <a:r>
              <a:rPr lang="en-US" sz="2000" dirty="0"/>
              <a:t> </a:t>
            </a:r>
            <a:r>
              <a:rPr lang="en-US" sz="2000" dirty="0" err="1"/>
              <a:t>laku</a:t>
            </a:r>
            <a:r>
              <a:rPr lang="en-US" sz="2000" dirty="0"/>
              <a:t> </a:t>
            </a:r>
            <a:r>
              <a:rPr lang="en-US" sz="2000" dirty="0" err="1"/>
              <a:t>manusia</a:t>
            </a:r>
            <a:r>
              <a:rPr lang="en-US" sz="2000" dirty="0"/>
              <a:t>. </a:t>
            </a:r>
          </a:p>
          <a:p>
            <a:r>
              <a:rPr lang="en-US" sz="2000" dirty="0" err="1"/>
              <a:t>Tokoh</a:t>
            </a:r>
            <a:r>
              <a:rPr lang="en-US" sz="2000" dirty="0"/>
              <a:t> </a:t>
            </a:r>
            <a:r>
              <a:rPr lang="en-US" sz="2000" dirty="0" err="1"/>
              <a:t>behaviorisme</a:t>
            </a:r>
            <a:r>
              <a:rPr lang="en-US" sz="2000" dirty="0"/>
              <a:t> yang </a:t>
            </a:r>
            <a:r>
              <a:rPr lang="en-US" sz="2000" dirty="0" err="1"/>
              <a:t>melahirkan</a:t>
            </a:r>
            <a:r>
              <a:rPr lang="en-US" sz="2000" dirty="0"/>
              <a:t> </a:t>
            </a:r>
            <a:r>
              <a:rPr lang="en-US" sz="2000" dirty="0" err="1"/>
              <a:t>teknik-teknik</a:t>
            </a:r>
            <a:r>
              <a:rPr lang="en-US" sz="2000" dirty="0"/>
              <a:t> </a:t>
            </a:r>
            <a:r>
              <a:rPr lang="en-US" sz="2000" dirty="0" err="1"/>
              <a:t>konseling</a:t>
            </a:r>
            <a:r>
              <a:rPr lang="en-US" sz="2000" dirty="0"/>
              <a:t> : </a:t>
            </a:r>
            <a:r>
              <a:rPr lang="en-US" sz="2000" b="1" dirty="0"/>
              <a:t>Skinner, Watson, Pavlov, dan Bandura. </a:t>
            </a:r>
          </a:p>
          <a:p>
            <a:r>
              <a:rPr lang="en-US" sz="2000" dirty="0" err="1"/>
              <a:t>Menekankan</a:t>
            </a:r>
            <a:r>
              <a:rPr lang="en-US" sz="2000" dirty="0"/>
              <a:t> pada </a:t>
            </a:r>
            <a:r>
              <a:rPr lang="en-US" sz="2000" dirty="0" err="1"/>
              <a:t>dimensi</a:t>
            </a:r>
            <a:r>
              <a:rPr lang="en-US" sz="2000" dirty="0"/>
              <a:t> </a:t>
            </a:r>
            <a:r>
              <a:rPr lang="en-US" sz="2000" dirty="0" err="1"/>
              <a:t>kognitif</a:t>
            </a:r>
            <a:r>
              <a:rPr lang="en-US" sz="2000" dirty="0"/>
              <a:t> </a:t>
            </a:r>
            <a:r>
              <a:rPr lang="en-US" sz="2000" dirty="0" err="1"/>
              <a:t>individu</a:t>
            </a:r>
            <a:r>
              <a:rPr lang="en-US" sz="2000" dirty="0"/>
              <a:t> dan </a:t>
            </a:r>
            <a:r>
              <a:rPr lang="en-US" sz="2000" dirty="0" err="1"/>
              <a:t>menawarkan</a:t>
            </a:r>
            <a:r>
              <a:rPr lang="en-US" sz="2000" dirty="0"/>
              <a:t> </a:t>
            </a:r>
            <a:r>
              <a:rPr lang="en-US" sz="2000" dirty="0" err="1"/>
              <a:t>metode</a:t>
            </a:r>
            <a:r>
              <a:rPr lang="en-US" sz="2000" dirty="0"/>
              <a:t> yang </a:t>
            </a:r>
            <a:r>
              <a:rPr lang="en-US" sz="2000" dirty="0" err="1"/>
              <a:t>berorienstasi</a:t>
            </a:r>
            <a:r>
              <a:rPr lang="en-US" sz="2000" dirty="0"/>
              <a:t> pada </a:t>
            </a:r>
            <a:r>
              <a:rPr lang="en-US" sz="2000" dirty="0" err="1"/>
              <a:t>tindakan</a:t>
            </a:r>
            <a:r>
              <a:rPr lang="en-US" sz="2000" dirty="0"/>
              <a:t> (</a:t>
            </a:r>
            <a:r>
              <a:rPr lang="en-US" sz="2000" i="1" dirty="0"/>
              <a:t>action-oriented) – </a:t>
            </a:r>
            <a:r>
              <a:rPr lang="en-US" sz="2000" dirty="0" err="1"/>
              <a:t>bertujuan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mengubah</a:t>
            </a:r>
            <a:r>
              <a:rPr lang="en-US" sz="2000" dirty="0"/>
              <a:t> </a:t>
            </a:r>
            <a:r>
              <a:rPr lang="en-US" sz="2000" dirty="0" err="1"/>
              <a:t>tingkah</a:t>
            </a:r>
            <a:r>
              <a:rPr lang="en-US" sz="2000" dirty="0"/>
              <a:t> </a:t>
            </a:r>
            <a:r>
              <a:rPr lang="en-US" sz="2000" dirty="0" err="1"/>
              <a:t>laku</a:t>
            </a:r>
            <a:r>
              <a:rPr lang="en-US" sz="2000" dirty="0"/>
              <a:t>. </a:t>
            </a:r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99CE402-3944-4513-AA0F-4DD069F473F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944824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TUJUAN KONSELING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1318000"/>
            <a:ext cx="7458075" cy="3654050"/>
          </a:xfrm>
        </p:spPr>
        <p:txBody>
          <a:bodyPr/>
          <a:lstStyle/>
          <a:p>
            <a:pPr marL="533400" indent="-457200" algn="just">
              <a:buFont typeface="+mj-lt"/>
              <a:buAutoNum type="arabicPeriod"/>
            </a:pPr>
            <a:r>
              <a:rPr lang="en-ID" sz="1700" dirty="0" err="1"/>
              <a:t>Menciptakan</a:t>
            </a:r>
            <a:r>
              <a:rPr lang="en-ID" sz="1700" dirty="0"/>
              <a:t> </a:t>
            </a:r>
            <a:r>
              <a:rPr lang="en-ID" sz="1700" dirty="0" err="1"/>
              <a:t>kondisi-kondisi</a:t>
            </a:r>
            <a:r>
              <a:rPr lang="en-ID" sz="1700" dirty="0"/>
              <a:t> </a:t>
            </a:r>
            <a:r>
              <a:rPr lang="en-ID" sz="1700" dirty="0" err="1"/>
              <a:t>baru</a:t>
            </a:r>
            <a:r>
              <a:rPr lang="en-ID" sz="1700" dirty="0"/>
              <a:t> </a:t>
            </a:r>
            <a:r>
              <a:rPr lang="en-ID" sz="1700" dirty="0" err="1"/>
              <a:t>bagi</a:t>
            </a:r>
            <a:r>
              <a:rPr lang="en-ID" sz="1700" dirty="0"/>
              <a:t> proses </a:t>
            </a:r>
            <a:r>
              <a:rPr lang="en-ID" sz="1700" dirty="0" err="1"/>
              <a:t>belajar</a:t>
            </a:r>
            <a:endParaRPr lang="en-ID" sz="1700" dirty="0"/>
          </a:p>
          <a:p>
            <a:pPr marL="533400" indent="-457200" algn="just">
              <a:buFont typeface="+mj-lt"/>
              <a:buAutoNum type="arabicPeriod"/>
            </a:pPr>
            <a:r>
              <a:rPr lang="en-ID" sz="1700" dirty="0" err="1"/>
              <a:t>Penghapusan</a:t>
            </a:r>
            <a:r>
              <a:rPr lang="en-ID" sz="1700" dirty="0"/>
              <a:t> </a:t>
            </a:r>
            <a:r>
              <a:rPr lang="en-ID" sz="1700" dirty="0" err="1"/>
              <a:t>hasil</a:t>
            </a:r>
            <a:r>
              <a:rPr lang="en-ID" sz="1700" dirty="0"/>
              <a:t> </a:t>
            </a:r>
            <a:r>
              <a:rPr lang="en-ID" sz="1700" dirty="0" err="1"/>
              <a:t>belajar</a:t>
            </a:r>
            <a:r>
              <a:rPr lang="en-ID" sz="1700" dirty="0"/>
              <a:t> yang </a:t>
            </a:r>
            <a:r>
              <a:rPr lang="en-ID" sz="1700" dirty="0" err="1"/>
              <a:t>tidak</a:t>
            </a:r>
            <a:r>
              <a:rPr lang="en-ID" sz="1700" dirty="0"/>
              <a:t> </a:t>
            </a:r>
            <a:r>
              <a:rPr lang="en-ID" sz="1700" dirty="0" err="1"/>
              <a:t>adaptif</a:t>
            </a:r>
            <a:endParaRPr lang="en-ID" sz="1700" dirty="0"/>
          </a:p>
          <a:p>
            <a:pPr marL="533400" indent="-457200" algn="just">
              <a:buFont typeface="+mj-lt"/>
              <a:buAutoNum type="arabicPeriod"/>
            </a:pPr>
            <a:r>
              <a:rPr lang="en-ID" sz="1700" dirty="0" err="1"/>
              <a:t>Memberi</a:t>
            </a:r>
            <a:r>
              <a:rPr lang="en-ID" sz="1700" dirty="0"/>
              <a:t> </a:t>
            </a:r>
            <a:r>
              <a:rPr lang="en-ID" sz="1700" dirty="0" err="1"/>
              <a:t>pengalaman</a:t>
            </a:r>
            <a:r>
              <a:rPr lang="en-ID" sz="1700" dirty="0"/>
              <a:t> </a:t>
            </a:r>
            <a:r>
              <a:rPr lang="en-ID" sz="1700" dirty="0" err="1"/>
              <a:t>belajar</a:t>
            </a:r>
            <a:r>
              <a:rPr lang="en-ID" sz="1700" dirty="0"/>
              <a:t> yang </a:t>
            </a:r>
            <a:r>
              <a:rPr lang="en-ID" sz="1700" dirty="0" err="1"/>
              <a:t>adaptif</a:t>
            </a:r>
            <a:endParaRPr lang="en-ID" sz="1700" dirty="0"/>
          </a:p>
          <a:p>
            <a:pPr marL="533400" indent="-457200" algn="just">
              <a:buFont typeface="+mj-lt"/>
              <a:buAutoNum type="arabicPeriod"/>
            </a:pPr>
            <a:r>
              <a:rPr lang="en-ID" sz="1700" dirty="0" err="1"/>
              <a:t>Membantu</a:t>
            </a:r>
            <a:r>
              <a:rPr lang="en-ID" sz="1700" dirty="0"/>
              <a:t> </a:t>
            </a:r>
            <a:r>
              <a:rPr lang="en-ID" sz="1700" dirty="0" err="1"/>
              <a:t>konseli</a:t>
            </a:r>
            <a:r>
              <a:rPr lang="en-ID" sz="1700" dirty="0"/>
              <a:t> </a:t>
            </a:r>
            <a:r>
              <a:rPr lang="en-ID" sz="1700" dirty="0" err="1"/>
              <a:t>membuang</a:t>
            </a:r>
            <a:r>
              <a:rPr lang="en-ID" sz="1700" dirty="0"/>
              <a:t> </a:t>
            </a:r>
            <a:r>
              <a:rPr lang="en-ID" sz="1700" dirty="0" err="1"/>
              <a:t>respon-respon</a:t>
            </a:r>
            <a:r>
              <a:rPr lang="en-ID" sz="1700" dirty="0"/>
              <a:t> lama yang </a:t>
            </a:r>
            <a:r>
              <a:rPr lang="en-ID" sz="1700" dirty="0" err="1"/>
              <a:t>merusak</a:t>
            </a:r>
            <a:r>
              <a:rPr lang="en-ID" sz="1700" dirty="0"/>
              <a:t> </a:t>
            </a:r>
            <a:r>
              <a:rPr lang="en-ID" sz="1700" dirty="0" err="1"/>
              <a:t>diri</a:t>
            </a:r>
            <a:r>
              <a:rPr lang="en-ID" sz="1700" dirty="0"/>
              <a:t> (</a:t>
            </a:r>
            <a:r>
              <a:rPr lang="en-ID" sz="1700" i="1" dirty="0"/>
              <a:t>maladaptive</a:t>
            </a:r>
            <a:r>
              <a:rPr lang="en-ID" sz="1700" dirty="0"/>
              <a:t>) </a:t>
            </a:r>
            <a:r>
              <a:rPr lang="en-ID" sz="1700" dirty="0" err="1"/>
              <a:t>dan</a:t>
            </a:r>
            <a:r>
              <a:rPr lang="en-ID" sz="1700" dirty="0"/>
              <a:t> </a:t>
            </a:r>
            <a:r>
              <a:rPr lang="en-ID" sz="1700" dirty="0" err="1"/>
              <a:t>mempelajari</a:t>
            </a:r>
            <a:r>
              <a:rPr lang="en-ID" sz="1700" dirty="0"/>
              <a:t> </a:t>
            </a:r>
            <a:r>
              <a:rPr lang="en-ID" sz="1700" dirty="0" err="1"/>
              <a:t>respon-respon</a:t>
            </a:r>
            <a:r>
              <a:rPr lang="en-ID" sz="1700" dirty="0"/>
              <a:t> </a:t>
            </a:r>
            <a:r>
              <a:rPr lang="en-ID" sz="1700" dirty="0" err="1"/>
              <a:t>baru</a:t>
            </a:r>
            <a:r>
              <a:rPr lang="en-ID" sz="1700" dirty="0"/>
              <a:t> yang </a:t>
            </a:r>
            <a:r>
              <a:rPr lang="en-ID" sz="1700" dirty="0" err="1"/>
              <a:t>lebih</a:t>
            </a:r>
            <a:r>
              <a:rPr lang="en-ID" sz="1700" dirty="0"/>
              <a:t> </a:t>
            </a:r>
            <a:r>
              <a:rPr lang="en-ID" sz="1700" dirty="0" err="1"/>
              <a:t>sehat</a:t>
            </a:r>
            <a:r>
              <a:rPr lang="en-ID" sz="1700" dirty="0"/>
              <a:t> </a:t>
            </a:r>
            <a:r>
              <a:rPr lang="en-ID" sz="1700" dirty="0" err="1"/>
              <a:t>dan</a:t>
            </a:r>
            <a:r>
              <a:rPr lang="en-ID" sz="1700" dirty="0"/>
              <a:t> </a:t>
            </a:r>
            <a:r>
              <a:rPr lang="en-ID" sz="1700" dirty="0" err="1"/>
              <a:t>sesuai</a:t>
            </a:r>
            <a:endParaRPr lang="en-ID" sz="1700" dirty="0"/>
          </a:p>
          <a:p>
            <a:pPr marL="533400" indent="-457200" algn="just">
              <a:buFont typeface="+mj-lt"/>
              <a:buAutoNum type="arabicPeriod"/>
            </a:pPr>
            <a:r>
              <a:rPr lang="en-ID" sz="1700" dirty="0" err="1"/>
              <a:t>Konseli</a:t>
            </a:r>
            <a:r>
              <a:rPr lang="en-ID" sz="1700" dirty="0"/>
              <a:t> </a:t>
            </a:r>
            <a:r>
              <a:rPr lang="en-ID" sz="1700" dirty="0" err="1"/>
              <a:t>belajar</a:t>
            </a:r>
            <a:r>
              <a:rPr lang="en-ID" sz="1700" dirty="0"/>
              <a:t> </a:t>
            </a:r>
            <a:r>
              <a:rPr lang="en-ID" sz="1700" dirty="0" err="1"/>
              <a:t>perilaku</a:t>
            </a:r>
            <a:r>
              <a:rPr lang="en-ID" sz="1700" dirty="0"/>
              <a:t> </a:t>
            </a:r>
            <a:r>
              <a:rPr lang="en-ID" sz="1700" dirty="0" err="1"/>
              <a:t>baru</a:t>
            </a:r>
            <a:r>
              <a:rPr lang="en-ID" sz="1700" dirty="0"/>
              <a:t> </a:t>
            </a:r>
            <a:r>
              <a:rPr lang="en-ID" sz="1700" dirty="0" err="1"/>
              <a:t>dan</a:t>
            </a:r>
            <a:r>
              <a:rPr lang="en-ID" sz="1700" dirty="0"/>
              <a:t> </a:t>
            </a:r>
            <a:r>
              <a:rPr lang="en-ID" sz="1700" dirty="0" err="1"/>
              <a:t>mengeliminasi</a:t>
            </a:r>
            <a:r>
              <a:rPr lang="en-ID" sz="1700" dirty="0"/>
              <a:t> </a:t>
            </a:r>
            <a:r>
              <a:rPr lang="en-ID" sz="1700" dirty="0" err="1"/>
              <a:t>perilaku</a:t>
            </a:r>
            <a:r>
              <a:rPr lang="en-ID" sz="1700" dirty="0"/>
              <a:t> yang </a:t>
            </a:r>
            <a:r>
              <a:rPr lang="en-ID" sz="1700" i="1" dirty="0"/>
              <a:t>maladaptive, </a:t>
            </a:r>
            <a:r>
              <a:rPr lang="en-ID" sz="1700" dirty="0" err="1"/>
              <a:t>memperkuat</a:t>
            </a:r>
            <a:r>
              <a:rPr lang="en-ID" sz="1700" dirty="0"/>
              <a:t> </a:t>
            </a:r>
            <a:r>
              <a:rPr lang="en-ID" sz="1700" dirty="0" err="1"/>
              <a:t>serta</a:t>
            </a:r>
            <a:r>
              <a:rPr lang="en-ID" sz="1700" dirty="0"/>
              <a:t> </a:t>
            </a:r>
            <a:r>
              <a:rPr lang="en-ID" sz="1700" dirty="0" err="1"/>
              <a:t>mempertahankan</a:t>
            </a:r>
            <a:r>
              <a:rPr lang="en-ID" sz="1700" dirty="0"/>
              <a:t> </a:t>
            </a:r>
            <a:r>
              <a:rPr lang="en-ID" sz="1700" dirty="0" err="1"/>
              <a:t>perilaku</a:t>
            </a:r>
            <a:r>
              <a:rPr lang="en-ID" sz="1700" dirty="0"/>
              <a:t> yang </a:t>
            </a:r>
            <a:r>
              <a:rPr lang="en-ID" sz="1700" dirty="0" err="1"/>
              <a:t>diinginkan</a:t>
            </a:r>
            <a:endParaRPr lang="en-ID" sz="1700" dirty="0"/>
          </a:p>
          <a:p>
            <a:pPr marL="533400" indent="-457200" algn="just">
              <a:buFont typeface="+mj-lt"/>
              <a:buAutoNum type="arabicPeriod"/>
            </a:pPr>
            <a:r>
              <a:rPr lang="en-ID" sz="1700" dirty="0" err="1"/>
              <a:t>Penetapan</a:t>
            </a:r>
            <a:r>
              <a:rPr lang="en-ID" sz="1700" dirty="0"/>
              <a:t> </a:t>
            </a:r>
            <a:r>
              <a:rPr lang="en-ID" sz="1700" dirty="0" err="1"/>
              <a:t>tujuan</a:t>
            </a:r>
            <a:r>
              <a:rPr lang="en-ID" sz="1700" dirty="0"/>
              <a:t> </a:t>
            </a:r>
            <a:r>
              <a:rPr lang="en-ID" sz="1700" dirty="0" err="1"/>
              <a:t>dan</a:t>
            </a:r>
            <a:r>
              <a:rPr lang="en-ID" sz="1700" dirty="0"/>
              <a:t> </a:t>
            </a:r>
            <a:r>
              <a:rPr lang="en-ID" sz="1700" dirty="0" err="1"/>
              <a:t>tingkah</a:t>
            </a:r>
            <a:r>
              <a:rPr lang="en-ID" sz="1700" dirty="0"/>
              <a:t> </a:t>
            </a:r>
            <a:r>
              <a:rPr lang="en-ID" sz="1700" dirty="0" err="1"/>
              <a:t>laku</a:t>
            </a:r>
            <a:r>
              <a:rPr lang="en-ID" sz="1700" dirty="0"/>
              <a:t> </a:t>
            </a:r>
            <a:r>
              <a:rPr lang="en-ID" sz="1700" dirty="0" err="1"/>
              <a:t>serta</a:t>
            </a:r>
            <a:r>
              <a:rPr lang="en-ID" sz="1700" dirty="0"/>
              <a:t> </a:t>
            </a:r>
            <a:r>
              <a:rPr lang="en-ID" sz="1700" dirty="0" err="1"/>
              <a:t>upaya</a:t>
            </a:r>
            <a:r>
              <a:rPr lang="en-ID" sz="1700" dirty="0"/>
              <a:t> </a:t>
            </a:r>
            <a:r>
              <a:rPr lang="en-ID" sz="1700" dirty="0" err="1"/>
              <a:t>pencapaian</a:t>
            </a:r>
            <a:r>
              <a:rPr lang="en-ID" sz="1700" dirty="0"/>
              <a:t> </a:t>
            </a:r>
            <a:r>
              <a:rPr lang="en-ID" sz="1700" dirty="0" err="1"/>
              <a:t>sasaran</a:t>
            </a:r>
            <a:r>
              <a:rPr lang="en-ID" sz="1700" dirty="0"/>
              <a:t> </a:t>
            </a:r>
            <a:r>
              <a:rPr lang="en-ID" sz="1700" dirty="0" err="1"/>
              <a:t>dilakukan</a:t>
            </a:r>
            <a:r>
              <a:rPr lang="en-ID" sz="1700" dirty="0"/>
              <a:t> </a:t>
            </a:r>
            <a:r>
              <a:rPr lang="en-ID" sz="1700" dirty="0" err="1"/>
              <a:t>bersama</a:t>
            </a:r>
            <a:r>
              <a:rPr lang="en-ID" sz="1700" dirty="0"/>
              <a:t> </a:t>
            </a:r>
            <a:r>
              <a:rPr lang="en-ID" sz="1700" dirty="0" err="1"/>
              <a:t>antara</a:t>
            </a:r>
            <a:r>
              <a:rPr lang="en-ID" sz="1700" dirty="0"/>
              <a:t> </a:t>
            </a:r>
            <a:r>
              <a:rPr lang="en-ID" sz="1700" dirty="0" err="1"/>
              <a:t>konseli</a:t>
            </a:r>
            <a:r>
              <a:rPr lang="en-ID" sz="1700" dirty="0"/>
              <a:t> </a:t>
            </a:r>
            <a:r>
              <a:rPr lang="en-ID" sz="1700" dirty="0" err="1"/>
              <a:t>dan</a:t>
            </a:r>
            <a:r>
              <a:rPr lang="en-ID" sz="1700" dirty="0"/>
              <a:t> </a:t>
            </a:r>
            <a:r>
              <a:rPr lang="en-ID" sz="1700" dirty="0" err="1"/>
              <a:t>konselor</a:t>
            </a:r>
            <a:endParaRPr lang="en-US" sz="1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2046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PERAN DAN FUNGSI KONSELOR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ID" sz="1900" dirty="0" err="1"/>
              <a:t>Peran</a:t>
            </a:r>
            <a:r>
              <a:rPr lang="en-ID" sz="1900" dirty="0"/>
              <a:t> </a:t>
            </a:r>
            <a:r>
              <a:rPr lang="en-ID" sz="1900" dirty="0" err="1"/>
              <a:t>konselor</a:t>
            </a:r>
            <a:r>
              <a:rPr lang="en-ID" sz="1900" dirty="0"/>
              <a:t> </a:t>
            </a:r>
            <a:r>
              <a:rPr lang="en-ID" sz="1900" dirty="0" err="1"/>
              <a:t>dalam</a:t>
            </a:r>
            <a:r>
              <a:rPr lang="en-ID" sz="1900" dirty="0"/>
              <a:t> </a:t>
            </a:r>
            <a:r>
              <a:rPr lang="en-ID" sz="1900" dirty="0" err="1"/>
              <a:t>konseling</a:t>
            </a:r>
            <a:r>
              <a:rPr lang="en-ID" sz="1900" dirty="0"/>
              <a:t> </a:t>
            </a:r>
            <a:r>
              <a:rPr lang="en-ID" sz="1900" dirty="0" err="1"/>
              <a:t>harus</a:t>
            </a:r>
            <a:r>
              <a:rPr lang="en-ID" sz="1900" dirty="0"/>
              <a:t> </a:t>
            </a:r>
            <a:r>
              <a:rPr lang="en-ID" sz="1900" dirty="0" err="1"/>
              <a:t>berperan</a:t>
            </a:r>
            <a:r>
              <a:rPr lang="en-ID" sz="1900" dirty="0"/>
              <a:t> </a:t>
            </a:r>
            <a:r>
              <a:rPr lang="en-ID" sz="1900" dirty="0" err="1"/>
              <a:t>aktif</a:t>
            </a:r>
            <a:r>
              <a:rPr lang="en-ID" sz="1900" dirty="0"/>
              <a:t>, </a:t>
            </a:r>
            <a:r>
              <a:rPr lang="en-ID" sz="1900" dirty="0" err="1"/>
              <a:t>direktif</a:t>
            </a:r>
            <a:r>
              <a:rPr lang="en-ID" sz="1900" dirty="0"/>
              <a:t>, </a:t>
            </a:r>
            <a:r>
              <a:rPr lang="en-ID" sz="1900" dirty="0" err="1"/>
              <a:t>dan</a:t>
            </a:r>
            <a:r>
              <a:rPr lang="en-ID" sz="1900" dirty="0"/>
              <a:t> </a:t>
            </a:r>
            <a:r>
              <a:rPr lang="en-ID" sz="1900" dirty="0" err="1"/>
              <a:t>menggunakan</a:t>
            </a:r>
            <a:r>
              <a:rPr lang="en-ID" sz="1900" dirty="0"/>
              <a:t> </a:t>
            </a:r>
            <a:r>
              <a:rPr lang="en-ID" sz="1900" dirty="0" err="1"/>
              <a:t>pengetahuan</a:t>
            </a:r>
            <a:r>
              <a:rPr lang="en-ID" sz="1900" dirty="0"/>
              <a:t> </a:t>
            </a:r>
            <a:r>
              <a:rPr lang="en-ID" sz="1900" dirty="0" err="1"/>
              <a:t>ilmiah</a:t>
            </a:r>
            <a:r>
              <a:rPr lang="en-ID" sz="1900" dirty="0"/>
              <a:t> </a:t>
            </a:r>
            <a:r>
              <a:rPr lang="en-ID" sz="1900" dirty="0" err="1"/>
              <a:t>untuk</a:t>
            </a:r>
            <a:r>
              <a:rPr lang="en-ID" sz="1900" dirty="0"/>
              <a:t> </a:t>
            </a:r>
            <a:r>
              <a:rPr lang="en-ID" sz="1900" dirty="0" err="1"/>
              <a:t>menemukan</a:t>
            </a:r>
            <a:r>
              <a:rPr lang="en-ID" sz="1900" dirty="0"/>
              <a:t> </a:t>
            </a:r>
            <a:r>
              <a:rPr lang="en-ID" sz="1900" dirty="0" err="1"/>
              <a:t>solusi</a:t>
            </a:r>
            <a:r>
              <a:rPr lang="en-ID" sz="1900" dirty="0"/>
              <a:t> </a:t>
            </a:r>
            <a:r>
              <a:rPr lang="en-ID" sz="1900" dirty="0" err="1"/>
              <a:t>dari</a:t>
            </a:r>
            <a:r>
              <a:rPr lang="en-ID" sz="1900" dirty="0"/>
              <a:t> </a:t>
            </a:r>
            <a:r>
              <a:rPr lang="en-ID" sz="1900" dirty="0" err="1"/>
              <a:t>persoalan</a:t>
            </a:r>
            <a:r>
              <a:rPr lang="en-ID" sz="1900" dirty="0"/>
              <a:t> </a:t>
            </a:r>
            <a:r>
              <a:rPr lang="en-ID" sz="1900" dirty="0" err="1"/>
              <a:t>individu</a:t>
            </a:r>
            <a:endParaRPr lang="en-ID" sz="1900" dirty="0"/>
          </a:p>
          <a:p>
            <a:pPr algn="just"/>
            <a:r>
              <a:rPr lang="en-ID" sz="1900" dirty="0" err="1"/>
              <a:t>Konselor</a:t>
            </a:r>
            <a:r>
              <a:rPr lang="en-ID" sz="1900" dirty="0"/>
              <a:t> </a:t>
            </a:r>
            <a:r>
              <a:rPr lang="en-ID" sz="1900" dirty="0" err="1"/>
              <a:t>behavioral</a:t>
            </a:r>
            <a:r>
              <a:rPr lang="en-ID" sz="1900" dirty="0"/>
              <a:t> </a:t>
            </a:r>
            <a:r>
              <a:rPr lang="en-ID" sz="1900" dirty="0" err="1"/>
              <a:t>biasanya</a:t>
            </a:r>
            <a:r>
              <a:rPr lang="en-ID" sz="1900" dirty="0"/>
              <a:t> </a:t>
            </a:r>
            <a:r>
              <a:rPr lang="en-ID" sz="1900" dirty="0" err="1"/>
              <a:t>berfungsi</a:t>
            </a:r>
            <a:r>
              <a:rPr lang="en-ID" sz="1900" dirty="0"/>
              <a:t> </a:t>
            </a:r>
            <a:r>
              <a:rPr lang="en-ID" sz="1900" dirty="0" err="1"/>
              <a:t>sebagai</a:t>
            </a:r>
            <a:r>
              <a:rPr lang="en-ID" sz="1900" dirty="0"/>
              <a:t> guru, </a:t>
            </a:r>
            <a:r>
              <a:rPr lang="en-ID" sz="1900" dirty="0" err="1"/>
              <a:t>pengarah</a:t>
            </a:r>
            <a:r>
              <a:rPr lang="en-ID" sz="1900" dirty="0"/>
              <a:t>, </a:t>
            </a:r>
            <a:r>
              <a:rPr lang="en-ID" sz="1900" dirty="0" err="1"/>
              <a:t>dan</a:t>
            </a:r>
            <a:r>
              <a:rPr lang="en-ID" sz="1900" dirty="0"/>
              <a:t> </a:t>
            </a:r>
            <a:r>
              <a:rPr lang="en-ID" sz="1900" dirty="0" err="1"/>
              <a:t>ahli</a:t>
            </a:r>
            <a:r>
              <a:rPr lang="en-ID" sz="1900" dirty="0"/>
              <a:t> yang </a:t>
            </a:r>
            <a:r>
              <a:rPr lang="en-ID" sz="1900" dirty="0" err="1"/>
              <a:t>mendiagnosa</a:t>
            </a:r>
            <a:r>
              <a:rPr lang="en-ID" sz="1900" dirty="0"/>
              <a:t> </a:t>
            </a:r>
            <a:r>
              <a:rPr lang="en-ID" sz="1900" dirty="0" err="1"/>
              <a:t>tingkah</a:t>
            </a:r>
            <a:r>
              <a:rPr lang="en-ID" sz="1900" dirty="0"/>
              <a:t> </a:t>
            </a:r>
            <a:r>
              <a:rPr lang="en-ID" sz="1900" dirty="0" err="1"/>
              <a:t>laku</a:t>
            </a:r>
            <a:r>
              <a:rPr lang="en-ID" sz="1900" dirty="0"/>
              <a:t> </a:t>
            </a:r>
            <a:r>
              <a:rPr lang="en-ID" sz="1900" i="1" dirty="0"/>
              <a:t>maladaptive</a:t>
            </a:r>
            <a:r>
              <a:rPr lang="en-ID" sz="1900" dirty="0"/>
              <a:t> </a:t>
            </a:r>
            <a:r>
              <a:rPr lang="en-ID" sz="1900" dirty="0" err="1"/>
              <a:t>dan</a:t>
            </a:r>
            <a:r>
              <a:rPr lang="en-ID" sz="1900" dirty="0"/>
              <a:t> </a:t>
            </a:r>
            <a:r>
              <a:rPr lang="en-ID" sz="1900" dirty="0" err="1"/>
              <a:t>menentukan</a:t>
            </a:r>
            <a:r>
              <a:rPr lang="en-ID" sz="1900" dirty="0"/>
              <a:t> </a:t>
            </a:r>
            <a:r>
              <a:rPr lang="en-ID" sz="1900" dirty="0" err="1"/>
              <a:t>prosedur</a:t>
            </a:r>
            <a:r>
              <a:rPr lang="en-ID" sz="1900" dirty="0"/>
              <a:t> yang </a:t>
            </a:r>
            <a:r>
              <a:rPr lang="en-ID" sz="1900" dirty="0" err="1"/>
              <a:t>mengatasi</a:t>
            </a:r>
            <a:r>
              <a:rPr lang="en-ID" sz="1900" dirty="0"/>
              <a:t> </a:t>
            </a:r>
            <a:r>
              <a:rPr lang="en-ID" sz="1900" dirty="0" err="1"/>
              <a:t>persoalan</a:t>
            </a:r>
            <a:r>
              <a:rPr lang="en-ID" sz="1900" dirty="0"/>
              <a:t> </a:t>
            </a:r>
            <a:r>
              <a:rPr lang="en-ID" sz="1900" dirty="0" err="1"/>
              <a:t>tingkah</a:t>
            </a:r>
            <a:r>
              <a:rPr lang="en-ID" sz="1900" dirty="0"/>
              <a:t> </a:t>
            </a:r>
            <a:r>
              <a:rPr lang="en-ID" sz="1900" dirty="0" err="1"/>
              <a:t>laku</a:t>
            </a:r>
            <a:r>
              <a:rPr lang="en-ID" sz="1900" dirty="0"/>
              <a:t> </a:t>
            </a:r>
            <a:r>
              <a:rPr lang="en-ID" sz="1900" dirty="0" err="1"/>
              <a:t>individu</a:t>
            </a:r>
            <a:endParaRPr lang="en-ID" sz="1900" dirty="0"/>
          </a:p>
          <a:p>
            <a:pPr algn="just"/>
            <a:r>
              <a:rPr lang="en-ID" sz="1900" dirty="0" err="1"/>
              <a:t>Konselor</a:t>
            </a:r>
            <a:r>
              <a:rPr lang="en-ID" sz="1900" dirty="0"/>
              <a:t> </a:t>
            </a:r>
            <a:r>
              <a:rPr lang="en-ID" sz="1900" dirty="0" err="1"/>
              <a:t>juga</a:t>
            </a:r>
            <a:r>
              <a:rPr lang="en-ID" sz="1900" dirty="0"/>
              <a:t> </a:t>
            </a:r>
            <a:r>
              <a:rPr lang="en-ID" sz="1900" dirty="0" err="1"/>
              <a:t>sebagai</a:t>
            </a:r>
            <a:r>
              <a:rPr lang="en-ID" sz="1900" dirty="0"/>
              <a:t> model yang </a:t>
            </a:r>
            <a:r>
              <a:rPr lang="en-ID" sz="1900" dirty="0" err="1"/>
              <a:t>signifikan</a:t>
            </a:r>
            <a:r>
              <a:rPr lang="en-ID" sz="1900" dirty="0"/>
              <a:t> </a:t>
            </a:r>
            <a:r>
              <a:rPr lang="en-ID" sz="1900" dirty="0" err="1"/>
              <a:t>untuk</a:t>
            </a:r>
            <a:r>
              <a:rPr lang="en-ID" sz="1900" dirty="0"/>
              <a:t> </a:t>
            </a:r>
            <a:r>
              <a:rPr lang="en-ID" sz="1900" dirty="0" err="1"/>
              <a:t>kliennya</a:t>
            </a:r>
            <a:endParaRPr lang="en-US" sz="1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6709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TAHAP-TAHAP KONSELING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33400" indent="-457200">
              <a:buFont typeface="+mj-lt"/>
              <a:buAutoNum type="arabicPeriod"/>
            </a:pPr>
            <a:r>
              <a:rPr lang="en-ID" sz="2000" dirty="0" err="1"/>
              <a:t>Melakukan</a:t>
            </a:r>
            <a:r>
              <a:rPr lang="en-ID" sz="2000" dirty="0"/>
              <a:t> </a:t>
            </a:r>
            <a:r>
              <a:rPr lang="en-ID" sz="2000" dirty="0" err="1"/>
              <a:t>asesmen</a:t>
            </a:r>
            <a:endParaRPr lang="en-ID" sz="2000" dirty="0"/>
          </a:p>
          <a:p>
            <a:pPr marL="533400" indent="-457200">
              <a:buFont typeface="+mj-lt"/>
              <a:buAutoNum type="arabicPeriod"/>
            </a:pPr>
            <a:r>
              <a:rPr lang="en-ID" sz="2000" dirty="0" err="1"/>
              <a:t>Menentukan</a:t>
            </a:r>
            <a:r>
              <a:rPr lang="en-ID" sz="2000" dirty="0"/>
              <a:t> </a:t>
            </a:r>
            <a:r>
              <a:rPr lang="en-ID" sz="2000" dirty="0" err="1"/>
              <a:t>tujuan</a:t>
            </a:r>
            <a:r>
              <a:rPr lang="en-ID" sz="2000" dirty="0"/>
              <a:t> (</a:t>
            </a:r>
            <a:r>
              <a:rPr lang="en-ID" sz="2000" i="1" dirty="0"/>
              <a:t>goal setting)</a:t>
            </a:r>
          </a:p>
          <a:p>
            <a:pPr marL="533400" indent="-457200">
              <a:buFont typeface="+mj-lt"/>
              <a:buAutoNum type="arabicPeriod"/>
            </a:pPr>
            <a:r>
              <a:rPr lang="en-ID" sz="2000" dirty="0" err="1"/>
              <a:t>Mengimplementasikan</a:t>
            </a:r>
            <a:r>
              <a:rPr lang="en-ID" sz="2000" dirty="0"/>
              <a:t> </a:t>
            </a:r>
            <a:r>
              <a:rPr lang="en-ID" sz="2000" dirty="0" err="1"/>
              <a:t>teknik</a:t>
            </a:r>
            <a:endParaRPr lang="en-ID" sz="2000" dirty="0"/>
          </a:p>
          <a:p>
            <a:pPr marL="533400" indent="-457200">
              <a:buFont typeface="+mj-lt"/>
              <a:buAutoNum type="arabicPeriod"/>
            </a:pPr>
            <a:r>
              <a:rPr lang="en-ID" sz="2000" dirty="0" err="1"/>
              <a:t>Evaluasi</a:t>
            </a:r>
            <a:r>
              <a:rPr lang="en-ID" sz="2000" dirty="0"/>
              <a:t> </a:t>
            </a:r>
            <a:r>
              <a:rPr lang="en-ID" sz="2000" dirty="0" err="1"/>
              <a:t>dan</a:t>
            </a:r>
            <a:r>
              <a:rPr lang="en-ID" sz="2000" dirty="0"/>
              <a:t> </a:t>
            </a:r>
            <a:r>
              <a:rPr lang="en-ID" sz="2000" dirty="0" err="1"/>
              <a:t>mengakhiri</a:t>
            </a:r>
            <a:r>
              <a:rPr lang="en-ID" sz="2000" dirty="0"/>
              <a:t> </a:t>
            </a:r>
            <a:r>
              <a:rPr lang="en-ID" sz="2000" dirty="0" err="1"/>
              <a:t>konseling</a:t>
            </a:r>
            <a:endParaRPr lang="en-ID" sz="2000" dirty="0"/>
          </a:p>
          <a:p>
            <a:pPr marL="76200" indent="0">
              <a:buNone/>
            </a:pPr>
            <a:endParaRPr lang="en-ID" sz="2000" dirty="0"/>
          </a:p>
          <a:p>
            <a:pPr marL="76200" indent="0">
              <a:buNone/>
            </a:pPr>
            <a:r>
              <a:rPr lang="en-ID" sz="2000" dirty="0"/>
              <a:t>(</a:t>
            </a:r>
            <a:r>
              <a:rPr lang="en-ID" sz="2000" dirty="0" err="1"/>
              <a:t>Rosjidan</a:t>
            </a:r>
            <a:r>
              <a:rPr lang="en-ID" sz="2000" dirty="0"/>
              <a:t>, 1994)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8414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200" y="643307"/>
            <a:ext cx="7843200" cy="653700"/>
          </a:xfrm>
        </p:spPr>
        <p:txBody>
          <a:bodyPr/>
          <a:lstStyle/>
          <a:p>
            <a:pPr algn="r"/>
            <a:r>
              <a:rPr lang="en-ID" sz="3000" dirty="0"/>
              <a:t>ASSESSMENT</a:t>
            </a:r>
            <a:endParaRPr lang="en-US" sz="3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3525" y="1256076"/>
            <a:ext cx="4120449" cy="3715974"/>
          </a:xfrm>
        </p:spPr>
        <p:txBody>
          <a:bodyPr/>
          <a:lstStyle/>
          <a:p>
            <a:pPr algn="just">
              <a:buFont typeface="+mj-lt"/>
              <a:buAutoNum type="arabicPeriod"/>
            </a:pPr>
            <a:r>
              <a:rPr lang="en-ID" sz="1800" dirty="0" err="1"/>
              <a:t>Analisis</a:t>
            </a:r>
            <a:r>
              <a:rPr lang="en-ID" sz="1800" dirty="0"/>
              <a:t> </a:t>
            </a:r>
            <a:r>
              <a:rPr lang="en-ID" sz="1800" dirty="0" err="1"/>
              <a:t>tingkah</a:t>
            </a:r>
            <a:r>
              <a:rPr lang="en-ID" sz="1800" dirty="0"/>
              <a:t> </a:t>
            </a:r>
            <a:r>
              <a:rPr lang="en-ID" sz="1800" dirty="0" err="1"/>
              <a:t>laku</a:t>
            </a:r>
            <a:r>
              <a:rPr lang="en-ID" sz="1800" dirty="0"/>
              <a:t> yang </a:t>
            </a:r>
            <a:r>
              <a:rPr lang="en-ID" sz="1800" dirty="0" err="1"/>
              <a:t>bermasalah</a:t>
            </a:r>
            <a:r>
              <a:rPr lang="en-ID" sz="1800" dirty="0"/>
              <a:t> </a:t>
            </a:r>
            <a:r>
              <a:rPr lang="en-ID" sz="1800" dirty="0" err="1"/>
              <a:t>saat</a:t>
            </a:r>
            <a:r>
              <a:rPr lang="en-ID" sz="1800" dirty="0"/>
              <a:t> </a:t>
            </a:r>
            <a:r>
              <a:rPr lang="en-ID" sz="1800" dirty="0" err="1"/>
              <a:t>ini</a:t>
            </a:r>
            <a:endParaRPr lang="en-ID" sz="1800" dirty="0"/>
          </a:p>
          <a:p>
            <a:pPr algn="just">
              <a:buFont typeface="+mj-lt"/>
              <a:buAutoNum type="arabicPeriod"/>
            </a:pPr>
            <a:r>
              <a:rPr lang="en-ID" sz="1800" dirty="0" err="1"/>
              <a:t>Analisis</a:t>
            </a:r>
            <a:r>
              <a:rPr lang="en-ID" sz="1800" dirty="0"/>
              <a:t> </a:t>
            </a:r>
            <a:r>
              <a:rPr lang="en-ID" sz="1800" dirty="0" err="1"/>
              <a:t>situasi</a:t>
            </a:r>
            <a:r>
              <a:rPr lang="en-ID" sz="1800" dirty="0"/>
              <a:t> di </a:t>
            </a:r>
            <a:r>
              <a:rPr lang="en-ID" sz="1800" dirty="0" err="1"/>
              <a:t>dalam</a:t>
            </a:r>
            <a:r>
              <a:rPr lang="en-ID" sz="1800" dirty="0"/>
              <a:t> </a:t>
            </a:r>
            <a:r>
              <a:rPr lang="en-ID" sz="1800" dirty="0" err="1"/>
              <a:t>masalah</a:t>
            </a:r>
            <a:r>
              <a:rPr lang="en-US" sz="1800" dirty="0"/>
              <a:t> </a:t>
            </a:r>
            <a:r>
              <a:rPr lang="en-US" sz="1800" dirty="0" err="1"/>
              <a:t>konseli</a:t>
            </a:r>
            <a:endParaRPr lang="en-US" sz="1800" dirty="0"/>
          </a:p>
          <a:p>
            <a:pPr algn="just">
              <a:buFont typeface="+mj-lt"/>
              <a:buAutoNum type="arabicPeriod"/>
            </a:pPr>
            <a:r>
              <a:rPr lang="en-ID" sz="1800" dirty="0" err="1"/>
              <a:t>Analisis</a:t>
            </a:r>
            <a:r>
              <a:rPr lang="en-ID" sz="1800" dirty="0"/>
              <a:t> </a:t>
            </a:r>
            <a:r>
              <a:rPr lang="en-ID" sz="1800" dirty="0" err="1"/>
              <a:t>motivasional</a:t>
            </a:r>
            <a:endParaRPr lang="en-ID" sz="1800" dirty="0"/>
          </a:p>
          <a:p>
            <a:pPr algn="just">
              <a:buFont typeface="+mj-lt"/>
              <a:buAutoNum type="arabicPeriod"/>
            </a:pPr>
            <a:r>
              <a:rPr lang="en-ID" sz="1800" dirty="0" err="1"/>
              <a:t>Analisis</a:t>
            </a:r>
            <a:r>
              <a:rPr lang="en-ID" sz="1800" dirty="0"/>
              <a:t> </a:t>
            </a:r>
            <a:r>
              <a:rPr lang="en-ID" sz="1800" i="1" dirty="0"/>
              <a:t>self-control</a:t>
            </a:r>
          </a:p>
          <a:p>
            <a:pPr algn="just">
              <a:buFont typeface="+mj-lt"/>
              <a:buAutoNum type="arabicPeriod"/>
            </a:pPr>
            <a:r>
              <a:rPr lang="en-ID" sz="1800" dirty="0" err="1"/>
              <a:t>Analisis</a:t>
            </a:r>
            <a:r>
              <a:rPr lang="en-ID" sz="1800" dirty="0"/>
              <a:t> </a:t>
            </a:r>
            <a:r>
              <a:rPr lang="en-ID" sz="1800" dirty="0" err="1"/>
              <a:t>hubungan</a:t>
            </a:r>
            <a:r>
              <a:rPr lang="en-ID" sz="1800" dirty="0"/>
              <a:t> </a:t>
            </a:r>
            <a:r>
              <a:rPr lang="en-ID" sz="1800" dirty="0" err="1"/>
              <a:t>sosial</a:t>
            </a:r>
            <a:endParaRPr lang="en-ID" sz="1800" dirty="0"/>
          </a:p>
          <a:p>
            <a:pPr algn="just">
              <a:buFont typeface="+mj-lt"/>
              <a:buAutoNum type="arabicPeriod"/>
            </a:pPr>
            <a:r>
              <a:rPr lang="en-ID" sz="1800" dirty="0" err="1"/>
              <a:t>Analisis</a:t>
            </a:r>
            <a:r>
              <a:rPr lang="en-ID" sz="1800" dirty="0"/>
              <a:t> </a:t>
            </a:r>
            <a:r>
              <a:rPr lang="en-ID" sz="1800" dirty="0" err="1"/>
              <a:t>lingkungan</a:t>
            </a:r>
            <a:r>
              <a:rPr lang="en-ID" sz="1800" dirty="0"/>
              <a:t> </a:t>
            </a:r>
            <a:r>
              <a:rPr lang="en-ID" sz="1800" dirty="0" err="1"/>
              <a:t>fisik-sosial</a:t>
            </a:r>
            <a:r>
              <a:rPr lang="en-ID" sz="1800" dirty="0"/>
              <a:t> </a:t>
            </a:r>
            <a:r>
              <a:rPr lang="en-ID" sz="1800" dirty="0" err="1"/>
              <a:t>budaya</a:t>
            </a:r>
            <a:endParaRPr lang="en-ID" sz="1800" dirty="0"/>
          </a:p>
          <a:p>
            <a:pPr algn="just">
              <a:buFont typeface="+mj-lt"/>
              <a:buAutoNum type="arabicPeriod"/>
            </a:pPr>
            <a:r>
              <a:rPr lang="en-ID" sz="1800" dirty="0" err="1"/>
              <a:t>Analisis</a:t>
            </a:r>
            <a:r>
              <a:rPr lang="en-ID" sz="1800" dirty="0"/>
              <a:t> ABC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23</a:t>
            </a:fld>
            <a:endParaRPr lang="en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80125" y="894338"/>
            <a:ext cx="3367975" cy="439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r>
              <a:rPr lang="en-ID" sz="1800" dirty="0"/>
              <a:t>7 </a:t>
            </a:r>
            <a:r>
              <a:rPr lang="en-ID" sz="1800" dirty="0" err="1"/>
              <a:t>Informasi</a:t>
            </a:r>
            <a:r>
              <a:rPr lang="en-ID" sz="1800" dirty="0"/>
              <a:t> yang </a:t>
            </a:r>
            <a:r>
              <a:rPr lang="en-ID" sz="1800" dirty="0" err="1"/>
              <a:t>harus</a:t>
            </a:r>
            <a:r>
              <a:rPr lang="en-ID" sz="1800" dirty="0"/>
              <a:t> </a:t>
            </a:r>
            <a:r>
              <a:rPr lang="en-ID" sz="1800" dirty="0" err="1"/>
              <a:t>digali</a:t>
            </a:r>
            <a:endParaRPr lang="en-US" sz="1800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300618845"/>
              </p:ext>
            </p:extLst>
          </p:nvPr>
        </p:nvGraphicFramePr>
        <p:xfrm>
          <a:off x="5314950" y="1533739"/>
          <a:ext cx="3657600" cy="3156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64606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100" y="664300"/>
            <a:ext cx="3882325" cy="669200"/>
          </a:xfrm>
        </p:spPr>
        <p:txBody>
          <a:bodyPr/>
          <a:lstStyle/>
          <a:p>
            <a:r>
              <a:rPr lang="en-ID" dirty="0"/>
              <a:t>MENETAPKAN TUJUAN (</a:t>
            </a:r>
            <a:r>
              <a:rPr lang="en-ID" i="1" dirty="0"/>
              <a:t>GOAL SETTING</a:t>
            </a:r>
            <a:r>
              <a:rPr lang="en-ID" dirty="0"/>
              <a:t>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100" y="1513974"/>
            <a:ext cx="3343650" cy="2610351"/>
          </a:xfrm>
        </p:spPr>
        <p:txBody>
          <a:bodyPr/>
          <a:lstStyle/>
          <a:p>
            <a:pPr marL="533400" indent="-457200" algn="just">
              <a:buFont typeface="+mj-lt"/>
              <a:buAutoNum type="arabicPeriod"/>
            </a:pPr>
            <a:r>
              <a:rPr lang="en-ID" sz="1800" dirty="0" err="1"/>
              <a:t>Membantu</a:t>
            </a:r>
            <a:r>
              <a:rPr lang="en-ID" sz="1800" dirty="0"/>
              <a:t> </a:t>
            </a:r>
            <a:r>
              <a:rPr lang="en-ID" sz="1800" dirty="0" err="1"/>
              <a:t>konseli</a:t>
            </a:r>
            <a:r>
              <a:rPr lang="en-ID" sz="1800" dirty="0"/>
              <a:t> </a:t>
            </a:r>
            <a:r>
              <a:rPr lang="en-ID" sz="1800" dirty="0" err="1"/>
              <a:t>untuk</a:t>
            </a:r>
            <a:r>
              <a:rPr lang="en-ID" sz="1800" dirty="0"/>
              <a:t> </a:t>
            </a:r>
            <a:r>
              <a:rPr lang="en-ID" sz="1800" dirty="0" err="1"/>
              <a:t>memandang</a:t>
            </a:r>
            <a:r>
              <a:rPr lang="en-ID" sz="1800" dirty="0"/>
              <a:t> </a:t>
            </a:r>
            <a:r>
              <a:rPr lang="en-ID" sz="1800" dirty="0" err="1"/>
              <a:t>masalahnya</a:t>
            </a:r>
            <a:endParaRPr lang="en-ID" sz="1800" dirty="0"/>
          </a:p>
          <a:p>
            <a:pPr marL="533400" indent="-457200" algn="just">
              <a:buFont typeface="+mj-lt"/>
              <a:buAutoNum type="arabicPeriod"/>
            </a:pPr>
            <a:r>
              <a:rPr lang="en-ID" sz="1800" dirty="0" err="1"/>
              <a:t>Memperhatikan</a:t>
            </a:r>
            <a:r>
              <a:rPr lang="en-ID" sz="1800" dirty="0"/>
              <a:t> </a:t>
            </a:r>
            <a:r>
              <a:rPr lang="en-ID" sz="1800" dirty="0" err="1"/>
              <a:t>tujuan</a:t>
            </a:r>
            <a:r>
              <a:rPr lang="en-ID" sz="1800" dirty="0"/>
              <a:t> </a:t>
            </a:r>
            <a:r>
              <a:rPr lang="en-ID" sz="1800" dirty="0" err="1"/>
              <a:t>konseli</a:t>
            </a:r>
            <a:endParaRPr lang="en-ID" sz="1800" dirty="0"/>
          </a:p>
          <a:p>
            <a:pPr marL="533400" indent="-457200" algn="just">
              <a:buFont typeface="+mj-lt"/>
              <a:buAutoNum type="arabicPeriod"/>
            </a:pPr>
            <a:r>
              <a:rPr lang="en-ID" sz="1800" dirty="0" err="1"/>
              <a:t>Memecahkan</a:t>
            </a:r>
            <a:r>
              <a:rPr lang="en-ID" sz="1800" dirty="0"/>
              <a:t> </a:t>
            </a:r>
            <a:r>
              <a:rPr lang="en-ID" sz="1800" dirty="0" err="1"/>
              <a:t>dan</a:t>
            </a:r>
            <a:r>
              <a:rPr lang="en-ID" sz="1800" dirty="0"/>
              <a:t> </a:t>
            </a:r>
            <a:r>
              <a:rPr lang="en-ID" sz="1800" dirty="0" err="1"/>
              <a:t>menyusun</a:t>
            </a:r>
            <a:r>
              <a:rPr lang="en-ID" sz="1800" dirty="0"/>
              <a:t> </a:t>
            </a:r>
            <a:r>
              <a:rPr lang="en-ID" sz="1800" dirty="0" err="1"/>
              <a:t>tujuan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24</a:t>
            </a:fld>
            <a:endParaRPr lang="en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95826" y="581025"/>
            <a:ext cx="4038600" cy="752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r>
              <a:rPr lang="en-ID" sz="2200" dirty="0"/>
              <a:t>IMPLEMENTASI TEKNIK (</a:t>
            </a:r>
            <a:r>
              <a:rPr lang="en-ID" sz="2200" i="1" dirty="0"/>
              <a:t>TECHNIQUE IMPLEMENTATION</a:t>
            </a:r>
            <a:r>
              <a:rPr lang="en-ID" sz="2200" dirty="0"/>
              <a:t>)</a:t>
            </a:r>
            <a:endParaRPr lang="en-US" sz="2200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852100" y="1513973"/>
            <a:ext cx="3343650" cy="2610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▪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▫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algn="just"/>
            <a:r>
              <a:rPr lang="en-ID" sz="1800" dirty="0" err="1"/>
              <a:t>Menentukan</a:t>
            </a:r>
            <a:r>
              <a:rPr lang="en-ID" sz="1800" dirty="0"/>
              <a:t> </a:t>
            </a:r>
            <a:r>
              <a:rPr lang="en-ID" sz="1800" dirty="0" err="1"/>
              <a:t>strategi</a:t>
            </a:r>
            <a:r>
              <a:rPr lang="en-ID" sz="1800" dirty="0"/>
              <a:t> </a:t>
            </a:r>
            <a:r>
              <a:rPr lang="en-ID" sz="1800" dirty="0" err="1"/>
              <a:t>belajar</a:t>
            </a:r>
            <a:r>
              <a:rPr lang="en-ID" sz="1800" dirty="0"/>
              <a:t> yang </a:t>
            </a:r>
            <a:r>
              <a:rPr lang="en-ID" sz="1800" dirty="0" err="1"/>
              <a:t>terbaik</a:t>
            </a:r>
            <a:r>
              <a:rPr lang="en-ID" sz="1800" dirty="0"/>
              <a:t> </a:t>
            </a:r>
            <a:r>
              <a:rPr lang="en-ID" sz="1800" dirty="0" err="1"/>
              <a:t>untuk</a:t>
            </a:r>
            <a:r>
              <a:rPr lang="en-ID" sz="1800" dirty="0"/>
              <a:t> </a:t>
            </a:r>
            <a:r>
              <a:rPr lang="en-ID" sz="1800" dirty="0" err="1"/>
              <a:t>mencapai</a:t>
            </a:r>
            <a:r>
              <a:rPr lang="en-ID" sz="1800" dirty="0"/>
              <a:t> </a:t>
            </a:r>
            <a:r>
              <a:rPr lang="en-ID" sz="1800" dirty="0" err="1"/>
              <a:t>perubahan</a:t>
            </a:r>
            <a:r>
              <a:rPr lang="en-ID" sz="1800" dirty="0"/>
              <a:t> </a:t>
            </a:r>
            <a:r>
              <a:rPr lang="en-ID" sz="1800" dirty="0" err="1"/>
              <a:t>tingkah</a:t>
            </a:r>
            <a:r>
              <a:rPr lang="en-ID" sz="1800" dirty="0"/>
              <a:t> </a:t>
            </a:r>
            <a:r>
              <a:rPr lang="en-ID" sz="1800" dirty="0" err="1"/>
              <a:t>laku</a:t>
            </a:r>
            <a:r>
              <a:rPr lang="en-ID" sz="1800" dirty="0"/>
              <a:t> yang </a:t>
            </a:r>
            <a:r>
              <a:rPr lang="en-ID" sz="1800" dirty="0" err="1"/>
              <a:t>diinginkan</a:t>
            </a:r>
            <a:endParaRPr lang="en-ID" sz="1800" dirty="0"/>
          </a:p>
          <a:p>
            <a:pPr algn="just"/>
            <a:r>
              <a:rPr lang="en-ID" sz="1800" dirty="0" err="1"/>
              <a:t>Mengimplikasikan</a:t>
            </a:r>
            <a:r>
              <a:rPr lang="en-ID" sz="1800" dirty="0"/>
              <a:t> </a:t>
            </a:r>
            <a:r>
              <a:rPr lang="en-ID" sz="1800" dirty="0" err="1"/>
              <a:t>teknik-teknik</a:t>
            </a:r>
            <a:r>
              <a:rPr lang="en-ID" sz="1800" dirty="0"/>
              <a:t> </a:t>
            </a:r>
            <a:r>
              <a:rPr lang="en-ID" sz="1800" dirty="0" err="1"/>
              <a:t>konseling</a:t>
            </a:r>
            <a:r>
              <a:rPr lang="en-ID" sz="1800" dirty="0"/>
              <a:t> </a:t>
            </a:r>
            <a:r>
              <a:rPr lang="en-ID" sz="1800" dirty="0" err="1"/>
              <a:t>sesuai</a:t>
            </a:r>
            <a:r>
              <a:rPr lang="en-ID" sz="1800" dirty="0"/>
              <a:t> </a:t>
            </a:r>
            <a:r>
              <a:rPr lang="en-ID" sz="1800" dirty="0" err="1"/>
              <a:t>dengan</a:t>
            </a:r>
            <a:r>
              <a:rPr lang="en-ID" sz="1800" dirty="0"/>
              <a:t> </a:t>
            </a:r>
            <a:r>
              <a:rPr lang="en-ID" sz="1800" dirty="0" err="1"/>
              <a:t>masalah</a:t>
            </a:r>
            <a:r>
              <a:rPr lang="en-ID" sz="1800" dirty="0"/>
              <a:t> yang </a:t>
            </a:r>
            <a:r>
              <a:rPr lang="en-ID" sz="1800" dirty="0" err="1"/>
              <a:t>dialami</a:t>
            </a:r>
            <a:r>
              <a:rPr lang="en-ID" sz="1800" dirty="0"/>
              <a:t> (</a:t>
            </a:r>
            <a:r>
              <a:rPr lang="en-ID" sz="1800" i="1" dirty="0"/>
              <a:t>excessive/deficit</a:t>
            </a:r>
            <a:r>
              <a:rPr lang="en-ID" sz="1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6158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EVALUASI DAN PENGAKHIRAN (</a:t>
            </a:r>
            <a:r>
              <a:rPr lang="en-ID" i="1" dirty="0"/>
              <a:t>EVALUATION-TERMINATION</a:t>
            </a:r>
            <a:r>
              <a:rPr lang="en-ID" dirty="0"/>
              <a:t>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ID" sz="1800" dirty="0" err="1"/>
              <a:t>Menguji</a:t>
            </a:r>
            <a:r>
              <a:rPr lang="en-ID" sz="1800" dirty="0"/>
              <a:t> </a:t>
            </a:r>
            <a:r>
              <a:rPr lang="en-ID" sz="1800" dirty="0" err="1"/>
              <a:t>apa</a:t>
            </a:r>
            <a:r>
              <a:rPr lang="en-ID" sz="1800" dirty="0"/>
              <a:t> yang </a:t>
            </a:r>
            <a:r>
              <a:rPr lang="en-ID" sz="1800" dirty="0" err="1"/>
              <a:t>konseli</a:t>
            </a:r>
            <a:r>
              <a:rPr lang="en-ID" sz="1800" dirty="0"/>
              <a:t> </a:t>
            </a:r>
            <a:r>
              <a:rPr lang="en-ID" sz="1800" dirty="0" err="1"/>
              <a:t>lakukan</a:t>
            </a:r>
            <a:r>
              <a:rPr lang="en-ID" sz="1800" dirty="0"/>
              <a:t> </a:t>
            </a:r>
            <a:r>
              <a:rPr lang="en-ID" sz="1800" dirty="0" err="1"/>
              <a:t>terakhir</a:t>
            </a:r>
            <a:endParaRPr lang="en-ID" sz="1800" dirty="0"/>
          </a:p>
          <a:p>
            <a:pPr algn="just"/>
            <a:r>
              <a:rPr lang="en-ID" sz="1800" dirty="0" err="1"/>
              <a:t>Eksplorasi</a:t>
            </a:r>
            <a:r>
              <a:rPr lang="en-ID" sz="1800" dirty="0"/>
              <a:t> </a:t>
            </a:r>
            <a:r>
              <a:rPr lang="en-ID" sz="1800" dirty="0" err="1"/>
              <a:t>kemungkinan</a:t>
            </a:r>
            <a:r>
              <a:rPr lang="en-ID" sz="1800" dirty="0"/>
              <a:t> </a:t>
            </a:r>
            <a:r>
              <a:rPr lang="en-ID" sz="1800" dirty="0" err="1"/>
              <a:t>kebutuhan</a:t>
            </a:r>
            <a:r>
              <a:rPr lang="en-ID" sz="1800" dirty="0"/>
              <a:t> </a:t>
            </a:r>
            <a:r>
              <a:rPr lang="en-ID" sz="1800" dirty="0" err="1"/>
              <a:t>konseling</a:t>
            </a:r>
            <a:r>
              <a:rPr lang="en-ID" sz="1800" dirty="0"/>
              <a:t> </a:t>
            </a:r>
            <a:r>
              <a:rPr lang="en-ID" sz="1800" dirty="0" err="1"/>
              <a:t>tambahan</a:t>
            </a:r>
            <a:endParaRPr lang="en-ID" sz="1800" dirty="0"/>
          </a:p>
          <a:p>
            <a:pPr algn="just"/>
            <a:r>
              <a:rPr lang="en-ID" sz="1800" dirty="0" err="1"/>
              <a:t>Membantu</a:t>
            </a:r>
            <a:r>
              <a:rPr lang="en-ID" sz="1800" dirty="0"/>
              <a:t> </a:t>
            </a:r>
            <a:r>
              <a:rPr lang="en-ID" sz="1800" dirty="0" err="1"/>
              <a:t>konseli</a:t>
            </a:r>
            <a:r>
              <a:rPr lang="en-ID" sz="1800" dirty="0"/>
              <a:t> </a:t>
            </a:r>
            <a:r>
              <a:rPr lang="en-ID" sz="1800" dirty="0" err="1"/>
              <a:t>mentransfer</a:t>
            </a:r>
            <a:r>
              <a:rPr lang="en-ID" sz="1800" dirty="0"/>
              <a:t> </a:t>
            </a:r>
            <a:r>
              <a:rPr lang="en-ID" sz="1800" dirty="0" err="1"/>
              <a:t>apa</a:t>
            </a:r>
            <a:r>
              <a:rPr lang="en-ID" sz="1800" dirty="0"/>
              <a:t> yang </a:t>
            </a:r>
            <a:r>
              <a:rPr lang="en-ID" sz="1800" dirty="0" err="1"/>
              <a:t>dipelajari</a:t>
            </a:r>
            <a:r>
              <a:rPr lang="en-ID" sz="1800" dirty="0"/>
              <a:t> </a:t>
            </a:r>
            <a:r>
              <a:rPr lang="en-ID" sz="1800" dirty="0" err="1"/>
              <a:t>dalam</a:t>
            </a:r>
            <a:r>
              <a:rPr lang="en-ID" sz="1800" dirty="0"/>
              <a:t> </a:t>
            </a:r>
            <a:r>
              <a:rPr lang="en-ID" sz="1800" dirty="0" err="1"/>
              <a:t>konseling</a:t>
            </a:r>
            <a:r>
              <a:rPr lang="en-ID" sz="1800" dirty="0"/>
              <a:t> </a:t>
            </a:r>
            <a:r>
              <a:rPr lang="en-ID" sz="1800" dirty="0" err="1"/>
              <a:t>ke</a:t>
            </a:r>
            <a:r>
              <a:rPr lang="en-ID" sz="1800" dirty="0"/>
              <a:t> </a:t>
            </a:r>
            <a:r>
              <a:rPr lang="en-ID" sz="1800" dirty="0" err="1"/>
              <a:t>tingkah</a:t>
            </a:r>
            <a:r>
              <a:rPr lang="en-ID" sz="1800" dirty="0"/>
              <a:t> </a:t>
            </a:r>
            <a:r>
              <a:rPr lang="en-ID" sz="1800" dirty="0" err="1"/>
              <a:t>laku</a:t>
            </a:r>
            <a:r>
              <a:rPr lang="en-ID" sz="1800" dirty="0"/>
              <a:t> </a:t>
            </a:r>
            <a:r>
              <a:rPr lang="en-ID" sz="1800" dirty="0" err="1"/>
              <a:t>konseli</a:t>
            </a:r>
            <a:endParaRPr lang="en-ID" sz="1800" dirty="0"/>
          </a:p>
          <a:p>
            <a:pPr algn="just"/>
            <a:r>
              <a:rPr lang="en-ID" sz="1800" dirty="0" err="1"/>
              <a:t>Memberi</a:t>
            </a:r>
            <a:r>
              <a:rPr lang="en-ID" sz="1800" dirty="0"/>
              <a:t> </a:t>
            </a:r>
            <a:r>
              <a:rPr lang="en-ID" sz="1800" dirty="0" err="1"/>
              <a:t>jalan</a:t>
            </a:r>
            <a:r>
              <a:rPr lang="en-ID" sz="1800" dirty="0"/>
              <a:t> </a:t>
            </a:r>
            <a:r>
              <a:rPr lang="en-ID" sz="1800" dirty="0" err="1"/>
              <a:t>untuk</a:t>
            </a:r>
            <a:r>
              <a:rPr lang="en-ID" sz="1800" dirty="0"/>
              <a:t> </a:t>
            </a:r>
            <a:r>
              <a:rPr lang="en-ID" sz="1800" dirty="0" err="1"/>
              <a:t>memantau</a:t>
            </a:r>
            <a:r>
              <a:rPr lang="en-ID" sz="1800" dirty="0"/>
              <a:t> </a:t>
            </a:r>
            <a:r>
              <a:rPr lang="en-ID" sz="1800" dirty="0" err="1"/>
              <a:t>secara</a:t>
            </a:r>
            <a:r>
              <a:rPr lang="en-ID" sz="1800" dirty="0"/>
              <a:t> </a:t>
            </a:r>
            <a:r>
              <a:rPr lang="en-ID" sz="1800" dirty="0" err="1"/>
              <a:t>terus</a:t>
            </a:r>
            <a:r>
              <a:rPr lang="en-ID" sz="1800" dirty="0"/>
              <a:t> </a:t>
            </a:r>
            <a:r>
              <a:rPr lang="en-ID" sz="1800" dirty="0" err="1"/>
              <a:t>menerus</a:t>
            </a:r>
            <a:r>
              <a:rPr lang="en-ID" sz="1800" dirty="0"/>
              <a:t> </a:t>
            </a:r>
            <a:r>
              <a:rPr lang="en-ID" sz="1800" dirty="0" err="1"/>
              <a:t>tingkah</a:t>
            </a:r>
            <a:r>
              <a:rPr lang="en-ID" sz="1800" dirty="0"/>
              <a:t> </a:t>
            </a:r>
            <a:r>
              <a:rPr lang="en-ID" sz="1800" dirty="0" err="1"/>
              <a:t>laku</a:t>
            </a:r>
            <a:r>
              <a:rPr lang="en-ID" sz="1800" dirty="0"/>
              <a:t> </a:t>
            </a:r>
            <a:r>
              <a:rPr lang="en-ID" sz="1800" dirty="0" err="1"/>
              <a:t>konseli</a:t>
            </a:r>
            <a:endParaRPr lang="en-ID" sz="1800" dirty="0"/>
          </a:p>
          <a:p>
            <a:pPr marL="76200" indent="0" algn="just">
              <a:buNone/>
            </a:pPr>
            <a:endParaRPr lang="en-ID" sz="1800" dirty="0"/>
          </a:p>
          <a:p>
            <a:pPr marL="76200" indent="0" algn="just">
              <a:buNone/>
            </a:pPr>
            <a:r>
              <a:rPr lang="en-ID" sz="1800" dirty="0"/>
              <a:t>(</a:t>
            </a:r>
            <a:r>
              <a:rPr lang="en-ID" sz="1800" dirty="0" err="1"/>
              <a:t>Rosjidan</a:t>
            </a:r>
            <a:r>
              <a:rPr lang="en-ID" sz="1800" dirty="0"/>
              <a:t>, 1994)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0947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TEKNIK-TEKNIK KONSELING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3125" y="1504449"/>
            <a:ext cx="2953125" cy="3058025"/>
          </a:xfrm>
        </p:spPr>
        <p:txBody>
          <a:bodyPr/>
          <a:lstStyle/>
          <a:p>
            <a:pPr algn="ctr"/>
            <a:r>
              <a:rPr lang="en-ID" sz="1800" dirty="0" err="1"/>
              <a:t>Teknik</a:t>
            </a:r>
            <a:r>
              <a:rPr lang="en-ID" sz="1800" dirty="0"/>
              <a:t> </a:t>
            </a:r>
            <a:r>
              <a:rPr lang="en-ID" sz="1800" dirty="0" err="1"/>
              <a:t>untuk</a:t>
            </a:r>
            <a:r>
              <a:rPr lang="en-ID" sz="1800" dirty="0"/>
              <a:t> </a:t>
            </a:r>
            <a:r>
              <a:rPr lang="en-ID" sz="1800" dirty="0" err="1"/>
              <a:t>meningkatkan</a:t>
            </a:r>
            <a:r>
              <a:rPr lang="en-ID" sz="1800" dirty="0"/>
              <a:t> </a:t>
            </a:r>
            <a:r>
              <a:rPr lang="en-ID" sz="1800" dirty="0" err="1"/>
              <a:t>tingkah</a:t>
            </a:r>
            <a:r>
              <a:rPr lang="en-ID" sz="1800" dirty="0"/>
              <a:t> </a:t>
            </a:r>
            <a:r>
              <a:rPr lang="en-ID" sz="1800" dirty="0" err="1"/>
              <a:t>laku</a:t>
            </a:r>
            <a:endParaRPr lang="en-ID" sz="1800" dirty="0"/>
          </a:p>
          <a:p>
            <a:pPr marL="76200" indent="0" algn="ctr">
              <a:buNone/>
            </a:pPr>
            <a:r>
              <a:rPr lang="en-ID" sz="1800" dirty="0">
                <a:sym typeface="Wingdings" panose="05000000000000000000" pitchFamily="2" charset="2"/>
              </a:rPr>
              <a:t> </a:t>
            </a:r>
            <a:r>
              <a:rPr lang="en-ID" sz="1800" i="1" dirty="0" smtClean="0">
                <a:sym typeface="Wingdings" panose="05000000000000000000" pitchFamily="2" charset="2"/>
              </a:rPr>
              <a:t>Reinforcement positive</a:t>
            </a:r>
            <a:r>
              <a:rPr lang="en-ID" sz="1800" dirty="0" smtClean="0">
                <a:sym typeface="Wingdings" panose="05000000000000000000" pitchFamily="2" charset="2"/>
              </a:rPr>
              <a:t>, </a:t>
            </a:r>
            <a:r>
              <a:rPr lang="en-ID" sz="1800" i="1" dirty="0">
                <a:sym typeface="Wingdings" panose="05000000000000000000" pitchFamily="2" charset="2"/>
              </a:rPr>
              <a:t>token economy</a:t>
            </a:r>
            <a:r>
              <a:rPr lang="en-ID" sz="1800" dirty="0">
                <a:sym typeface="Wingdings" panose="05000000000000000000" pitchFamily="2" charset="2"/>
              </a:rPr>
              <a:t>, </a:t>
            </a:r>
            <a:r>
              <a:rPr lang="en-ID" sz="1800" i="1" dirty="0" smtClean="0">
                <a:sym typeface="Wingdings" panose="05000000000000000000" pitchFamily="2" charset="2"/>
              </a:rPr>
              <a:t>shaping </a:t>
            </a:r>
            <a:r>
              <a:rPr lang="en-ID" sz="1800" dirty="0" smtClean="0">
                <a:sym typeface="Wingdings" panose="05000000000000000000" pitchFamily="2" charset="2"/>
              </a:rPr>
              <a:t>(</a:t>
            </a:r>
            <a:r>
              <a:rPr lang="en-ID" sz="1800" dirty="0" err="1" smtClean="0">
                <a:sym typeface="Wingdings" panose="05000000000000000000" pitchFamily="2" charset="2"/>
              </a:rPr>
              <a:t>pembentukan</a:t>
            </a:r>
            <a:r>
              <a:rPr lang="en-ID" sz="1800" dirty="0" smtClean="0">
                <a:sym typeface="Wingdings" panose="05000000000000000000" pitchFamily="2" charset="2"/>
              </a:rPr>
              <a:t> </a:t>
            </a:r>
            <a:r>
              <a:rPr lang="en-ID" sz="1800" dirty="0" err="1" smtClean="0">
                <a:sym typeface="Wingdings" panose="05000000000000000000" pitchFamily="2" charset="2"/>
              </a:rPr>
              <a:t>tingkah</a:t>
            </a:r>
            <a:r>
              <a:rPr lang="en-ID" sz="1800" dirty="0" smtClean="0">
                <a:sym typeface="Wingdings" panose="05000000000000000000" pitchFamily="2" charset="2"/>
              </a:rPr>
              <a:t> </a:t>
            </a:r>
            <a:r>
              <a:rPr lang="en-ID" sz="1800" dirty="0" err="1" smtClean="0">
                <a:sym typeface="Wingdings" panose="05000000000000000000" pitchFamily="2" charset="2"/>
              </a:rPr>
              <a:t>laku</a:t>
            </a:r>
            <a:r>
              <a:rPr lang="en-ID" sz="1800" dirty="0" smtClean="0">
                <a:sym typeface="Wingdings" panose="05000000000000000000" pitchFamily="2" charset="2"/>
              </a:rPr>
              <a:t>)</a:t>
            </a:r>
            <a:r>
              <a:rPr lang="en-ID" sz="1800" dirty="0" smtClean="0">
                <a:sym typeface="Wingdings" panose="05000000000000000000" pitchFamily="2" charset="2"/>
              </a:rPr>
              <a:t>, </a:t>
            </a:r>
            <a:r>
              <a:rPr lang="en-ID" sz="1800" i="1" dirty="0" smtClean="0">
                <a:sym typeface="Wingdings" panose="05000000000000000000" pitchFamily="2" charset="2"/>
              </a:rPr>
              <a:t>contingency contracting </a:t>
            </a:r>
            <a:r>
              <a:rPr lang="en-ID" sz="1800" dirty="0" smtClean="0">
                <a:sym typeface="Wingdings" panose="05000000000000000000" pitchFamily="2" charset="2"/>
              </a:rPr>
              <a:t>(</a:t>
            </a:r>
            <a:r>
              <a:rPr lang="en-ID" sz="1800" dirty="0" err="1" smtClean="0">
                <a:sym typeface="Wingdings" panose="05000000000000000000" pitchFamily="2" charset="2"/>
              </a:rPr>
              <a:t>pembuatan</a:t>
            </a:r>
            <a:r>
              <a:rPr lang="en-ID" sz="1800" dirty="0" smtClean="0">
                <a:sym typeface="Wingdings" panose="05000000000000000000" pitchFamily="2" charset="2"/>
              </a:rPr>
              <a:t> </a:t>
            </a:r>
            <a:r>
              <a:rPr lang="en-ID" sz="1800" dirty="0" err="1" smtClean="0">
                <a:sym typeface="Wingdings" panose="05000000000000000000" pitchFamily="2" charset="2"/>
              </a:rPr>
              <a:t>kontrak</a:t>
            </a:r>
            <a:r>
              <a:rPr lang="en-ID" sz="1800" dirty="0" smtClean="0">
                <a:sym typeface="Wingdings" panose="05000000000000000000" pitchFamily="2" charset="2"/>
              </a:rPr>
              <a:t>).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26</a:t>
            </a:fld>
            <a:endParaRPr lang="en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5209800" y="1504449"/>
            <a:ext cx="2953125" cy="305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▪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▫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algn="ctr"/>
            <a:r>
              <a:rPr lang="en-ID" sz="1800" dirty="0" err="1"/>
              <a:t>Teknik</a:t>
            </a:r>
            <a:r>
              <a:rPr lang="en-ID" sz="1800" dirty="0"/>
              <a:t> </a:t>
            </a:r>
            <a:r>
              <a:rPr lang="en-ID" sz="1800" dirty="0" err="1"/>
              <a:t>untuk</a:t>
            </a:r>
            <a:r>
              <a:rPr lang="en-ID" sz="1800" dirty="0"/>
              <a:t> </a:t>
            </a:r>
            <a:r>
              <a:rPr lang="en-ID" sz="1800" dirty="0" err="1"/>
              <a:t>menurunkan</a:t>
            </a:r>
            <a:r>
              <a:rPr lang="en-ID" sz="1800" dirty="0"/>
              <a:t> </a:t>
            </a:r>
            <a:r>
              <a:rPr lang="en-ID" sz="1800" dirty="0" err="1"/>
              <a:t>tingkah</a:t>
            </a:r>
            <a:r>
              <a:rPr lang="en-ID" sz="1800" dirty="0"/>
              <a:t> </a:t>
            </a:r>
            <a:r>
              <a:rPr lang="en-ID" sz="1800" dirty="0" err="1"/>
              <a:t>laku</a:t>
            </a:r>
            <a:endParaRPr lang="en-ID" sz="1800" dirty="0"/>
          </a:p>
          <a:p>
            <a:pPr marL="76200" indent="0" algn="ctr">
              <a:buNone/>
            </a:pPr>
            <a:r>
              <a:rPr lang="en-ID" sz="1800" dirty="0">
                <a:sym typeface="Wingdings" panose="05000000000000000000" pitchFamily="2" charset="2"/>
              </a:rPr>
              <a:t> </a:t>
            </a:r>
            <a:r>
              <a:rPr lang="en-ID" sz="1800" dirty="0" err="1" smtClean="0">
                <a:sym typeface="Wingdings" panose="05000000000000000000" pitchFamily="2" charset="2"/>
              </a:rPr>
              <a:t>Penghapusan</a:t>
            </a:r>
            <a:r>
              <a:rPr lang="en-ID" sz="1800" dirty="0" smtClean="0">
                <a:sym typeface="Wingdings" panose="05000000000000000000" pitchFamily="2" charset="2"/>
              </a:rPr>
              <a:t> </a:t>
            </a:r>
            <a:r>
              <a:rPr lang="en-ID" sz="1800" i="1" dirty="0" smtClean="0">
                <a:sym typeface="Wingdings" panose="05000000000000000000" pitchFamily="2" charset="2"/>
              </a:rPr>
              <a:t>(extinction</a:t>
            </a:r>
            <a:r>
              <a:rPr lang="en-ID" sz="1800" dirty="0" smtClean="0">
                <a:sym typeface="Wingdings" panose="05000000000000000000" pitchFamily="2" charset="2"/>
              </a:rPr>
              <a:t>), </a:t>
            </a:r>
            <a:r>
              <a:rPr lang="en-ID" sz="1800" i="1" dirty="0">
                <a:sym typeface="Wingdings" panose="05000000000000000000" pitchFamily="2" charset="2"/>
              </a:rPr>
              <a:t>time-out</a:t>
            </a:r>
            <a:r>
              <a:rPr lang="en-ID" sz="1800" dirty="0">
                <a:sym typeface="Wingdings" panose="05000000000000000000" pitchFamily="2" charset="2"/>
              </a:rPr>
              <a:t>, </a:t>
            </a:r>
            <a:r>
              <a:rPr lang="en-ID" sz="1800" i="1" dirty="0">
                <a:sym typeface="Wingdings" panose="05000000000000000000" pitchFamily="2" charset="2"/>
              </a:rPr>
              <a:t>flooding</a:t>
            </a:r>
            <a:r>
              <a:rPr lang="en-ID" sz="1800" dirty="0">
                <a:sym typeface="Wingdings" panose="05000000000000000000" pitchFamily="2" charset="2"/>
              </a:rPr>
              <a:t>, </a:t>
            </a:r>
            <a:r>
              <a:rPr lang="en-ID" sz="1800" i="1" dirty="0">
                <a:sym typeface="Wingdings" panose="05000000000000000000" pitchFamily="2" charset="2"/>
              </a:rPr>
              <a:t>satiation</a:t>
            </a:r>
            <a:r>
              <a:rPr lang="en-ID" sz="1800" dirty="0">
                <a:sym typeface="Wingdings" panose="05000000000000000000" pitchFamily="2" charset="2"/>
              </a:rPr>
              <a:t>, </a:t>
            </a:r>
            <a:r>
              <a:rPr lang="en-ID" sz="1800" dirty="0" err="1">
                <a:sym typeface="Wingdings" panose="05000000000000000000" pitchFamily="2" charset="2"/>
              </a:rPr>
              <a:t>hukuman</a:t>
            </a:r>
            <a:r>
              <a:rPr lang="en-ID" sz="1800" dirty="0">
                <a:sym typeface="Wingdings" panose="05000000000000000000" pitchFamily="2" charset="2"/>
              </a:rPr>
              <a:t>, </a:t>
            </a:r>
            <a:r>
              <a:rPr lang="en-ID" sz="1800" dirty="0" err="1">
                <a:sym typeface="Wingdings" panose="05000000000000000000" pitchFamily="2" charset="2"/>
              </a:rPr>
              <a:t>terapi</a:t>
            </a:r>
            <a:r>
              <a:rPr lang="en-ID" sz="1800" dirty="0">
                <a:sym typeface="Wingdings" panose="05000000000000000000" pitchFamily="2" charset="2"/>
              </a:rPr>
              <a:t> </a:t>
            </a:r>
            <a:r>
              <a:rPr lang="en-ID" sz="1800" dirty="0" err="1">
                <a:sym typeface="Wingdings" panose="05000000000000000000" pitchFamily="2" charset="2"/>
              </a:rPr>
              <a:t>aversi</a:t>
            </a:r>
            <a:r>
              <a:rPr lang="en-ID" sz="1800" dirty="0">
                <a:sym typeface="Wingdings" panose="05000000000000000000" pitchFamily="2" charset="2"/>
              </a:rPr>
              <a:t>, </a:t>
            </a:r>
            <a:r>
              <a:rPr lang="en-ID" sz="1800" dirty="0" err="1">
                <a:sym typeface="Wingdings" panose="05000000000000000000" pitchFamily="2" charset="2"/>
              </a:rPr>
              <a:t>dan</a:t>
            </a:r>
            <a:r>
              <a:rPr lang="en-ID" sz="1800" dirty="0">
                <a:sym typeface="Wingdings" panose="05000000000000000000" pitchFamily="2" charset="2"/>
              </a:rPr>
              <a:t> </a:t>
            </a:r>
            <a:r>
              <a:rPr lang="en-ID" sz="1800" dirty="0" err="1" smtClean="0">
                <a:sym typeface="Wingdings" panose="05000000000000000000" pitchFamily="2" charset="2"/>
              </a:rPr>
              <a:t>disensitisasi</a:t>
            </a:r>
            <a:r>
              <a:rPr lang="en-ID" sz="1800" dirty="0" smtClean="0">
                <a:sym typeface="Wingdings" panose="05000000000000000000" pitchFamily="2" charset="2"/>
              </a:rPr>
              <a:t> </a:t>
            </a:r>
            <a:r>
              <a:rPr lang="en-ID" sz="1800" dirty="0" err="1">
                <a:sym typeface="Wingdings" panose="05000000000000000000" pitchFamily="2" charset="2"/>
              </a:rPr>
              <a:t>sistematis</a:t>
            </a:r>
            <a:r>
              <a:rPr lang="en-ID" sz="1800" dirty="0">
                <a:sym typeface="Wingdings" panose="05000000000000000000" pitchFamily="2" charset="2"/>
              </a:rPr>
              <a:t>.</a:t>
            </a:r>
            <a:endParaRPr lang="en-US" sz="1800" dirty="0"/>
          </a:p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3780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PENGUATAN POSITIF (</a:t>
            </a:r>
            <a:r>
              <a:rPr lang="en-ID" i="1" dirty="0"/>
              <a:t>POSITIVE REINFORCEMENT</a:t>
            </a:r>
            <a:r>
              <a:rPr lang="en-ID" dirty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27</a:t>
            </a:fld>
            <a:endParaRPr lang="en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3910850"/>
              </p:ext>
            </p:extLst>
          </p:nvPr>
        </p:nvGraphicFramePr>
        <p:xfrm>
          <a:off x="1295400" y="2025650"/>
          <a:ext cx="6772275" cy="204724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5430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621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716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954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D" dirty="0" err="1">
                          <a:solidFill>
                            <a:schemeClr val="tx1"/>
                          </a:solidFill>
                        </a:rPr>
                        <a:t>Klasifikasi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 err="1">
                          <a:solidFill>
                            <a:schemeClr val="tx1"/>
                          </a:solidFill>
                        </a:rPr>
                        <a:t>Tingkah</a:t>
                      </a:r>
                      <a:r>
                        <a:rPr lang="en-ID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ID" baseline="0" dirty="0" err="1">
                          <a:solidFill>
                            <a:schemeClr val="tx1"/>
                          </a:solidFill>
                        </a:rPr>
                        <a:t>laku</a:t>
                      </a:r>
                      <a:r>
                        <a:rPr lang="en-ID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ID" baseline="0" dirty="0" err="1">
                          <a:solidFill>
                            <a:schemeClr val="tx1"/>
                          </a:solidFill>
                        </a:rPr>
                        <a:t>awal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 err="1">
                          <a:solidFill>
                            <a:schemeClr val="tx1"/>
                          </a:solidFill>
                        </a:rPr>
                        <a:t>Konsekuensi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 err="1">
                          <a:solidFill>
                            <a:schemeClr val="tx1"/>
                          </a:solidFill>
                        </a:rPr>
                        <a:t>Kemungkinan</a:t>
                      </a:r>
                      <a:r>
                        <a:rPr lang="en-ID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ID" baseline="0" dirty="0" err="1">
                          <a:solidFill>
                            <a:schemeClr val="tx1"/>
                          </a:solidFill>
                        </a:rPr>
                        <a:t>efek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ID" dirty="0"/>
                        <a:t>Reinforcement </a:t>
                      </a:r>
                      <a:r>
                        <a:rPr lang="en-ID" dirty="0" err="1"/>
                        <a:t>positif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dirty="0" err="1"/>
                        <a:t>Ria</a:t>
                      </a:r>
                      <a:r>
                        <a:rPr lang="en-ID" baseline="0" dirty="0"/>
                        <a:t> </a:t>
                      </a:r>
                      <a:r>
                        <a:rPr lang="en-ID" baseline="0" dirty="0" err="1"/>
                        <a:t>membersihkan</a:t>
                      </a:r>
                      <a:r>
                        <a:rPr lang="en-ID" baseline="0" dirty="0"/>
                        <a:t> </a:t>
                      </a:r>
                      <a:r>
                        <a:rPr lang="en-ID" baseline="0" dirty="0" err="1"/>
                        <a:t>kamarnya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dirty="0"/>
                        <a:t>Orang</a:t>
                      </a:r>
                      <a:r>
                        <a:rPr lang="en-ID" baseline="0" dirty="0"/>
                        <a:t> </a:t>
                      </a:r>
                      <a:r>
                        <a:rPr lang="en-ID" baseline="0" dirty="0" err="1"/>
                        <a:t>tua</a:t>
                      </a:r>
                      <a:r>
                        <a:rPr lang="en-ID" baseline="0" dirty="0"/>
                        <a:t> </a:t>
                      </a:r>
                      <a:r>
                        <a:rPr lang="en-ID" baseline="0" dirty="0" err="1"/>
                        <a:t>Ria</a:t>
                      </a:r>
                      <a:r>
                        <a:rPr lang="en-ID" baseline="0" dirty="0"/>
                        <a:t> </a:t>
                      </a:r>
                      <a:r>
                        <a:rPr lang="en-ID" baseline="0" dirty="0" err="1"/>
                        <a:t>memberi</a:t>
                      </a:r>
                      <a:r>
                        <a:rPr lang="en-ID" baseline="0" dirty="0"/>
                        <a:t> </a:t>
                      </a:r>
                      <a:r>
                        <a:rPr lang="en-ID" baseline="0" dirty="0" err="1"/>
                        <a:t>pujian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dirty="0" err="1"/>
                        <a:t>Ria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akan</a:t>
                      </a:r>
                      <a:r>
                        <a:rPr lang="en-ID" baseline="0" dirty="0"/>
                        <a:t> </a:t>
                      </a:r>
                      <a:r>
                        <a:rPr lang="en-ID" baseline="0" dirty="0" err="1"/>
                        <a:t>terus</a:t>
                      </a:r>
                      <a:r>
                        <a:rPr lang="en-ID" baseline="0" dirty="0"/>
                        <a:t> </a:t>
                      </a:r>
                      <a:r>
                        <a:rPr lang="en-ID" baseline="0" dirty="0" err="1"/>
                        <a:t>membersihkan</a:t>
                      </a:r>
                      <a:r>
                        <a:rPr lang="en-ID" baseline="0" dirty="0"/>
                        <a:t> </a:t>
                      </a:r>
                      <a:r>
                        <a:rPr lang="en-ID" baseline="0" dirty="0" err="1"/>
                        <a:t>kamarnya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D" dirty="0"/>
                        <a:t>Reinforcement </a:t>
                      </a:r>
                      <a:r>
                        <a:rPr lang="en-ID" dirty="0" err="1"/>
                        <a:t>negatif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dirty="0"/>
                        <a:t>Bob</a:t>
                      </a:r>
                      <a:r>
                        <a:rPr lang="en-ID" baseline="0" dirty="0"/>
                        <a:t> </a:t>
                      </a:r>
                      <a:r>
                        <a:rPr lang="en-ID" baseline="0" dirty="0" err="1"/>
                        <a:t>mengeluh</a:t>
                      </a:r>
                      <a:r>
                        <a:rPr lang="en-ID" baseline="0" dirty="0"/>
                        <a:t> </a:t>
                      </a:r>
                      <a:r>
                        <a:rPr lang="en-ID" baseline="0" dirty="0" err="1"/>
                        <a:t>tidak</a:t>
                      </a:r>
                      <a:r>
                        <a:rPr lang="en-ID" baseline="0" dirty="0"/>
                        <a:t> </a:t>
                      </a:r>
                      <a:r>
                        <a:rPr lang="en-ID" baseline="0" dirty="0" err="1"/>
                        <a:t>mau</a:t>
                      </a:r>
                      <a:r>
                        <a:rPr lang="en-ID" baseline="0" dirty="0"/>
                        <a:t> </a:t>
                      </a:r>
                      <a:r>
                        <a:rPr lang="en-ID" baseline="0" dirty="0" err="1"/>
                        <a:t>masuk</a:t>
                      </a:r>
                      <a:r>
                        <a:rPr lang="en-ID" baseline="0" dirty="0"/>
                        <a:t> </a:t>
                      </a:r>
                      <a:r>
                        <a:rPr lang="en-ID" baseline="0" dirty="0" err="1"/>
                        <a:t>sekolah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dirty="0"/>
                        <a:t>Orang </a:t>
                      </a:r>
                      <a:r>
                        <a:rPr lang="en-ID" dirty="0" err="1"/>
                        <a:t>tua</a:t>
                      </a:r>
                      <a:r>
                        <a:rPr lang="en-ID" dirty="0"/>
                        <a:t> Bob </a:t>
                      </a:r>
                      <a:r>
                        <a:rPr lang="en-ID" dirty="0" err="1"/>
                        <a:t>mengizinkan</a:t>
                      </a:r>
                      <a:r>
                        <a:rPr lang="en-ID" baseline="0" dirty="0" err="1"/>
                        <a:t>nya</a:t>
                      </a:r>
                      <a:r>
                        <a:rPr lang="en-ID" baseline="0" dirty="0"/>
                        <a:t> </a:t>
                      </a:r>
                      <a:r>
                        <a:rPr lang="en-ID" baseline="0" dirty="0" err="1"/>
                        <a:t>tidak</a:t>
                      </a:r>
                      <a:r>
                        <a:rPr lang="en-ID" baseline="0" dirty="0"/>
                        <a:t> </a:t>
                      </a:r>
                      <a:r>
                        <a:rPr lang="en-ID" baseline="0" dirty="0" err="1"/>
                        <a:t>masuk</a:t>
                      </a:r>
                      <a:r>
                        <a:rPr lang="en-ID" baseline="0" dirty="0"/>
                        <a:t> </a:t>
                      </a:r>
                      <a:r>
                        <a:rPr lang="en-ID" baseline="0" dirty="0" err="1"/>
                        <a:t>sekolah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dirty="0"/>
                        <a:t>Bob </a:t>
                      </a:r>
                      <a:r>
                        <a:rPr lang="en-ID" dirty="0" err="1"/>
                        <a:t>akan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terus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tidak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masuk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sekolah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6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PRINSIP PENERAPAN PENGUATAN POSITIF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9774" y="1599700"/>
            <a:ext cx="7048875" cy="3143750"/>
          </a:xfrm>
        </p:spPr>
        <p:txBody>
          <a:bodyPr/>
          <a:lstStyle/>
          <a:p>
            <a:pPr algn="just"/>
            <a:r>
              <a:rPr lang="en-ID" sz="2000" dirty="0" err="1"/>
              <a:t>Penguatan</a:t>
            </a:r>
            <a:r>
              <a:rPr lang="en-ID" sz="2000" dirty="0"/>
              <a:t> </a:t>
            </a:r>
            <a:r>
              <a:rPr lang="en-ID" sz="2000" dirty="0" err="1"/>
              <a:t>positif</a:t>
            </a:r>
            <a:r>
              <a:rPr lang="en-ID" sz="2000" dirty="0"/>
              <a:t> </a:t>
            </a:r>
            <a:r>
              <a:rPr lang="en-ID" sz="2000" dirty="0" err="1"/>
              <a:t>tergantung</a:t>
            </a:r>
            <a:r>
              <a:rPr lang="en-ID" sz="2000" dirty="0"/>
              <a:t> </a:t>
            </a:r>
            <a:r>
              <a:rPr lang="en-ID" sz="2000" dirty="0" err="1"/>
              <a:t>pada</a:t>
            </a:r>
            <a:r>
              <a:rPr lang="en-ID" sz="2000" dirty="0"/>
              <a:t> </a:t>
            </a:r>
            <a:r>
              <a:rPr lang="en-ID" sz="2000" dirty="0" err="1"/>
              <a:t>tingkah</a:t>
            </a:r>
            <a:r>
              <a:rPr lang="en-ID" sz="2000" dirty="0"/>
              <a:t> </a:t>
            </a:r>
            <a:r>
              <a:rPr lang="en-ID" sz="2000" dirty="0" err="1"/>
              <a:t>laku</a:t>
            </a:r>
            <a:r>
              <a:rPr lang="en-ID" sz="2000" dirty="0"/>
              <a:t> yang </a:t>
            </a:r>
            <a:r>
              <a:rPr lang="en-ID" sz="2000" dirty="0" err="1"/>
              <a:t>diinginkan</a:t>
            </a:r>
            <a:endParaRPr lang="en-ID" sz="2000" dirty="0"/>
          </a:p>
          <a:p>
            <a:pPr algn="just"/>
            <a:r>
              <a:rPr lang="en-ID" sz="2000" dirty="0" err="1"/>
              <a:t>Tingkah</a:t>
            </a:r>
            <a:r>
              <a:rPr lang="en-ID" sz="2000" dirty="0"/>
              <a:t> </a:t>
            </a:r>
            <a:r>
              <a:rPr lang="en-ID" sz="2000" dirty="0" err="1"/>
              <a:t>laku</a:t>
            </a:r>
            <a:r>
              <a:rPr lang="en-ID" sz="2000" dirty="0"/>
              <a:t> yang </a:t>
            </a:r>
            <a:r>
              <a:rPr lang="en-ID" sz="2000" dirty="0" err="1"/>
              <a:t>diinginkan</a:t>
            </a:r>
            <a:r>
              <a:rPr lang="en-ID" sz="2000" dirty="0"/>
              <a:t> </a:t>
            </a:r>
            <a:r>
              <a:rPr lang="en-ID" sz="2000" dirty="0" err="1"/>
              <a:t>diberi</a:t>
            </a:r>
            <a:r>
              <a:rPr lang="en-ID" sz="2000" dirty="0"/>
              <a:t> </a:t>
            </a:r>
            <a:r>
              <a:rPr lang="en-ID" sz="2000" dirty="0" err="1"/>
              <a:t>penguatan</a:t>
            </a:r>
            <a:r>
              <a:rPr lang="en-ID" sz="2000" dirty="0"/>
              <a:t> </a:t>
            </a:r>
            <a:r>
              <a:rPr lang="en-ID" sz="2000" dirty="0" err="1"/>
              <a:t>segera</a:t>
            </a:r>
            <a:r>
              <a:rPr lang="en-ID" sz="2000" dirty="0"/>
              <a:t> </a:t>
            </a:r>
            <a:r>
              <a:rPr lang="en-ID" sz="2000" dirty="0" err="1"/>
              <a:t>setelah</a:t>
            </a:r>
            <a:r>
              <a:rPr lang="en-ID" sz="2000" dirty="0"/>
              <a:t> </a:t>
            </a:r>
            <a:r>
              <a:rPr lang="en-ID" sz="2000" dirty="0" err="1"/>
              <a:t>tingkah</a:t>
            </a:r>
            <a:r>
              <a:rPr lang="en-ID" sz="2000" dirty="0"/>
              <a:t> </a:t>
            </a:r>
            <a:r>
              <a:rPr lang="en-ID" sz="2000" dirty="0" err="1"/>
              <a:t>laku</a:t>
            </a:r>
            <a:r>
              <a:rPr lang="en-ID" sz="2000" dirty="0"/>
              <a:t> </a:t>
            </a:r>
            <a:r>
              <a:rPr lang="en-ID" sz="2000" dirty="0" err="1"/>
              <a:t>tersebut</a:t>
            </a:r>
            <a:r>
              <a:rPr lang="en-ID" sz="2000" dirty="0"/>
              <a:t> </a:t>
            </a:r>
            <a:r>
              <a:rPr lang="en-ID" sz="2000" dirty="0" err="1"/>
              <a:t>ditampilkan</a:t>
            </a:r>
            <a:endParaRPr lang="en-ID" sz="2000" dirty="0"/>
          </a:p>
          <a:p>
            <a:pPr algn="just"/>
            <a:r>
              <a:rPr lang="en-ID" sz="2000" dirty="0" err="1"/>
              <a:t>Ketika</a:t>
            </a:r>
            <a:r>
              <a:rPr lang="en-ID" sz="2000" dirty="0"/>
              <a:t> </a:t>
            </a:r>
            <a:r>
              <a:rPr lang="en-ID" sz="2000" dirty="0" err="1"/>
              <a:t>tingkah</a:t>
            </a:r>
            <a:r>
              <a:rPr lang="en-ID" sz="2000" dirty="0"/>
              <a:t> </a:t>
            </a:r>
            <a:r>
              <a:rPr lang="en-ID" sz="2000" dirty="0" err="1"/>
              <a:t>laku</a:t>
            </a:r>
            <a:r>
              <a:rPr lang="en-ID" sz="2000" dirty="0"/>
              <a:t> yang </a:t>
            </a:r>
            <a:r>
              <a:rPr lang="en-ID" sz="2000" dirty="0" err="1"/>
              <a:t>diinginkan</a:t>
            </a:r>
            <a:r>
              <a:rPr lang="en-ID" sz="2000" dirty="0"/>
              <a:t> </a:t>
            </a:r>
            <a:r>
              <a:rPr lang="en-ID" sz="2000" dirty="0" err="1"/>
              <a:t>sudah</a:t>
            </a:r>
            <a:r>
              <a:rPr lang="en-ID" sz="2000" dirty="0"/>
              <a:t> </a:t>
            </a:r>
            <a:r>
              <a:rPr lang="en-ID" sz="2000" dirty="0" err="1"/>
              <a:t>dapat</a:t>
            </a:r>
            <a:r>
              <a:rPr lang="en-ID" sz="2000" dirty="0"/>
              <a:t> </a:t>
            </a:r>
            <a:r>
              <a:rPr lang="en-ID" sz="2000" dirty="0" err="1"/>
              <a:t>dilakukan</a:t>
            </a:r>
            <a:r>
              <a:rPr lang="en-ID" sz="2000" dirty="0"/>
              <a:t> </a:t>
            </a:r>
            <a:r>
              <a:rPr lang="en-ID" sz="2000" dirty="0" err="1"/>
              <a:t>dengan</a:t>
            </a:r>
            <a:r>
              <a:rPr lang="en-ID" sz="2000" dirty="0"/>
              <a:t> </a:t>
            </a:r>
            <a:r>
              <a:rPr lang="en-ID" sz="2000" dirty="0" err="1"/>
              <a:t>baik</a:t>
            </a:r>
            <a:r>
              <a:rPr lang="en-ID" sz="2000" dirty="0"/>
              <a:t>, </a:t>
            </a:r>
            <a:r>
              <a:rPr lang="en-ID" sz="2000" dirty="0" err="1"/>
              <a:t>penguatan</a:t>
            </a:r>
            <a:r>
              <a:rPr lang="en-ID" sz="2000" dirty="0"/>
              <a:t> </a:t>
            </a:r>
            <a:r>
              <a:rPr lang="en-ID" sz="2000" dirty="0" err="1"/>
              <a:t>diberikan</a:t>
            </a:r>
            <a:r>
              <a:rPr lang="en-ID" sz="2000" dirty="0"/>
              <a:t> </a:t>
            </a:r>
            <a:r>
              <a:rPr lang="en-ID" sz="2000" dirty="0" err="1"/>
              <a:t>secara</a:t>
            </a:r>
            <a:r>
              <a:rPr lang="en-ID" sz="2000" dirty="0"/>
              <a:t> </a:t>
            </a:r>
            <a:r>
              <a:rPr lang="en-ID" sz="2000" dirty="0" err="1"/>
              <a:t>berkala</a:t>
            </a:r>
            <a:r>
              <a:rPr lang="en-ID" sz="2000" dirty="0"/>
              <a:t> </a:t>
            </a:r>
            <a:r>
              <a:rPr lang="en-ID" sz="2000" dirty="0" err="1"/>
              <a:t>dan</a:t>
            </a:r>
            <a:r>
              <a:rPr lang="en-ID" sz="2000" dirty="0"/>
              <a:t> </a:t>
            </a:r>
            <a:r>
              <a:rPr lang="en-ID" sz="2000" dirty="0" err="1"/>
              <a:t>pada</a:t>
            </a:r>
            <a:r>
              <a:rPr lang="en-ID" sz="2000" dirty="0"/>
              <a:t> </a:t>
            </a:r>
            <a:r>
              <a:rPr lang="en-ID" sz="2000" dirty="0" err="1"/>
              <a:t>akhirnya</a:t>
            </a:r>
            <a:r>
              <a:rPr lang="en-ID" sz="2000" dirty="0"/>
              <a:t> </a:t>
            </a:r>
            <a:r>
              <a:rPr lang="en-ID" sz="2000" dirty="0" err="1"/>
              <a:t>diberhentikan</a:t>
            </a:r>
            <a:endParaRPr lang="en-ID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9219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EB31AB-0AA4-4CF2-8A18-0B41600AD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Hubungan</a:t>
            </a:r>
            <a:r>
              <a:rPr lang="en-US" dirty="0"/>
              <a:t> Reinforcement dan </a:t>
            </a:r>
            <a:r>
              <a:rPr lang="en-US" dirty="0" err="1"/>
              <a:t>Tingkah</a:t>
            </a:r>
            <a:r>
              <a:rPr lang="en-US" dirty="0"/>
              <a:t> </a:t>
            </a:r>
            <a:r>
              <a:rPr lang="en-US" dirty="0" err="1"/>
              <a:t>Laku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81C31BA-2212-4152-A022-9E86F18FB4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50" y="1593200"/>
            <a:ext cx="6650700" cy="2886000"/>
          </a:xfrm>
        </p:spPr>
        <p:txBody>
          <a:bodyPr/>
          <a:lstStyle/>
          <a:p>
            <a:r>
              <a:rPr lang="en-US" sz="2200" dirty="0"/>
              <a:t>Reinforcement </a:t>
            </a:r>
            <a:r>
              <a:rPr lang="en-US" sz="2200" dirty="0" err="1"/>
              <a:t>diikuti</a:t>
            </a:r>
            <a:r>
              <a:rPr lang="en-US" sz="2200" dirty="0"/>
              <a:t> oleh </a:t>
            </a:r>
            <a:r>
              <a:rPr lang="en-US" sz="2200" dirty="0" err="1"/>
              <a:t>tingkah</a:t>
            </a:r>
            <a:r>
              <a:rPr lang="en-US" sz="2200" dirty="0"/>
              <a:t> </a:t>
            </a:r>
            <a:r>
              <a:rPr lang="en-US" sz="2200" dirty="0" err="1"/>
              <a:t>laku</a:t>
            </a:r>
            <a:endParaRPr lang="en-US" sz="2200" dirty="0"/>
          </a:p>
          <a:p>
            <a:r>
              <a:rPr lang="en-US" sz="2200" dirty="0" err="1"/>
              <a:t>Ketika</a:t>
            </a:r>
            <a:r>
              <a:rPr lang="en-US" sz="2200" dirty="0"/>
              <a:t> </a:t>
            </a:r>
            <a:r>
              <a:rPr lang="en-US" sz="2200" dirty="0" err="1"/>
              <a:t>tingkah</a:t>
            </a:r>
            <a:r>
              <a:rPr lang="en-US" sz="2200" dirty="0"/>
              <a:t> </a:t>
            </a:r>
            <a:r>
              <a:rPr lang="en-US" sz="2200" dirty="0" err="1"/>
              <a:t>laku</a:t>
            </a:r>
            <a:r>
              <a:rPr lang="en-US" sz="2200" dirty="0"/>
              <a:t> yang </a:t>
            </a:r>
            <a:r>
              <a:rPr lang="en-US" sz="2200" dirty="0" err="1"/>
              <a:t>diharapkan</a:t>
            </a:r>
            <a:r>
              <a:rPr lang="en-US" sz="2200" dirty="0"/>
              <a:t> </a:t>
            </a:r>
            <a:r>
              <a:rPr lang="en-US" sz="2200" dirty="0" err="1"/>
              <a:t>ditampilkan</a:t>
            </a:r>
            <a:r>
              <a:rPr lang="en-US" sz="2200" dirty="0"/>
              <a:t> </a:t>
            </a:r>
            <a:r>
              <a:rPr lang="en-US" sz="2200" dirty="0" err="1"/>
              <a:t>maka</a:t>
            </a:r>
            <a:r>
              <a:rPr lang="en-US" sz="2200" dirty="0"/>
              <a:t> </a:t>
            </a:r>
            <a:r>
              <a:rPr lang="en-US" sz="2200" dirty="0" err="1"/>
              <a:t>harus</a:t>
            </a:r>
            <a:r>
              <a:rPr lang="en-US" sz="2200" dirty="0"/>
              <a:t> </a:t>
            </a:r>
            <a:r>
              <a:rPr lang="en-US" sz="2200" dirty="0" err="1"/>
              <a:t>diberikan</a:t>
            </a:r>
            <a:r>
              <a:rPr lang="en-US" sz="2200" dirty="0"/>
              <a:t> reinforcement </a:t>
            </a:r>
            <a:r>
              <a:rPr lang="en-US" sz="2200" dirty="0" err="1"/>
              <a:t>dengan</a:t>
            </a:r>
            <a:r>
              <a:rPr lang="en-US" sz="2200" dirty="0"/>
              <a:t> </a:t>
            </a:r>
            <a:r>
              <a:rPr lang="en-US" sz="2200" dirty="0" err="1"/>
              <a:t>segera</a:t>
            </a:r>
            <a:endParaRPr lang="en-US" sz="2200" dirty="0"/>
          </a:p>
          <a:p>
            <a:r>
              <a:rPr lang="en-US" sz="2200" dirty="0"/>
              <a:t>Reinforcement </a:t>
            </a:r>
            <a:r>
              <a:rPr lang="en-US" sz="2200" dirty="0" err="1"/>
              <a:t>harus</a:t>
            </a:r>
            <a:r>
              <a:rPr lang="en-US" sz="2200" dirty="0"/>
              <a:t> </a:t>
            </a:r>
            <a:r>
              <a:rPr lang="en-US" sz="2200" dirty="0" err="1"/>
              <a:t>bermakna</a:t>
            </a:r>
            <a:r>
              <a:rPr lang="en-US" sz="2200" dirty="0"/>
              <a:t> / </a:t>
            </a:r>
            <a:r>
              <a:rPr lang="en-US" sz="2200" dirty="0" err="1"/>
              <a:t>sesuai</a:t>
            </a:r>
            <a:r>
              <a:rPr lang="en-US" sz="2200" dirty="0"/>
              <a:t> </a:t>
            </a:r>
            <a:r>
              <a:rPr lang="en-US" sz="2200" dirty="0" err="1"/>
              <a:t>untuk</a:t>
            </a:r>
            <a:r>
              <a:rPr lang="en-US" sz="2200" dirty="0"/>
              <a:t> </a:t>
            </a:r>
            <a:r>
              <a:rPr lang="en-US" sz="2200" dirty="0" err="1"/>
              <a:t>seseorang</a:t>
            </a:r>
            <a:r>
              <a:rPr lang="en-US" sz="2200" dirty="0"/>
              <a:t> yang </a:t>
            </a:r>
            <a:r>
              <a:rPr lang="en-US" sz="2200" dirty="0" err="1"/>
              <a:t>diberikan</a:t>
            </a:r>
            <a:endParaRPr lang="en-US" sz="2200" dirty="0"/>
          </a:p>
          <a:p>
            <a:r>
              <a:rPr lang="en-US" sz="2200" dirty="0" err="1"/>
              <a:t>Pujian</a:t>
            </a:r>
            <a:r>
              <a:rPr lang="en-US" sz="2200" dirty="0"/>
              <a:t> </a:t>
            </a:r>
            <a:r>
              <a:rPr lang="en-US" sz="2200" dirty="0" err="1"/>
              <a:t>maupun</a:t>
            </a:r>
            <a:r>
              <a:rPr lang="en-US" sz="2200" dirty="0"/>
              <a:t> </a:t>
            </a:r>
            <a:r>
              <a:rPr lang="en-US" sz="2200" dirty="0" err="1"/>
              <a:t>hadiah</a:t>
            </a:r>
            <a:r>
              <a:rPr lang="en-US" sz="2200" dirty="0"/>
              <a:t> </a:t>
            </a:r>
            <a:r>
              <a:rPr lang="en-US" sz="2200" dirty="0" err="1"/>
              <a:t>kecil</a:t>
            </a:r>
            <a:r>
              <a:rPr lang="en-US" sz="2200" dirty="0"/>
              <a:t> yang </a:t>
            </a:r>
            <a:r>
              <a:rPr lang="en-US" sz="2200" dirty="0" err="1"/>
              <a:t>banyak</a:t>
            </a:r>
            <a:r>
              <a:rPr lang="en-US" sz="2200" dirty="0"/>
              <a:t> </a:t>
            </a:r>
            <a:r>
              <a:rPr lang="en-US" sz="2200" dirty="0" err="1"/>
              <a:t>akan</a:t>
            </a:r>
            <a:r>
              <a:rPr lang="en-US" sz="2200" dirty="0"/>
              <a:t> </a:t>
            </a:r>
            <a:r>
              <a:rPr lang="en-US" sz="2200" dirty="0" err="1"/>
              <a:t>lebih</a:t>
            </a:r>
            <a:r>
              <a:rPr lang="en-US" sz="2200" dirty="0"/>
              <a:t> </a:t>
            </a:r>
            <a:r>
              <a:rPr lang="en-US" sz="2200" dirty="0" err="1"/>
              <a:t>bermakna</a:t>
            </a:r>
            <a:r>
              <a:rPr lang="en-US" sz="2200" dirty="0"/>
              <a:t> </a:t>
            </a:r>
            <a:r>
              <a:rPr lang="en-US" sz="2200" dirty="0" err="1"/>
              <a:t>dibandingkan</a:t>
            </a:r>
            <a:r>
              <a:rPr lang="en-US" sz="2200" dirty="0"/>
              <a:t> yang </a:t>
            </a:r>
            <a:r>
              <a:rPr lang="en-US" sz="2200" dirty="0" err="1"/>
              <a:t>besar</a:t>
            </a:r>
            <a:r>
              <a:rPr lang="en-US" sz="2200" dirty="0"/>
              <a:t> </a:t>
            </a:r>
            <a:r>
              <a:rPr lang="en-US" sz="2200" dirty="0" err="1"/>
              <a:t>tetapi</a:t>
            </a:r>
            <a:r>
              <a:rPr lang="en-US" sz="2200" dirty="0"/>
              <a:t> </a:t>
            </a:r>
            <a:r>
              <a:rPr lang="en-US" sz="2200" dirty="0" err="1"/>
              <a:t>sedikit</a:t>
            </a:r>
            <a:endParaRPr lang="en-US" sz="2200" dirty="0"/>
          </a:p>
          <a:p>
            <a:endParaRPr lang="id-ID" sz="2200" dirty="0"/>
          </a:p>
        </p:txBody>
      </p:sp>
    </p:spTree>
    <p:extLst>
      <p:ext uri="{BB962C8B-B14F-4D97-AF65-F5344CB8AC3E}">
        <p14:creationId xmlns:p14="http://schemas.microsoft.com/office/powerpoint/2010/main" val="117685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B9C433-FD5D-43F7-B0E4-89B3B25D5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Asumsi</a:t>
            </a:r>
            <a:r>
              <a:rPr lang="en-US" dirty="0"/>
              <a:t> Dasar </a:t>
            </a:r>
            <a:r>
              <a:rPr lang="en-US" dirty="0" err="1"/>
              <a:t>Konseling</a:t>
            </a:r>
            <a:r>
              <a:rPr lang="en-US" dirty="0"/>
              <a:t> Behavioral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3A3AC6D-E9BB-447F-B375-3050B3713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9775" y="1533718"/>
            <a:ext cx="6650700" cy="2886000"/>
          </a:xfrm>
        </p:spPr>
        <p:txBody>
          <a:bodyPr/>
          <a:lstStyle/>
          <a:p>
            <a:pPr lvl="0"/>
            <a:r>
              <a:rPr lang="en-US" sz="1800" dirty="0" err="1"/>
              <a:t>Setiap</a:t>
            </a:r>
            <a:r>
              <a:rPr lang="en-US" sz="1800" dirty="0"/>
              <a:t> </a:t>
            </a:r>
            <a:r>
              <a:rPr lang="en-US" sz="1800" dirty="0" err="1"/>
              <a:t>tingkah</a:t>
            </a:r>
            <a:r>
              <a:rPr lang="en-US" sz="1800" dirty="0"/>
              <a:t> </a:t>
            </a:r>
            <a:r>
              <a:rPr lang="en-US" sz="1800" dirty="0" err="1"/>
              <a:t>laku</a:t>
            </a:r>
            <a:r>
              <a:rPr lang="en-US" sz="1800" dirty="0"/>
              <a:t> </a:t>
            </a:r>
            <a:r>
              <a:rPr lang="en-US" sz="1800" dirty="0" err="1"/>
              <a:t>dapat</a:t>
            </a:r>
            <a:r>
              <a:rPr lang="en-US" sz="1800" dirty="0"/>
              <a:t> </a:t>
            </a:r>
            <a:r>
              <a:rPr lang="en-US" sz="1800" dirty="0" err="1"/>
              <a:t>dipelajari</a:t>
            </a:r>
            <a:r>
              <a:rPr lang="en-US" sz="1800" dirty="0"/>
              <a:t>,</a:t>
            </a:r>
          </a:p>
          <a:p>
            <a:pPr lvl="0"/>
            <a:r>
              <a:rPr lang="en-US" sz="1800" dirty="0" err="1"/>
              <a:t>Tingkah</a:t>
            </a:r>
            <a:r>
              <a:rPr lang="en-US" sz="1800" dirty="0"/>
              <a:t> </a:t>
            </a:r>
            <a:r>
              <a:rPr lang="en-US" sz="1800" dirty="0" err="1"/>
              <a:t>laku</a:t>
            </a:r>
            <a:r>
              <a:rPr lang="en-US" sz="1800" dirty="0"/>
              <a:t> </a:t>
            </a:r>
            <a:r>
              <a:rPr lang="en-US" sz="1800" dirty="0" err="1"/>
              <a:t>dapat</a:t>
            </a:r>
            <a:r>
              <a:rPr lang="en-US" sz="1800" dirty="0"/>
              <a:t> </a:t>
            </a:r>
            <a:r>
              <a:rPr lang="en-US" sz="1800" dirty="0" err="1"/>
              <a:t>diganti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tingkah</a:t>
            </a:r>
            <a:r>
              <a:rPr lang="en-US" sz="1800" dirty="0"/>
              <a:t> </a:t>
            </a:r>
            <a:r>
              <a:rPr lang="en-US" sz="1800" dirty="0" err="1"/>
              <a:t>laku</a:t>
            </a:r>
            <a:r>
              <a:rPr lang="en-US" sz="1800" dirty="0"/>
              <a:t> yang </a:t>
            </a:r>
            <a:r>
              <a:rPr lang="en-US" sz="1800" dirty="0" err="1"/>
              <a:t>baru</a:t>
            </a:r>
            <a:r>
              <a:rPr lang="en-US" sz="1800" dirty="0"/>
              <a:t>,  </a:t>
            </a:r>
          </a:p>
          <a:p>
            <a:pPr lvl="0"/>
            <a:r>
              <a:rPr lang="en-US" sz="1800" dirty="0" err="1"/>
              <a:t>Setiap</a:t>
            </a:r>
            <a:r>
              <a:rPr lang="en-US" sz="1800" dirty="0"/>
              <a:t> </a:t>
            </a:r>
            <a:r>
              <a:rPr lang="en-US" sz="1800" dirty="0" err="1"/>
              <a:t>manusia</a:t>
            </a:r>
            <a:r>
              <a:rPr lang="en-US" sz="1800" dirty="0"/>
              <a:t> </a:t>
            </a:r>
            <a:r>
              <a:rPr lang="en-US" sz="1800" dirty="0" err="1"/>
              <a:t>memiliki</a:t>
            </a:r>
            <a:r>
              <a:rPr lang="en-US" sz="1800" dirty="0"/>
              <a:t> </a:t>
            </a:r>
            <a:r>
              <a:rPr lang="en-US" sz="1800" dirty="0" err="1"/>
              <a:t>potensi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berprilaku</a:t>
            </a:r>
            <a:r>
              <a:rPr lang="en-US" sz="1800" dirty="0"/>
              <a:t> </a:t>
            </a:r>
            <a:r>
              <a:rPr lang="en-US" sz="1800" dirty="0" err="1"/>
              <a:t>baik</a:t>
            </a:r>
            <a:r>
              <a:rPr lang="en-US" sz="1800" dirty="0"/>
              <a:t>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buruk</a:t>
            </a:r>
            <a:r>
              <a:rPr lang="en-US" sz="1800" dirty="0"/>
              <a:t>, </a:t>
            </a:r>
            <a:r>
              <a:rPr lang="en-US" sz="1800" dirty="0" err="1"/>
              <a:t>tepat</a:t>
            </a:r>
            <a:r>
              <a:rPr lang="en-US" sz="1800" dirty="0"/>
              <a:t> </a:t>
            </a:r>
            <a:r>
              <a:rPr lang="en-US" sz="1800" dirty="0" err="1"/>
              <a:t>atau</a:t>
            </a:r>
            <a:r>
              <a:rPr lang="en-US" sz="1800" dirty="0"/>
              <a:t> salah. </a:t>
            </a:r>
          </a:p>
          <a:p>
            <a:pPr lvl="0"/>
            <a:r>
              <a:rPr lang="en-US" sz="1800" dirty="0" err="1"/>
              <a:t>Setiap</a:t>
            </a:r>
            <a:r>
              <a:rPr lang="en-US" sz="1800" dirty="0"/>
              <a:t> </a:t>
            </a:r>
            <a:r>
              <a:rPr lang="en-US" sz="1800" dirty="0" err="1"/>
              <a:t>manusia</a:t>
            </a:r>
            <a:r>
              <a:rPr lang="en-US" sz="1800" dirty="0"/>
              <a:t> </a:t>
            </a:r>
            <a:r>
              <a:rPr lang="en-US" sz="1800" dirty="0" err="1"/>
              <a:t>dapat</a:t>
            </a:r>
            <a:r>
              <a:rPr lang="en-US" sz="1800" dirty="0"/>
              <a:t> </a:t>
            </a:r>
            <a:r>
              <a:rPr lang="en-US" sz="1800" dirty="0" err="1"/>
              <a:t>melakukan</a:t>
            </a:r>
            <a:r>
              <a:rPr lang="en-US" sz="1800" dirty="0"/>
              <a:t> </a:t>
            </a:r>
            <a:r>
              <a:rPr lang="en-US" sz="1800" dirty="0" err="1"/>
              <a:t>refleksi</a:t>
            </a:r>
            <a:r>
              <a:rPr lang="en-US" sz="1800" dirty="0"/>
              <a:t> </a:t>
            </a:r>
            <a:r>
              <a:rPr lang="en-US" sz="1800" dirty="0" err="1"/>
              <a:t>atas</a:t>
            </a:r>
            <a:r>
              <a:rPr lang="en-US" sz="1800" dirty="0"/>
              <a:t> </a:t>
            </a:r>
            <a:r>
              <a:rPr lang="en-US" sz="1800" dirty="0" err="1"/>
              <a:t>tingkah</a:t>
            </a:r>
            <a:r>
              <a:rPr lang="en-US" sz="1800" dirty="0"/>
              <a:t> </a:t>
            </a:r>
            <a:r>
              <a:rPr lang="en-US" sz="1800" dirty="0" err="1"/>
              <a:t>lakunya</a:t>
            </a:r>
            <a:r>
              <a:rPr lang="en-US" sz="1800" dirty="0"/>
              <a:t> </a:t>
            </a:r>
            <a:r>
              <a:rPr lang="en-US" sz="1800" dirty="0" err="1"/>
              <a:t>sediri</a:t>
            </a:r>
            <a:r>
              <a:rPr lang="en-US" sz="1800" dirty="0"/>
              <a:t>, </a:t>
            </a:r>
          </a:p>
          <a:p>
            <a:pPr lvl="0"/>
            <a:r>
              <a:rPr lang="en-US" sz="1800" dirty="0" err="1"/>
              <a:t>Manusia</a:t>
            </a:r>
            <a:r>
              <a:rPr lang="en-US" sz="1800" dirty="0"/>
              <a:t> </a:t>
            </a:r>
            <a:r>
              <a:rPr lang="en-US" sz="1800" dirty="0" err="1"/>
              <a:t>dapat</a:t>
            </a:r>
            <a:r>
              <a:rPr lang="en-US" sz="1800" dirty="0"/>
              <a:t> </a:t>
            </a:r>
            <a:r>
              <a:rPr lang="en-US" sz="1800" dirty="0" err="1"/>
              <a:t>mengontrol</a:t>
            </a:r>
            <a:r>
              <a:rPr lang="en-US" sz="1800" dirty="0"/>
              <a:t> </a:t>
            </a:r>
            <a:r>
              <a:rPr lang="en-US" sz="1800" dirty="0" err="1"/>
              <a:t>tingkah</a:t>
            </a:r>
            <a:r>
              <a:rPr lang="en-US" sz="1800" dirty="0"/>
              <a:t> </a:t>
            </a:r>
            <a:r>
              <a:rPr lang="en-US" sz="1800" dirty="0" err="1"/>
              <a:t>lakunya</a:t>
            </a:r>
            <a:r>
              <a:rPr lang="en-US" sz="1800" dirty="0"/>
              <a:t>, </a:t>
            </a:r>
          </a:p>
          <a:p>
            <a:pPr lvl="0"/>
            <a:r>
              <a:rPr lang="en-US" sz="1800" dirty="0" err="1"/>
              <a:t>Manusia</a:t>
            </a:r>
            <a:r>
              <a:rPr lang="en-US" sz="1800" dirty="0"/>
              <a:t> </a:t>
            </a:r>
            <a:r>
              <a:rPr lang="en-US" sz="1800" dirty="0" err="1"/>
              <a:t>dapat</a:t>
            </a:r>
            <a:r>
              <a:rPr lang="en-US" sz="1800" dirty="0"/>
              <a:t> </a:t>
            </a:r>
            <a:r>
              <a:rPr lang="en-US" sz="1800" dirty="0" err="1"/>
              <a:t>belajar</a:t>
            </a:r>
            <a:r>
              <a:rPr lang="en-US" sz="1800" dirty="0"/>
              <a:t> </a:t>
            </a:r>
            <a:r>
              <a:rPr lang="en-US" sz="1800" dirty="0" err="1"/>
              <a:t>tingkah</a:t>
            </a:r>
            <a:r>
              <a:rPr lang="en-US" sz="1800" dirty="0"/>
              <a:t> </a:t>
            </a:r>
            <a:r>
              <a:rPr lang="en-US" sz="1800" dirty="0" err="1"/>
              <a:t>laku</a:t>
            </a:r>
            <a:r>
              <a:rPr lang="en-US" sz="1800" dirty="0"/>
              <a:t> </a:t>
            </a:r>
            <a:r>
              <a:rPr lang="en-US" sz="1800" dirty="0" err="1"/>
              <a:t>baru</a:t>
            </a:r>
            <a:r>
              <a:rPr lang="en-US" sz="1800" dirty="0"/>
              <a:t>, </a:t>
            </a:r>
          </a:p>
          <a:p>
            <a:pPr lvl="0"/>
            <a:r>
              <a:rPr lang="en-US" sz="1800" dirty="0" err="1"/>
              <a:t>Manusia</a:t>
            </a:r>
            <a:r>
              <a:rPr lang="en-US" sz="1800" dirty="0"/>
              <a:t> </a:t>
            </a:r>
            <a:r>
              <a:rPr lang="en-US" sz="1800" dirty="0" err="1"/>
              <a:t>dapat</a:t>
            </a:r>
            <a:r>
              <a:rPr lang="en-US" sz="1800" dirty="0"/>
              <a:t> </a:t>
            </a:r>
            <a:r>
              <a:rPr lang="en-US" sz="1800" dirty="0" err="1"/>
              <a:t>mempengaruhi</a:t>
            </a:r>
            <a:r>
              <a:rPr lang="en-US" sz="1800" dirty="0"/>
              <a:t> </a:t>
            </a:r>
            <a:r>
              <a:rPr lang="en-US" sz="1800" dirty="0" err="1"/>
              <a:t>perilaku</a:t>
            </a:r>
            <a:r>
              <a:rPr lang="en-US" sz="1800" dirty="0"/>
              <a:t> orang lain. </a:t>
            </a:r>
          </a:p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A61BFA6-7601-42F4-BE7F-6EC1AA83EF8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085700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359CF6-1186-4015-931D-05EBF6205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Jenis-Jenis</a:t>
            </a:r>
            <a:r>
              <a:rPr lang="en-US" dirty="0"/>
              <a:t> Reinforcement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6613B01-D05C-4005-924B-B56C3F1FDE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Primary reinforcer (</a:t>
            </a:r>
            <a:r>
              <a:rPr lang="en-US" i="1" dirty="0" err="1"/>
              <a:t>uncondition</a:t>
            </a:r>
            <a:r>
              <a:rPr lang="en-US" i="1" dirty="0"/>
              <a:t> reinforcer)</a:t>
            </a:r>
          </a:p>
          <a:p>
            <a:r>
              <a:rPr lang="en-US" i="1" dirty="0"/>
              <a:t>Secondary reinforcer (conditioned reinforcer)</a:t>
            </a:r>
          </a:p>
          <a:p>
            <a:r>
              <a:rPr lang="en-US" i="1" dirty="0"/>
              <a:t>Contingency reinforcement</a:t>
            </a:r>
            <a:endParaRPr lang="id-ID" i="1" dirty="0"/>
          </a:p>
        </p:txBody>
      </p:sp>
    </p:spTree>
    <p:extLst>
      <p:ext uri="{BB962C8B-B14F-4D97-AF65-F5344CB8AC3E}">
        <p14:creationId xmlns:p14="http://schemas.microsoft.com/office/powerpoint/2010/main" val="80668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E39EC8-E5B1-4E24-8986-CEA63325D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Jadwal</a:t>
            </a:r>
            <a:r>
              <a:rPr lang="en-US" dirty="0"/>
              <a:t> </a:t>
            </a:r>
            <a:r>
              <a:rPr lang="en-US" dirty="0" err="1"/>
              <a:t>Pemberian</a:t>
            </a:r>
            <a:r>
              <a:rPr lang="en-US" dirty="0"/>
              <a:t> Reinforcement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1DA50C-1A32-4959-9F78-30FCD49EBC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37972" y="1593200"/>
            <a:ext cx="6650700" cy="2886000"/>
          </a:xfrm>
        </p:spPr>
        <p:txBody>
          <a:bodyPr/>
          <a:lstStyle/>
          <a:p>
            <a:r>
              <a:rPr lang="en-US" sz="2000" i="1" dirty="0"/>
              <a:t>Continuous reinforcement</a:t>
            </a:r>
          </a:p>
          <a:p>
            <a:r>
              <a:rPr lang="en-US" sz="2000" i="1" dirty="0"/>
              <a:t>Intermittent Reinforcement 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/>
              <a:t> fixed interval : </a:t>
            </a:r>
            <a:r>
              <a:rPr lang="en-US" sz="2000" dirty="0" err="1"/>
              <a:t>diberikan</a:t>
            </a:r>
            <a:r>
              <a:rPr lang="en-US" sz="2000" dirty="0"/>
              <a:t> </a:t>
            </a:r>
            <a:r>
              <a:rPr lang="en-US" sz="2000" dirty="0" err="1"/>
              <a:t>berselang-seling</a:t>
            </a:r>
            <a:r>
              <a:rPr lang="en-US" sz="2000" dirty="0"/>
              <a:t> </a:t>
            </a:r>
            <a:r>
              <a:rPr lang="en-US" sz="2000" dirty="0" err="1"/>
              <a:t>secara</a:t>
            </a:r>
            <a:r>
              <a:rPr lang="en-US" sz="2000" dirty="0"/>
              <a:t> </a:t>
            </a:r>
            <a:r>
              <a:rPr lang="en-US" sz="2000" dirty="0" err="1"/>
              <a:t>teratur</a:t>
            </a:r>
            <a:endParaRPr lang="en-US" sz="20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/>
              <a:t> variable interval : </a:t>
            </a:r>
            <a:r>
              <a:rPr lang="en-US" sz="2000" dirty="0" err="1"/>
              <a:t>diberikan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waktu</a:t>
            </a:r>
            <a:r>
              <a:rPr lang="en-US" sz="2000" dirty="0"/>
              <a:t> yang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tentu</a:t>
            </a:r>
            <a:endParaRPr lang="en-US" sz="20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/>
              <a:t> fixed ratio : </a:t>
            </a:r>
            <a:r>
              <a:rPr lang="en-US" sz="2000" dirty="0" err="1"/>
              <a:t>diberikan</a:t>
            </a:r>
            <a:r>
              <a:rPr lang="en-US" sz="2000" dirty="0"/>
              <a:t> </a:t>
            </a:r>
            <a:r>
              <a:rPr lang="en-US" sz="2000" dirty="0" err="1"/>
              <a:t>ketika</a:t>
            </a:r>
            <a:r>
              <a:rPr lang="en-US" sz="2000" dirty="0"/>
              <a:t> </a:t>
            </a:r>
            <a:r>
              <a:rPr lang="en-US" sz="2000" dirty="0" err="1"/>
              <a:t>respons</a:t>
            </a:r>
            <a:r>
              <a:rPr lang="en-US" sz="2000" dirty="0"/>
              <a:t> </a:t>
            </a:r>
            <a:r>
              <a:rPr lang="en-US" sz="2000" dirty="0" err="1"/>
              <a:t>muncul</a:t>
            </a:r>
            <a:r>
              <a:rPr lang="en-US" sz="2000" dirty="0"/>
              <a:t> </a:t>
            </a:r>
            <a:r>
              <a:rPr lang="en-US" sz="2000" dirty="0" err="1"/>
              <a:t>kesekian</a:t>
            </a:r>
            <a:r>
              <a:rPr lang="en-US" sz="2000" dirty="0"/>
              <a:t> </a:t>
            </a:r>
            <a:r>
              <a:rPr lang="en-US" sz="2000" dirty="0" err="1"/>
              <a:t>kalinya</a:t>
            </a:r>
            <a:endParaRPr lang="en-US" sz="20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/>
              <a:t> variable ratio : </a:t>
            </a:r>
            <a:r>
              <a:rPr lang="en-US" sz="2000" dirty="0" err="1"/>
              <a:t>diberikan</a:t>
            </a:r>
            <a:r>
              <a:rPr lang="en-US" sz="2000" dirty="0"/>
              <a:t> </a:t>
            </a:r>
            <a:r>
              <a:rPr lang="en-US" sz="2000" dirty="0" err="1"/>
              <a:t>secara</a:t>
            </a:r>
            <a:r>
              <a:rPr lang="en-US" sz="2000" dirty="0"/>
              <a:t> </a:t>
            </a:r>
            <a:r>
              <a:rPr lang="en-US" sz="2000" dirty="0" err="1"/>
              <a:t>acak</a:t>
            </a:r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val="346813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6A6FA0-C9E7-48A0-AE17-D4577BC8B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54335" y="657800"/>
            <a:ext cx="7843200" cy="653700"/>
          </a:xfrm>
        </p:spPr>
        <p:txBody>
          <a:bodyPr/>
          <a:lstStyle/>
          <a:p>
            <a:pPr algn="ctr"/>
            <a:r>
              <a:rPr lang="en-US" dirty="0"/>
              <a:t>Token Economy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D38A52E-442A-4E5F-B6A1-6D4A5F00C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9775" y="1599700"/>
            <a:ext cx="4534981" cy="2886000"/>
          </a:xfrm>
        </p:spPr>
        <p:txBody>
          <a:bodyPr/>
          <a:lstStyle/>
          <a:p>
            <a:r>
              <a:rPr lang="en-US" dirty="0"/>
              <a:t>Token economy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strategi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menghindari</a:t>
            </a:r>
            <a:r>
              <a:rPr lang="en-US" dirty="0"/>
              <a:t> </a:t>
            </a:r>
            <a:r>
              <a:rPr lang="en-US" dirty="0" err="1"/>
              <a:t>pemberian</a:t>
            </a:r>
            <a:r>
              <a:rPr lang="en-US" dirty="0"/>
              <a:t> reinforcement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penghargaan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ditukar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> yang </a:t>
            </a:r>
            <a:r>
              <a:rPr lang="en-US" dirty="0" err="1"/>
              <a:t>diinginkan</a:t>
            </a:r>
            <a:r>
              <a:rPr lang="en-US" dirty="0"/>
              <a:t> </a:t>
            </a:r>
            <a:r>
              <a:rPr lang="en-US" dirty="0" err="1"/>
              <a:t>konseli</a:t>
            </a:r>
            <a:r>
              <a:rPr lang="en-US" dirty="0"/>
              <a:t>.</a:t>
            </a:r>
            <a:endParaRPr lang="id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4D10041-34E8-463F-9474-FA6E460124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03" t="1155" r="7069" b="2646"/>
          <a:stretch/>
        </p:blipFill>
        <p:spPr>
          <a:xfrm>
            <a:off x="5832184" y="1185092"/>
            <a:ext cx="2494721" cy="371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33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5C45A2-4398-4C40-98F9-E3C34AE3A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Shaping 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3414981-646A-4D9B-A0C2-481A75AE1F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01376" y="1593200"/>
            <a:ext cx="3564136" cy="2886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200" dirty="0"/>
              <a:t>Shaping </a:t>
            </a:r>
            <a:r>
              <a:rPr lang="en-US" sz="2200" dirty="0" err="1"/>
              <a:t>yaitu</a:t>
            </a:r>
            <a:r>
              <a:rPr lang="en-US" sz="2200" dirty="0"/>
              <a:t> </a:t>
            </a:r>
            <a:r>
              <a:rPr lang="en-US" sz="2200" dirty="0" err="1"/>
              <a:t>membentuk</a:t>
            </a:r>
            <a:r>
              <a:rPr lang="en-US" sz="2200" dirty="0"/>
              <a:t> </a:t>
            </a:r>
            <a:r>
              <a:rPr lang="en-US" sz="2200" dirty="0" err="1"/>
              <a:t>tingkah</a:t>
            </a:r>
            <a:r>
              <a:rPr lang="en-US" sz="2200" dirty="0"/>
              <a:t> </a:t>
            </a:r>
            <a:r>
              <a:rPr lang="en-US" sz="2200" dirty="0" err="1"/>
              <a:t>laku</a:t>
            </a:r>
            <a:r>
              <a:rPr lang="en-US" sz="2200" dirty="0"/>
              <a:t> </a:t>
            </a:r>
            <a:r>
              <a:rPr lang="en-US" sz="2200" dirty="0" err="1"/>
              <a:t>baru</a:t>
            </a:r>
            <a:r>
              <a:rPr lang="en-US" sz="2200" dirty="0"/>
              <a:t> yang </a:t>
            </a:r>
            <a:r>
              <a:rPr lang="en-US" sz="2200" dirty="0" err="1"/>
              <a:t>sebelumnya</a:t>
            </a:r>
            <a:r>
              <a:rPr lang="en-US" sz="2200" dirty="0"/>
              <a:t> </a:t>
            </a:r>
            <a:r>
              <a:rPr lang="en-US" sz="2200" dirty="0" err="1"/>
              <a:t>belum</a:t>
            </a:r>
            <a:r>
              <a:rPr lang="en-US" sz="2200" dirty="0"/>
              <a:t> </a:t>
            </a:r>
            <a:r>
              <a:rPr lang="en-US" sz="2200" dirty="0" err="1"/>
              <a:t>ditampilkan</a:t>
            </a:r>
            <a:r>
              <a:rPr lang="en-US" sz="2200" dirty="0"/>
              <a:t> </a:t>
            </a:r>
            <a:r>
              <a:rPr lang="en-US" sz="2200" dirty="0" err="1"/>
              <a:t>dengan</a:t>
            </a:r>
            <a:r>
              <a:rPr lang="en-US" sz="2200" dirty="0"/>
              <a:t> </a:t>
            </a:r>
            <a:r>
              <a:rPr lang="en-US" sz="2200" dirty="0" err="1"/>
              <a:t>memberikan</a:t>
            </a:r>
            <a:r>
              <a:rPr lang="en-US" sz="2200" dirty="0"/>
              <a:t> reinforcement </a:t>
            </a:r>
            <a:r>
              <a:rPr lang="en-US" sz="2200" dirty="0" err="1"/>
              <a:t>secara</a:t>
            </a:r>
            <a:r>
              <a:rPr lang="en-US" sz="2200" dirty="0"/>
              <a:t> </a:t>
            </a:r>
            <a:r>
              <a:rPr lang="en-US" sz="2200" dirty="0" err="1"/>
              <a:t>sistematik</a:t>
            </a:r>
            <a:r>
              <a:rPr lang="en-US" sz="2200" dirty="0"/>
              <a:t> dan </a:t>
            </a:r>
            <a:r>
              <a:rPr lang="en-US" sz="2200" dirty="0" err="1"/>
              <a:t>langsung</a:t>
            </a:r>
            <a:r>
              <a:rPr lang="en-US" sz="2200" dirty="0"/>
              <a:t> </a:t>
            </a:r>
            <a:r>
              <a:rPr lang="en-US" sz="2200" dirty="0" err="1"/>
              <a:t>setiap</a:t>
            </a:r>
            <a:r>
              <a:rPr lang="en-US" sz="2200" dirty="0"/>
              <a:t> kali </a:t>
            </a:r>
            <a:r>
              <a:rPr lang="en-US" sz="2200" dirty="0" err="1"/>
              <a:t>tingkah</a:t>
            </a:r>
            <a:r>
              <a:rPr lang="en-US" sz="2200" dirty="0"/>
              <a:t> </a:t>
            </a:r>
            <a:r>
              <a:rPr lang="en-US" sz="2200" dirty="0" err="1"/>
              <a:t>laku</a:t>
            </a:r>
            <a:r>
              <a:rPr lang="en-US" sz="2200" dirty="0"/>
              <a:t> </a:t>
            </a:r>
            <a:r>
              <a:rPr lang="en-US" sz="2200" dirty="0" err="1"/>
              <a:t>tersebut</a:t>
            </a:r>
            <a:r>
              <a:rPr lang="en-US" sz="2200" dirty="0"/>
              <a:t> </a:t>
            </a:r>
            <a:r>
              <a:rPr lang="en-US" sz="2200" dirty="0" err="1"/>
              <a:t>ditampilkan</a:t>
            </a:r>
            <a:r>
              <a:rPr lang="en-US" sz="2200" dirty="0"/>
              <a:t>.</a:t>
            </a:r>
            <a:endParaRPr lang="id-ID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617777B-D413-4F1C-B5DB-094678E00D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404" y="1844945"/>
            <a:ext cx="3885664" cy="2104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84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DEB066-6834-4157-BA32-CCB26B3D4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Contigency</a:t>
            </a:r>
            <a:r>
              <a:rPr lang="en-US" dirty="0"/>
              <a:t> Contracting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B07DAB0-5FFD-44EC-8463-6D453661B2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3909" y="1712589"/>
            <a:ext cx="6650700" cy="28860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Pembuatan</a:t>
            </a:r>
            <a:r>
              <a:rPr lang="en-US" dirty="0"/>
              <a:t> </a:t>
            </a:r>
            <a:r>
              <a:rPr lang="en-US" dirty="0" err="1"/>
              <a:t>kontrak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mengatur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konseli</a:t>
            </a:r>
            <a:r>
              <a:rPr lang="en-US" dirty="0"/>
              <a:t> </a:t>
            </a:r>
            <a:r>
              <a:rPr lang="en-US" dirty="0" err="1"/>
              <a:t>menampilkan</a:t>
            </a:r>
            <a:r>
              <a:rPr lang="en-US" dirty="0"/>
              <a:t> </a:t>
            </a:r>
            <a:r>
              <a:rPr lang="en-US" dirty="0" err="1"/>
              <a:t>tingkah</a:t>
            </a:r>
            <a:r>
              <a:rPr lang="en-US" dirty="0"/>
              <a:t> </a:t>
            </a:r>
            <a:r>
              <a:rPr lang="en-US" dirty="0" err="1"/>
              <a:t>laku</a:t>
            </a:r>
            <a:r>
              <a:rPr lang="en-US" dirty="0"/>
              <a:t> yang </a:t>
            </a:r>
            <a:r>
              <a:rPr lang="en-US" dirty="0" err="1"/>
              <a:t>diinginkan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kontrak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konseli</a:t>
            </a:r>
            <a:r>
              <a:rPr lang="en-US" dirty="0"/>
              <a:t> dan </a:t>
            </a:r>
            <a:r>
              <a:rPr lang="en-US" dirty="0" err="1"/>
              <a:t>konselor</a:t>
            </a:r>
            <a:r>
              <a:rPr lang="en-US" dirty="0"/>
              <a:t>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52282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A59FA5-49FD-4F3B-B2CB-BBE6706F2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F39D805-9DED-440B-8226-CD017D7625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2502" y="1780322"/>
            <a:ext cx="6650700" cy="2886000"/>
          </a:xfrm>
        </p:spPr>
        <p:txBody>
          <a:bodyPr>
            <a:normAutofit/>
          </a:bodyPr>
          <a:lstStyle/>
          <a:p>
            <a:r>
              <a:rPr lang="en-US" sz="2100" dirty="0"/>
              <a:t>Modeling </a:t>
            </a:r>
            <a:r>
              <a:rPr lang="en-US" sz="2100" dirty="0" err="1"/>
              <a:t>merupakan</a:t>
            </a:r>
            <a:r>
              <a:rPr lang="en-US" sz="2100" dirty="0"/>
              <a:t> proses </a:t>
            </a:r>
            <a:r>
              <a:rPr lang="en-US" sz="2100" dirty="0" err="1"/>
              <a:t>belajar</a:t>
            </a:r>
            <a:r>
              <a:rPr lang="en-US" sz="2100" dirty="0"/>
              <a:t> </a:t>
            </a:r>
            <a:r>
              <a:rPr lang="en-US" sz="2100" dirty="0" err="1"/>
              <a:t>melalui</a:t>
            </a:r>
            <a:endParaRPr lang="x-none" sz="21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47C7D848-DF4E-4A9E-AC61-39007C4D8D1A}"/>
              </a:ext>
            </a:extLst>
          </p:cNvPr>
          <p:cNvSpPr/>
          <p:nvPr/>
        </p:nvSpPr>
        <p:spPr>
          <a:xfrm>
            <a:off x="1763663" y="2571957"/>
            <a:ext cx="2358737" cy="113260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100" dirty="0"/>
              <a:t>Observation</a:t>
            </a:r>
          </a:p>
          <a:p>
            <a:pPr algn="ctr"/>
            <a:r>
              <a:rPr lang="en-US" sz="1500" dirty="0"/>
              <a:t>(</a:t>
            </a:r>
            <a:r>
              <a:rPr lang="en-US" sz="1500" dirty="0" err="1"/>
              <a:t>terhadap</a:t>
            </a:r>
            <a:r>
              <a:rPr lang="en-US" sz="1500" dirty="0"/>
              <a:t> orang lain)</a:t>
            </a:r>
            <a:endParaRPr lang="x-none" sz="210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3A2E46DB-2845-44BC-A949-700755EC3FB6}"/>
              </a:ext>
            </a:extLst>
          </p:cNvPr>
          <p:cNvSpPr/>
          <p:nvPr/>
        </p:nvSpPr>
        <p:spPr>
          <a:xfrm>
            <a:off x="4947852" y="2571750"/>
            <a:ext cx="2358737" cy="113260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100" dirty="0"/>
              <a:t>Imitation</a:t>
            </a:r>
          </a:p>
          <a:p>
            <a:pPr algn="ctr"/>
            <a:r>
              <a:rPr lang="en-US" sz="1500" dirty="0"/>
              <a:t>(</a:t>
            </a:r>
            <a:r>
              <a:rPr lang="en-US" sz="1500" dirty="0" err="1"/>
              <a:t>dalam</a:t>
            </a:r>
            <a:r>
              <a:rPr lang="en-US" sz="1500" dirty="0"/>
              <a:t> </a:t>
            </a:r>
            <a:r>
              <a:rPr lang="en-US" sz="1500" dirty="0" err="1"/>
              <a:t>bentuk</a:t>
            </a:r>
            <a:r>
              <a:rPr lang="en-US" sz="1500" dirty="0"/>
              <a:t> </a:t>
            </a:r>
            <a:r>
              <a:rPr lang="en-US" sz="1500" dirty="0" err="1"/>
              <a:t>perubahan</a:t>
            </a:r>
            <a:r>
              <a:rPr lang="en-US" sz="1500" dirty="0"/>
              <a:t>)</a:t>
            </a:r>
            <a:endParaRPr lang="x-none" sz="1050" dirty="0"/>
          </a:p>
        </p:txBody>
      </p:sp>
    </p:spTree>
    <p:extLst>
      <p:ext uri="{BB962C8B-B14F-4D97-AF65-F5344CB8AC3E}">
        <p14:creationId xmlns:p14="http://schemas.microsoft.com/office/powerpoint/2010/main" val="16419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2C788E-C407-445D-9A93-586F303D6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Tipe</a:t>
            </a:r>
            <a:r>
              <a:rPr lang="en-US" dirty="0"/>
              <a:t> modeling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B6FA7E3-1FB3-4306-B247-98ED35DFE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6650" y="1836766"/>
            <a:ext cx="6650700" cy="2306256"/>
          </a:xfrm>
        </p:spPr>
        <p:txBody>
          <a:bodyPr>
            <a:normAutofit/>
          </a:bodyPr>
          <a:lstStyle/>
          <a:p>
            <a:r>
              <a:rPr lang="en-US" sz="2100" dirty="0"/>
              <a:t>Modeling </a:t>
            </a:r>
            <a:r>
              <a:rPr lang="en-US" sz="2100" b="1" dirty="0" err="1"/>
              <a:t>tingkah</a:t>
            </a:r>
            <a:r>
              <a:rPr lang="en-US" sz="2100" b="1" dirty="0"/>
              <a:t> </a:t>
            </a:r>
            <a:r>
              <a:rPr lang="en-US" sz="2100" b="1" dirty="0" err="1"/>
              <a:t>laku</a:t>
            </a:r>
            <a:r>
              <a:rPr lang="en-US" sz="2100" b="1" dirty="0"/>
              <a:t> </a:t>
            </a:r>
            <a:r>
              <a:rPr lang="en-US" sz="2100" b="1" dirty="0" err="1"/>
              <a:t>baru</a:t>
            </a:r>
            <a:endParaRPr lang="en-US" sz="2100" b="1" dirty="0"/>
          </a:p>
          <a:p>
            <a:r>
              <a:rPr lang="en-US" sz="2100" dirty="0"/>
              <a:t>Modeling </a:t>
            </a:r>
            <a:r>
              <a:rPr lang="en-US" sz="2100" b="1" dirty="0" err="1"/>
              <a:t>mengubah</a:t>
            </a:r>
            <a:r>
              <a:rPr lang="en-US" sz="2100" b="1" dirty="0"/>
              <a:t> </a:t>
            </a:r>
            <a:r>
              <a:rPr lang="en-US" sz="2100" b="1" dirty="0" err="1"/>
              <a:t>tingkah</a:t>
            </a:r>
            <a:r>
              <a:rPr lang="en-US" sz="2100" b="1" dirty="0"/>
              <a:t> </a:t>
            </a:r>
            <a:r>
              <a:rPr lang="en-US" sz="2100" b="1" dirty="0" err="1"/>
              <a:t>laku</a:t>
            </a:r>
            <a:r>
              <a:rPr lang="en-US" sz="2100" b="1" dirty="0"/>
              <a:t> lama</a:t>
            </a:r>
          </a:p>
          <a:p>
            <a:r>
              <a:rPr lang="en-US" sz="2100" dirty="0"/>
              <a:t>Modeling </a:t>
            </a:r>
            <a:r>
              <a:rPr lang="en-US" sz="2100" b="1" dirty="0" err="1"/>
              <a:t>simbolik</a:t>
            </a:r>
            <a:r>
              <a:rPr lang="en-US" sz="2100" b="1" dirty="0"/>
              <a:t>  </a:t>
            </a:r>
          </a:p>
          <a:p>
            <a:r>
              <a:rPr lang="en-US" sz="2100" dirty="0"/>
              <a:t>Modeling </a:t>
            </a:r>
            <a:r>
              <a:rPr lang="en-US" sz="2100" b="1" dirty="0" err="1"/>
              <a:t>kondisioning</a:t>
            </a:r>
            <a:endParaRPr lang="x-none" sz="2100" b="1" dirty="0"/>
          </a:p>
        </p:txBody>
      </p:sp>
    </p:spTree>
    <p:extLst>
      <p:ext uri="{BB962C8B-B14F-4D97-AF65-F5344CB8AC3E}">
        <p14:creationId xmlns:p14="http://schemas.microsoft.com/office/powerpoint/2010/main" val="371165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71B507-82CF-4C20-84AA-D8495E3BF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Proses modeling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7C37AAA-6264-4E44-871D-D95B183A77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6650" y="1778890"/>
            <a:ext cx="6650700" cy="2046611"/>
          </a:xfrm>
        </p:spPr>
        <p:txBody>
          <a:bodyPr>
            <a:normAutofit/>
          </a:bodyPr>
          <a:lstStyle/>
          <a:p>
            <a:r>
              <a:rPr lang="en-US" sz="2100" dirty="0" err="1"/>
              <a:t>Perhatian</a:t>
            </a:r>
            <a:endParaRPr lang="en-US" sz="2100" dirty="0"/>
          </a:p>
          <a:p>
            <a:r>
              <a:rPr lang="en-US" sz="2100" dirty="0" err="1"/>
              <a:t>Representasi</a:t>
            </a:r>
            <a:endParaRPr lang="en-US" sz="2100" dirty="0"/>
          </a:p>
          <a:p>
            <a:r>
              <a:rPr lang="en-US" sz="2100" dirty="0" err="1"/>
              <a:t>Peniruan</a:t>
            </a:r>
            <a:r>
              <a:rPr lang="en-US" sz="2100" dirty="0"/>
              <a:t> / </a:t>
            </a:r>
            <a:r>
              <a:rPr lang="en-US" sz="2100" i="1" dirty="0"/>
              <a:t>Imitation</a:t>
            </a:r>
          </a:p>
          <a:p>
            <a:r>
              <a:rPr lang="en-US" sz="2100" dirty="0" err="1"/>
              <a:t>Motivasi</a:t>
            </a:r>
            <a:r>
              <a:rPr lang="en-US" sz="2100" dirty="0"/>
              <a:t> dan </a:t>
            </a:r>
            <a:r>
              <a:rPr lang="en-US" sz="2100" dirty="0" err="1"/>
              <a:t>penguatan</a:t>
            </a:r>
            <a:endParaRPr lang="x-none" sz="2100" dirty="0"/>
          </a:p>
        </p:txBody>
      </p:sp>
    </p:spTree>
    <p:extLst>
      <p:ext uri="{BB962C8B-B14F-4D97-AF65-F5344CB8AC3E}">
        <p14:creationId xmlns:p14="http://schemas.microsoft.com/office/powerpoint/2010/main" val="44396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1DD638-0033-4AD4-825A-C9D209886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/>
              <a:t>Hal yang </a:t>
            </a:r>
            <a:r>
              <a:rPr lang="en-US" sz="2400" dirty="0" err="1"/>
              <a:t>perlu</a:t>
            </a:r>
            <a:r>
              <a:rPr lang="en-US" sz="2400" dirty="0"/>
              <a:t> </a:t>
            </a:r>
            <a:r>
              <a:rPr lang="en-US" sz="2400" dirty="0" err="1"/>
              <a:t>diperhatikan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penerapan</a:t>
            </a:r>
            <a:r>
              <a:rPr lang="en-US" sz="2400" dirty="0"/>
              <a:t> modeling</a:t>
            </a:r>
            <a:endParaRPr lang="x-none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B11C6EE-A044-424D-A955-2F6E623EBC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100" dirty="0" err="1"/>
              <a:t>Ciri</a:t>
            </a:r>
            <a:r>
              <a:rPr lang="en-US" sz="2100" dirty="0"/>
              <a:t> </a:t>
            </a:r>
            <a:r>
              <a:rPr lang="en-US" sz="2100" dirty="0" err="1"/>
              <a:t>dari</a:t>
            </a:r>
            <a:r>
              <a:rPr lang="en-US" sz="2100" dirty="0"/>
              <a:t> </a:t>
            </a:r>
            <a:r>
              <a:rPr lang="en-US" sz="2100" dirty="0" err="1"/>
              <a:t>seorang</a:t>
            </a:r>
            <a:r>
              <a:rPr lang="en-US" sz="2100" dirty="0"/>
              <a:t> model</a:t>
            </a:r>
          </a:p>
          <a:p>
            <a:r>
              <a:rPr lang="en-US" sz="2100" dirty="0" err="1"/>
              <a:t>Individu</a:t>
            </a:r>
            <a:r>
              <a:rPr lang="en-US" sz="2100" dirty="0"/>
              <a:t> </a:t>
            </a:r>
            <a:r>
              <a:rPr lang="en-US" sz="2100" dirty="0" err="1"/>
              <a:t>lebih</a:t>
            </a:r>
            <a:r>
              <a:rPr lang="en-US" sz="2100" dirty="0"/>
              <a:t> </a:t>
            </a:r>
            <a:r>
              <a:rPr lang="en-US" sz="2100" dirty="0" err="1"/>
              <a:t>senang</a:t>
            </a:r>
            <a:r>
              <a:rPr lang="en-US" sz="2100" dirty="0"/>
              <a:t> </a:t>
            </a:r>
            <a:r>
              <a:rPr lang="en-US" sz="2100" dirty="0" err="1"/>
              <a:t>meniru</a:t>
            </a:r>
            <a:r>
              <a:rPr lang="en-US" sz="2100" dirty="0"/>
              <a:t> model yang </a:t>
            </a:r>
            <a:r>
              <a:rPr lang="en-US" sz="2100" dirty="0" err="1"/>
              <a:t>seusia</a:t>
            </a:r>
            <a:r>
              <a:rPr lang="en-US" sz="2100" dirty="0"/>
              <a:t> </a:t>
            </a:r>
            <a:r>
              <a:rPr lang="en-US" sz="2100" dirty="0" err="1"/>
              <a:t>dengannya</a:t>
            </a:r>
            <a:endParaRPr lang="en-US" sz="2100" dirty="0"/>
          </a:p>
          <a:p>
            <a:r>
              <a:rPr lang="en-US" sz="2100" dirty="0" err="1"/>
              <a:t>Individu</a:t>
            </a:r>
            <a:r>
              <a:rPr lang="en-US" sz="2100" dirty="0"/>
              <a:t> </a:t>
            </a:r>
            <a:r>
              <a:rPr lang="en-US" sz="2100" dirty="0" err="1"/>
              <a:t>cenderung</a:t>
            </a:r>
            <a:r>
              <a:rPr lang="en-US" sz="2100" dirty="0"/>
              <a:t> </a:t>
            </a:r>
            <a:r>
              <a:rPr lang="en-US" sz="2100" dirty="0" err="1"/>
              <a:t>meniru</a:t>
            </a:r>
            <a:r>
              <a:rPr lang="en-US" sz="2100" dirty="0"/>
              <a:t> orang </a:t>
            </a:r>
            <a:r>
              <a:rPr lang="en-US" sz="2100" dirty="0" err="1"/>
              <a:t>tuanya</a:t>
            </a:r>
            <a:r>
              <a:rPr lang="en-US" sz="2100" dirty="0"/>
              <a:t> yang </a:t>
            </a:r>
            <a:r>
              <a:rPr lang="en-US" sz="2100" dirty="0" err="1"/>
              <a:t>hangat</a:t>
            </a:r>
            <a:r>
              <a:rPr lang="en-US" sz="2100" dirty="0"/>
              <a:t> dan </a:t>
            </a:r>
            <a:r>
              <a:rPr lang="en-US" sz="2100" dirty="0" err="1"/>
              <a:t>terbuka</a:t>
            </a:r>
            <a:endParaRPr lang="en-US" sz="2100" dirty="0"/>
          </a:p>
          <a:p>
            <a:endParaRPr lang="en-US" sz="2100" dirty="0"/>
          </a:p>
          <a:p>
            <a:endParaRPr lang="en-US" sz="2100" dirty="0"/>
          </a:p>
          <a:p>
            <a:endParaRPr lang="x-none" sz="2100" dirty="0"/>
          </a:p>
        </p:txBody>
      </p:sp>
    </p:spTree>
    <p:extLst>
      <p:ext uri="{BB962C8B-B14F-4D97-AF65-F5344CB8AC3E}">
        <p14:creationId xmlns:p14="http://schemas.microsoft.com/office/powerpoint/2010/main" val="411844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BB7A42-1D24-4A98-A5BC-6B1633AAA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Prinsip</a:t>
            </a:r>
            <a:r>
              <a:rPr lang="en-US" dirty="0"/>
              <a:t> modeling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42BC35E-58FC-4B15-8262-C51A93D6C2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800" dirty="0" err="1"/>
              <a:t>Belajar</a:t>
            </a:r>
            <a:r>
              <a:rPr lang="en-US" sz="1800" dirty="0"/>
              <a:t> </a:t>
            </a:r>
            <a:r>
              <a:rPr lang="en-US" sz="1800" dirty="0" err="1"/>
              <a:t>dapat</a:t>
            </a:r>
            <a:r>
              <a:rPr lang="en-US" sz="1800" dirty="0"/>
              <a:t> </a:t>
            </a:r>
            <a:r>
              <a:rPr lang="en-US" sz="1800" dirty="0" err="1"/>
              <a:t>diperoleh</a:t>
            </a:r>
            <a:r>
              <a:rPr lang="en-US" sz="1800" dirty="0"/>
              <a:t> </a:t>
            </a:r>
            <a:r>
              <a:rPr lang="en-US" sz="1800" dirty="0" err="1"/>
              <a:t>melalui</a:t>
            </a:r>
            <a:r>
              <a:rPr lang="en-US" sz="1800" dirty="0"/>
              <a:t> </a:t>
            </a:r>
            <a:r>
              <a:rPr lang="en-US" sz="1800" dirty="0" err="1"/>
              <a:t>pengalaman</a:t>
            </a:r>
            <a:r>
              <a:rPr lang="en-US" sz="1800" dirty="0"/>
              <a:t> </a:t>
            </a:r>
            <a:r>
              <a:rPr lang="en-US" sz="1800" dirty="0" err="1"/>
              <a:t>langsung</a:t>
            </a:r>
            <a:r>
              <a:rPr lang="en-US" sz="1800" dirty="0"/>
              <a:t> </a:t>
            </a:r>
            <a:r>
              <a:rPr lang="en-US" sz="1800" dirty="0" err="1"/>
              <a:t>maupun</a:t>
            </a:r>
            <a:r>
              <a:rPr lang="en-US" sz="1800" dirty="0"/>
              <a:t>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langsung</a:t>
            </a:r>
            <a:endParaRPr lang="en-US" sz="1800" dirty="0"/>
          </a:p>
          <a:p>
            <a:r>
              <a:rPr lang="en-US" sz="1800" dirty="0"/>
              <a:t>Cara </a:t>
            </a:r>
            <a:r>
              <a:rPr lang="en-US" sz="1800" dirty="0" err="1"/>
              <a:t>dia</a:t>
            </a:r>
            <a:r>
              <a:rPr lang="en-US" sz="1800" dirty="0"/>
              <a:t> </a:t>
            </a:r>
            <a:r>
              <a:rPr lang="en-US" sz="1800" dirty="0" err="1"/>
              <a:t>bersosialisasi</a:t>
            </a:r>
            <a:r>
              <a:rPr lang="en-US" sz="1800" dirty="0"/>
              <a:t> </a:t>
            </a:r>
            <a:r>
              <a:rPr lang="en-US" sz="1800" dirty="0" err="1"/>
              <a:t>dapat</a:t>
            </a:r>
            <a:r>
              <a:rPr lang="en-US" sz="1800" dirty="0"/>
              <a:t> </a:t>
            </a:r>
            <a:r>
              <a:rPr lang="en-US" sz="1800" dirty="0" err="1"/>
              <a:t>diperoleh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mengamati</a:t>
            </a:r>
            <a:r>
              <a:rPr lang="en-US" sz="1800" dirty="0"/>
              <a:t> dan </a:t>
            </a:r>
            <a:r>
              <a:rPr lang="en-US" sz="1800" dirty="0" err="1"/>
              <a:t>mencontoh</a:t>
            </a:r>
            <a:r>
              <a:rPr lang="en-US" sz="1800" dirty="0"/>
              <a:t> </a:t>
            </a:r>
            <a:r>
              <a:rPr lang="en-US" sz="1800" dirty="0" err="1"/>
              <a:t>tingkah</a:t>
            </a:r>
            <a:r>
              <a:rPr lang="en-US" sz="1800" dirty="0"/>
              <a:t> </a:t>
            </a:r>
            <a:r>
              <a:rPr lang="en-US" sz="1800" dirty="0" err="1"/>
              <a:t>laku</a:t>
            </a:r>
            <a:r>
              <a:rPr lang="en-US" sz="1800" dirty="0"/>
              <a:t> model</a:t>
            </a:r>
          </a:p>
          <a:p>
            <a:r>
              <a:rPr lang="en-US" sz="1800" dirty="0" err="1"/>
              <a:t>Pengendalian</a:t>
            </a:r>
            <a:r>
              <a:rPr lang="en-US" sz="1800" dirty="0"/>
              <a:t> </a:t>
            </a:r>
            <a:r>
              <a:rPr lang="en-US" sz="1800" dirty="0" err="1"/>
              <a:t>diri</a:t>
            </a:r>
            <a:r>
              <a:rPr lang="en-US" sz="1800" dirty="0"/>
              <a:t> </a:t>
            </a:r>
            <a:r>
              <a:rPr lang="en-US" sz="1800" dirty="0" err="1"/>
              <a:t>dipelajari</a:t>
            </a:r>
            <a:r>
              <a:rPr lang="en-US" sz="1800" dirty="0"/>
              <a:t> </a:t>
            </a:r>
            <a:r>
              <a:rPr lang="en-US" sz="1800" dirty="0" err="1"/>
              <a:t>melalui</a:t>
            </a:r>
            <a:r>
              <a:rPr lang="en-US" sz="1800" dirty="0"/>
              <a:t> </a:t>
            </a:r>
            <a:r>
              <a:rPr lang="en-US" sz="1800" dirty="0" err="1"/>
              <a:t>pengamatan</a:t>
            </a:r>
            <a:r>
              <a:rPr lang="en-US" sz="1800" dirty="0"/>
              <a:t> </a:t>
            </a:r>
            <a:r>
              <a:rPr lang="en-US" sz="1800" dirty="0" err="1"/>
              <a:t>atas</a:t>
            </a:r>
            <a:r>
              <a:rPr lang="en-US" sz="1800" dirty="0"/>
              <a:t> model yang </a:t>
            </a:r>
            <a:r>
              <a:rPr lang="en-US" sz="1800" dirty="0" err="1"/>
              <a:t>dikenai</a:t>
            </a:r>
            <a:r>
              <a:rPr lang="en-US" sz="1800" dirty="0"/>
              <a:t> </a:t>
            </a:r>
            <a:r>
              <a:rPr lang="en-US" sz="1800" dirty="0" err="1"/>
              <a:t>hukuman</a:t>
            </a:r>
            <a:endParaRPr lang="en-US" sz="1800" dirty="0"/>
          </a:p>
          <a:p>
            <a:r>
              <a:rPr lang="en-US" sz="1800" dirty="0" err="1"/>
              <a:t>Individu</a:t>
            </a:r>
            <a:r>
              <a:rPr lang="en-US" sz="1800" dirty="0"/>
              <a:t> </a:t>
            </a:r>
            <a:r>
              <a:rPr lang="en-US" sz="1800" dirty="0" err="1"/>
              <a:t>mengamati</a:t>
            </a:r>
            <a:r>
              <a:rPr lang="en-US" sz="1800" dirty="0"/>
              <a:t> </a:t>
            </a:r>
            <a:r>
              <a:rPr lang="en-US" sz="1800" dirty="0" err="1"/>
              <a:t>seorang</a:t>
            </a:r>
            <a:r>
              <a:rPr lang="en-US" sz="1800" dirty="0"/>
              <a:t> model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mencontoh</a:t>
            </a:r>
            <a:r>
              <a:rPr lang="en-US" sz="1800" dirty="0"/>
              <a:t> </a:t>
            </a:r>
            <a:r>
              <a:rPr lang="en-US" sz="1800" dirty="0" err="1"/>
              <a:t>tingkah</a:t>
            </a:r>
            <a:r>
              <a:rPr lang="en-US" sz="1800" dirty="0"/>
              <a:t> </a:t>
            </a:r>
            <a:r>
              <a:rPr lang="en-US" sz="1800" dirty="0" err="1"/>
              <a:t>laku</a:t>
            </a:r>
            <a:r>
              <a:rPr lang="en-US" sz="1800" dirty="0"/>
              <a:t> model</a:t>
            </a:r>
          </a:p>
          <a:p>
            <a:r>
              <a:rPr lang="en-US" sz="1800" dirty="0"/>
              <a:t>Modeling </a:t>
            </a:r>
            <a:r>
              <a:rPr lang="en-US" sz="1800" dirty="0" err="1"/>
              <a:t>dapat</a:t>
            </a:r>
            <a:r>
              <a:rPr lang="en-US" sz="1800" dirty="0"/>
              <a:t> </a:t>
            </a:r>
            <a:r>
              <a:rPr lang="en-US" sz="1800" dirty="0" err="1"/>
              <a:t>dilakukan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model </a:t>
            </a:r>
            <a:r>
              <a:rPr lang="en-US" sz="1800" dirty="0" err="1"/>
              <a:t>simbolik</a:t>
            </a:r>
            <a:endParaRPr lang="en-US" sz="1800" dirty="0"/>
          </a:p>
          <a:p>
            <a:endParaRPr lang="x-none" sz="1800" dirty="0"/>
          </a:p>
        </p:txBody>
      </p:sp>
    </p:spTree>
    <p:extLst>
      <p:ext uri="{BB962C8B-B14F-4D97-AF65-F5344CB8AC3E}">
        <p14:creationId xmlns:p14="http://schemas.microsoft.com/office/powerpoint/2010/main" val="284761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163B61-7726-4D0F-B083-9381F421E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Classical Conditioning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15135EF-5E55-4A23-BBBD-5AA10D6A6C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1100" y="1382884"/>
            <a:ext cx="6650700" cy="2886000"/>
          </a:xfrm>
        </p:spPr>
        <p:txBody>
          <a:bodyPr/>
          <a:lstStyle/>
          <a:p>
            <a:pPr lvl="0"/>
            <a:r>
              <a:rPr lang="en-US" sz="2000" dirty="0" err="1"/>
              <a:t>Tokoh</a:t>
            </a:r>
            <a:r>
              <a:rPr lang="en-US" sz="2000" dirty="0"/>
              <a:t> : Ivan Pavlov.</a:t>
            </a:r>
            <a:endParaRPr lang="en-US" sz="2000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6342651-42A1-4BA8-81EE-9A996803040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2419DB7-D382-48FB-B02E-4D5FD300C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8519" y="2021550"/>
            <a:ext cx="4640165" cy="292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9660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839868-3FDF-423D-81D7-493091538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Pengaruh</a:t>
            </a:r>
            <a:r>
              <a:rPr lang="en-US" dirty="0"/>
              <a:t> modeling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561438C-9A6D-4938-9CF8-5590D2B402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sz="2100" dirty="0" err="1"/>
              <a:t>Adanya</a:t>
            </a:r>
            <a:r>
              <a:rPr lang="en-US" sz="2100" dirty="0"/>
              <a:t> </a:t>
            </a:r>
            <a:r>
              <a:rPr lang="en-US" sz="2100" dirty="0" err="1"/>
              <a:t>tingkah</a:t>
            </a:r>
            <a:r>
              <a:rPr lang="en-US" sz="2100" dirty="0"/>
              <a:t> </a:t>
            </a:r>
            <a:r>
              <a:rPr lang="en-US" sz="2100" dirty="0" err="1"/>
              <a:t>laku</a:t>
            </a:r>
            <a:r>
              <a:rPr lang="en-US" sz="2100" dirty="0"/>
              <a:t> </a:t>
            </a:r>
            <a:r>
              <a:rPr lang="en-US" sz="2100" dirty="0" err="1"/>
              <a:t>baru</a:t>
            </a:r>
            <a:r>
              <a:rPr lang="en-US" sz="2100" dirty="0"/>
              <a:t> dan </a:t>
            </a:r>
            <a:r>
              <a:rPr lang="en-US" sz="2100" dirty="0" err="1"/>
              <a:t>memperlihatkannya</a:t>
            </a:r>
            <a:r>
              <a:rPr lang="en-US" sz="2100" dirty="0"/>
              <a:t> </a:t>
            </a:r>
            <a:r>
              <a:rPr lang="en-US" sz="2100" dirty="0" err="1"/>
              <a:t>dalam</a:t>
            </a:r>
            <a:r>
              <a:rPr lang="en-US" sz="2100" dirty="0"/>
              <a:t> </a:t>
            </a:r>
            <a:r>
              <a:rPr lang="en-US" sz="2100" dirty="0" err="1"/>
              <a:t>bentuk</a:t>
            </a:r>
            <a:r>
              <a:rPr lang="en-US" sz="2100" dirty="0"/>
              <a:t> </a:t>
            </a:r>
            <a:r>
              <a:rPr lang="en-US" sz="2100" dirty="0" err="1"/>
              <a:t>perilaku</a:t>
            </a:r>
            <a:r>
              <a:rPr lang="en-US" sz="2100" dirty="0"/>
              <a:t> </a:t>
            </a:r>
            <a:r>
              <a:rPr lang="en-US" sz="2100" dirty="0" err="1"/>
              <a:t>baru</a:t>
            </a:r>
            <a:endParaRPr lang="en-US" sz="2100" dirty="0"/>
          </a:p>
          <a:p>
            <a:r>
              <a:rPr lang="en-US" sz="2100" dirty="0" err="1"/>
              <a:t>Hilangnya</a:t>
            </a:r>
            <a:r>
              <a:rPr lang="en-US" sz="2100" dirty="0"/>
              <a:t> </a:t>
            </a:r>
            <a:r>
              <a:rPr lang="en-US" sz="2100" dirty="0" err="1"/>
              <a:t>respon</a:t>
            </a:r>
            <a:r>
              <a:rPr lang="en-US" sz="2100" dirty="0"/>
              <a:t> </a:t>
            </a:r>
            <a:r>
              <a:rPr lang="en-US" sz="2100" dirty="0" err="1"/>
              <a:t>takut</a:t>
            </a:r>
            <a:r>
              <a:rPr lang="en-US" sz="2100" dirty="0"/>
              <a:t> </a:t>
            </a:r>
            <a:r>
              <a:rPr lang="en-US" sz="2100" dirty="0" err="1"/>
              <a:t>setelah</a:t>
            </a:r>
            <a:r>
              <a:rPr lang="en-US" sz="2100" dirty="0"/>
              <a:t> </a:t>
            </a:r>
            <a:r>
              <a:rPr lang="en-US" sz="2100" dirty="0" err="1"/>
              <a:t>melihat</a:t>
            </a:r>
            <a:r>
              <a:rPr lang="en-US" sz="2100" dirty="0"/>
              <a:t> model </a:t>
            </a:r>
            <a:r>
              <a:rPr lang="en-US" sz="2100" dirty="0" err="1"/>
              <a:t>melakukan</a:t>
            </a:r>
            <a:r>
              <a:rPr lang="en-US" sz="2100" dirty="0"/>
              <a:t> </a:t>
            </a:r>
            <a:r>
              <a:rPr lang="en-US" sz="2100" dirty="0" err="1"/>
              <a:t>sesuatu</a:t>
            </a:r>
            <a:r>
              <a:rPr lang="en-US" sz="2100" dirty="0"/>
              <a:t> yang </a:t>
            </a:r>
            <a:r>
              <a:rPr lang="en-US" sz="2100" dirty="0" err="1"/>
              <a:t>menimbulkan</a:t>
            </a:r>
            <a:r>
              <a:rPr lang="en-US" sz="2100" dirty="0"/>
              <a:t> rasa </a:t>
            </a:r>
            <a:r>
              <a:rPr lang="en-US" sz="2100" dirty="0" err="1"/>
              <a:t>takut</a:t>
            </a:r>
            <a:r>
              <a:rPr lang="en-US" sz="2100" dirty="0"/>
              <a:t> </a:t>
            </a:r>
            <a:r>
              <a:rPr lang="en-US" sz="2100" dirty="0" err="1"/>
              <a:t>konseli</a:t>
            </a:r>
            <a:endParaRPr lang="en-US" sz="2100" dirty="0"/>
          </a:p>
          <a:p>
            <a:r>
              <a:rPr lang="en-US" sz="2100" dirty="0" err="1"/>
              <a:t>Melalui</a:t>
            </a:r>
            <a:r>
              <a:rPr lang="en-US" sz="2100" dirty="0"/>
              <a:t> </a:t>
            </a:r>
            <a:r>
              <a:rPr lang="en-US" sz="2100" dirty="0" err="1"/>
              <a:t>pengamatan</a:t>
            </a:r>
            <a:r>
              <a:rPr lang="en-US" sz="2100" dirty="0"/>
              <a:t> </a:t>
            </a:r>
            <a:r>
              <a:rPr lang="en-US" sz="2100" dirty="0" err="1"/>
              <a:t>terhadap</a:t>
            </a:r>
            <a:r>
              <a:rPr lang="en-US" sz="2100" dirty="0"/>
              <a:t> model, </a:t>
            </a:r>
            <a:r>
              <a:rPr lang="en-US" sz="2100" dirty="0" err="1"/>
              <a:t>individu</a:t>
            </a:r>
            <a:r>
              <a:rPr lang="en-US" sz="2100" dirty="0"/>
              <a:t> </a:t>
            </a:r>
            <a:r>
              <a:rPr lang="en-US" sz="2100" dirty="0" err="1"/>
              <a:t>terdorong</a:t>
            </a:r>
            <a:r>
              <a:rPr lang="en-US" sz="2100" dirty="0"/>
              <a:t> </a:t>
            </a:r>
            <a:r>
              <a:rPr lang="en-US" sz="2100" dirty="0" err="1"/>
              <a:t>utnuk</a:t>
            </a:r>
            <a:r>
              <a:rPr lang="en-US" sz="2100" dirty="0"/>
              <a:t> </a:t>
            </a:r>
            <a:r>
              <a:rPr lang="en-US" sz="2100" dirty="0" err="1"/>
              <a:t>melakukan</a:t>
            </a:r>
            <a:r>
              <a:rPr lang="en-US" sz="2100" dirty="0"/>
              <a:t> </a:t>
            </a:r>
            <a:r>
              <a:rPr lang="en-US" sz="2100" dirty="0" err="1"/>
              <a:t>sesuatu</a:t>
            </a:r>
            <a:r>
              <a:rPr lang="en-US" sz="2100" dirty="0"/>
              <a:t> yang </a:t>
            </a:r>
            <a:r>
              <a:rPr lang="en-US" sz="2100" dirty="0" err="1"/>
              <a:t>telah</a:t>
            </a:r>
            <a:r>
              <a:rPr lang="en-US" sz="2100" dirty="0"/>
              <a:t> </a:t>
            </a:r>
            <a:r>
              <a:rPr lang="en-US" sz="2100" dirty="0" err="1"/>
              <a:t>diketahui</a:t>
            </a:r>
            <a:r>
              <a:rPr lang="en-US" sz="2100" dirty="0"/>
              <a:t> dan </a:t>
            </a:r>
            <a:r>
              <a:rPr lang="en-US" sz="2100" dirty="0" err="1"/>
              <a:t>tidak</a:t>
            </a:r>
            <a:r>
              <a:rPr lang="en-US" sz="2100" dirty="0"/>
              <a:t> </a:t>
            </a:r>
            <a:r>
              <a:rPr lang="en-US" sz="2100" dirty="0" err="1"/>
              <a:t>ada</a:t>
            </a:r>
            <a:r>
              <a:rPr lang="en-US" sz="2100" dirty="0"/>
              <a:t> </a:t>
            </a:r>
            <a:r>
              <a:rPr lang="en-US" sz="2100" dirty="0" err="1"/>
              <a:t>hambatan</a:t>
            </a:r>
            <a:endParaRPr lang="x-none" sz="2100" dirty="0"/>
          </a:p>
        </p:txBody>
      </p:sp>
    </p:spTree>
    <p:extLst>
      <p:ext uri="{BB962C8B-B14F-4D97-AF65-F5344CB8AC3E}">
        <p14:creationId xmlns:p14="http://schemas.microsoft.com/office/powerpoint/2010/main" val="76712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509051-AD93-4629-AC01-35CEB64EF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Macam-macam</a:t>
            </a:r>
            <a:r>
              <a:rPr lang="en-US" dirty="0"/>
              <a:t> modeling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E900DE1-4F3A-4ED9-B68B-9F796E381E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100" b="1" i="1" dirty="0">
                <a:solidFill>
                  <a:srgbClr val="C00000"/>
                </a:solidFill>
              </a:rPr>
              <a:t>Live model</a:t>
            </a:r>
            <a:r>
              <a:rPr lang="en-US" sz="2100" b="1" dirty="0">
                <a:solidFill>
                  <a:srgbClr val="C00000"/>
                </a:solidFill>
              </a:rPr>
              <a:t> </a:t>
            </a:r>
            <a:r>
              <a:rPr lang="en-US" sz="2100" dirty="0"/>
              <a:t>= </a:t>
            </a:r>
            <a:r>
              <a:rPr lang="en-US" sz="2100" dirty="0" err="1"/>
              <a:t>terapis</a:t>
            </a:r>
            <a:r>
              <a:rPr lang="en-US" sz="2100" dirty="0"/>
              <a:t>/</a:t>
            </a:r>
            <a:r>
              <a:rPr lang="en-US" sz="2100" dirty="0" err="1"/>
              <a:t>konselor</a:t>
            </a:r>
            <a:r>
              <a:rPr lang="en-US" sz="2100" dirty="0"/>
              <a:t>, guru, </a:t>
            </a:r>
            <a:r>
              <a:rPr lang="en-US" sz="2100" dirty="0" err="1"/>
              <a:t>keluarga</a:t>
            </a:r>
            <a:endParaRPr lang="en-US" sz="2100" dirty="0"/>
          </a:p>
          <a:p>
            <a:pPr algn="just"/>
            <a:r>
              <a:rPr lang="en-US" sz="2100" b="1" i="1" dirty="0">
                <a:solidFill>
                  <a:srgbClr val="C00000"/>
                </a:solidFill>
              </a:rPr>
              <a:t>Symbolic model</a:t>
            </a:r>
            <a:r>
              <a:rPr lang="en-US" sz="2100" b="1" dirty="0">
                <a:solidFill>
                  <a:srgbClr val="C00000"/>
                </a:solidFill>
              </a:rPr>
              <a:t> </a:t>
            </a:r>
            <a:r>
              <a:rPr lang="en-US" sz="2100" dirty="0"/>
              <a:t>= model yang </a:t>
            </a:r>
            <a:r>
              <a:rPr lang="en-US" sz="2100" dirty="0" err="1"/>
              <a:t>dilihat</a:t>
            </a:r>
            <a:r>
              <a:rPr lang="en-US" sz="2100" dirty="0"/>
              <a:t> </a:t>
            </a:r>
            <a:r>
              <a:rPr lang="en-US" sz="2100" dirty="0" err="1"/>
              <a:t>melalui</a:t>
            </a:r>
            <a:r>
              <a:rPr lang="en-US" sz="2100" dirty="0"/>
              <a:t> film </a:t>
            </a:r>
            <a:r>
              <a:rPr lang="en-US" sz="2100" dirty="0" err="1"/>
              <a:t>atau</a:t>
            </a:r>
            <a:r>
              <a:rPr lang="en-US" sz="2100" dirty="0"/>
              <a:t> media lain</a:t>
            </a:r>
          </a:p>
          <a:p>
            <a:pPr algn="just"/>
            <a:r>
              <a:rPr lang="en-US" sz="2100" b="1" i="1" dirty="0">
                <a:solidFill>
                  <a:srgbClr val="C00000"/>
                </a:solidFill>
              </a:rPr>
              <a:t>Multiple model</a:t>
            </a:r>
            <a:r>
              <a:rPr lang="en-US" sz="2100" dirty="0">
                <a:solidFill>
                  <a:srgbClr val="C00000"/>
                </a:solidFill>
              </a:rPr>
              <a:t> </a:t>
            </a:r>
            <a:r>
              <a:rPr lang="en-US" sz="2100" dirty="0"/>
              <a:t>= </a:t>
            </a:r>
            <a:r>
              <a:rPr lang="en-US" sz="2100" dirty="0" err="1"/>
              <a:t>individu</a:t>
            </a:r>
            <a:r>
              <a:rPr lang="en-US" sz="2100" dirty="0"/>
              <a:t> </a:t>
            </a:r>
            <a:r>
              <a:rPr lang="en-US" sz="2100" dirty="0" err="1"/>
              <a:t>mengubah</a:t>
            </a:r>
            <a:r>
              <a:rPr lang="en-US" sz="2100" dirty="0"/>
              <a:t> </a:t>
            </a:r>
            <a:r>
              <a:rPr lang="en-US" sz="2100" dirty="0" err="1"/>
              <a:t>sikap</a:t>
            </a:r>
            <a:r>
              <a:rPr lang="en-US" sz="2100" dirty="0"/>
              <a:t> dan </a:t>
            </a:r>
            <a:r>
              <a:rPr lang="en-US" sz="2100" dirty="0" err="1"/>
              <a:t>mempelajari</a:t>
            </a:r>
            <a:r>
              <a:rPr lang="en-US" sz="2100" dirty="0"/>
              <a:t> </a:t>
            </a:r>
            <a:r>
              <a:rPr lang="en-US" sz="2100" dirty="0" err="1"/>
              <a:t>sikap</a:t>
            </a:r>
            <a:r>
              <a:rPr lang="en-US" sz="2100" dirty="0"/>
              <a:t> </a:t>
            </a:r>
            <a:r>
              <a:rPr lang="en-US" sz="2100" dirty="0" err="1"/>
              <a:t>baru</a:t>
            </a:r>
            <a:r>
              <a:rPr lang="en-US" sz="2100" dirty="0"/>
              <a:t> </a:t>
            </a:r>
            <a:r>
              <a:rPr lang="en-US" sz="2100" dirty="0" err="1"/>
              <a:t>setelah</a:t>
            </a:r>
            <a:r>
              <a:rPr lang="en-US" sz="2100" dirty="0"/>
              <a:t> </a:t>
            </a:r>
            <a:r>
              <a:rPr lang="en-US" sz="2100" dirty="0" err="1"/>
              <a:t>mengamati</a:t>
            </a:r>
            <a:r>
              <a:rPr lang="en-US" sz="2100" dirty="0"/>
              <a:t> </a:t>
            </a:r>
            <a:r>
              <a:rPr lang="en-US" sz="2100" dirty="0" err="1"/>
              <a:t>anggota</a:t>
            </a:r>
            <a:r>
              <a:rPr lang="en-US" sz="2100" dirty="0"/>
              <a:t> </a:t>
            </a:r>
            <a:r>
              <a:rPr lang="en-US" sz="2100" dirty="0" err="1"/>
              <a:t>kelompoknya</a:t>
            </a:r>
            <a:r>
              <a:rPr lang="en-US" sz="2100" dirty="0"/>
              <a:t> </a:t>
            </a:r>
            <a:r>
              <a:rPr lang="en-US" sz="2100" dirty="0" err="1"/>
              <a:t>bersikap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406707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9D704F-397C-401E-BF4F-08915E347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Langkah-langkah</a:t>
            </a:r>
            <a:r>
              <a:rPr lang="en-US" dirty="0"/>
              <a:t> modeling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A5A332B-CE3F-4CBF-A228-4A32C1D234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800" dirty="0" err="1"/>
              <a:t>Menentukan</a:t>
            </a:r>
            <a:r>
              <a:rPr lang="en-US" sz="1800" dirty="0"/>
              <a:t> </a:t>
            </a:r>
            <a:r>
              <a:rPr lang="en-US" sz="1800" dirty="0" err="1"/>
              <a:t>bentuk</a:t>
            </a:r>
            <a:r>
              <a:rPr lang="en-US" sz="1800" dirty="0"/>
              <a:t> model (</a:t>
            </a:r>
            <a:r>
              <a:rPr lang="en-US" sz="1800" i="1" dirty="0"/>
              <a:t>live</a:t>
            </a:r>
            <a:r>
              <a:rPr lang="en-US" sz="1800" dirty="0"/>
              <a:t>, </a:t>
            </a:r>
            <a:r>
              <a:rPr lang="en-US" sz="1800" i="1" dirty="0"/>
              <a:t>symbolic</a:t>
            </a:r>
            <a:r>
              <a:rPr lang="en-US" sz="1800" dirty="0"/>
              <a:t>,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i="1" dirty="0"/>
              <a:t>multiple</a:t>
            </a:r>
            <a:r>
              <a:rPr lang="en-US" sz="1800" dirty="0"/>
              <a:t>)</a:t>
            </a:r>
          </a:p>
          <a:p>
            <a:r>
              <a:rPr lang="en-US" sz="1800" dirty="0" err="1"/>
              <a:t>Bila</a:t>
            </a:r>
            <a:r>
              <a:rPr lang="en-US" sz="1800" dirty="0"/>
              <a:t> </a:t>
            </a:r>
            <a:r>
              <a:rPr lang="en-US" sz="1800" dirty="0" err="1"/>
              <a:t>mungkin</a:t>
            </a:r>
            <a:r>
              <a:rPr lang="en-US" sz="1800" dirty="0"/>
              <a:t> </a:t>
            </a:r>
            <a:r>
              <a:rPr lang="en-US" sz="1800" dirty="0" err="1"/>
              <a:t>gunakan</a:t>
            </a:r>
            <a:r>
              <a:rPr lang="en-US" sz="1800" dirty="0"/>
              <a:t> </a:t>
            </a:r>
            <a:r>
              <a:rPr lang="en-US" sz="1800" dirty="0" err="1"/>
              <a:t>lebih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1 model</a:t>
            </a:r>
          </a:p>
          <a:p>
            <a:r>
              <a:rPr lang="en-US" sz="1800" dirty="0" err="1"/>
              <a:t>Kompleksitas</a:t>
            </a:r>
            <a:r>
              <a:rPr lang="en-US" sz="1800" dirty="0"/>
              <a:t> </a:t>
            </a:r>
            <a:r>
              <a:rPr lang="en-US" sz="1800" dirty="0" err="1"/>
              <a:t>perilaku</a:t>
            </a:r>
            <a:r>
              <a:rPr lang="en-US" sz="1800" dirty="0"/>
              <a:t> model </a:t>
            </a:r>
            <a:r>
              <a:rPr lang="en-US" sz="1800" dirty="0" err="1"/>
              <a:t>harus</a:t>
            </a:r>
            <a:r>
              <a:rPr lang="en-US" sz="1800" dirty="0"/>
              <a:t> </a:t>
            </a:r>
            <a:r>
              <a:rPr lang="en-US" sz="1800" dirty="0" err="1"/>
              <a:t>disesuaikan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tingkah</a:t>
            </a:r>
            <a:r>
              <a:rPr lang="en-US" sz="1800" dirty="0"/>
              <a:t> </a:t>
            </a:r>
            <a:r>
              <a:rPr lang="en-US" sz="1800" dirty="0" err="1"/>
              <a:t>laku</a:t>
            </a:r>
            <a:r>
              <a:rPr lang="en-US" sz="1800" dirty="0"/>
              <a:t> </a:t>
            </a:r>
            <a:r>
              <a:rPr lang="en-US" sz="1800" dirty="0" err="1"/>
              <a:t>konseli</a:t>
            </a:r>
            <a:endParaRPr lang="en-US" sz="1800" dirty="0"/>
          </a:p>
          <a:p>
            <a:r>
              <a:rPr lang="en-US" sz="1800" dirty="0" err="1"/>
              <a:t>Kombinaksikan</a:t>
            </a:r>
            <a:r>
              <a:rPr lang="en-US" sz="1800" dirty="0"/>
              <a:t> modeling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aturan</a:t>
            </a:r>
            <a:r>
              <a:rPr lang="en-US" sz="1800" dirty="0"/>
              <a:t>, </a:t>
            </a:r>
            <a:r>
              <a:rPr lang="en-US" sz="1800" dirty="0" err="1"/>
              <a:t>instruksi</a:t>
            </a:r>
            <a:r>
              <a:rPr lang="en-US" sz="1800" dirty="0"/>
              <a:t>, behavior rehearsal dan </a:t>
            </a:r>
            <a:r>
              <a:rPr lang="en-US" sz="1800" dirty="0" err="1"/>
              <a:t>penguatan</a:t>
            </a:r>
            <a:endParaRPr lang="en-US" sz="1800" dirty="0"/>
          </a:p>
          <a:p>
            <a:r>
              <a:rPr lang="en-US" sz="1800" dirty="0"/>
              <a:t>Pada </a:t>
            </a:r>
            <a:r>
              <a:rPr lang="en-US" sz="1800" dirty="0" err="1"/>
              <a:t>saat</a:t>
            </a:r>
            <a:r>
              <a:rPr lang="en-US" sz="1800" dirty="0"/>
              <a:t> </a:t>
            </a:r>
            <a:r>
              <a:rPr lang="en-US" sz="1800" dirty="0" err="1"/>
              <a:t>konseli</a:t>
            </a:r>
            <a:r>
              <a:rPr lang="en-US" sz="1800" dirty="0"/>
              <a:t> </a:t>
            </a:r>
            <a:r>
              <a:rPr lang="en-US" sz="1800" dirty="0" err="1"/>
              <a:t>memperhatikan</a:t>
            </a:r>
            <a:r>
              <a:rPr lang="en-US" sz="1800" dirty="0"/>
              <a:t> </a:t>
            </a:r>
            <a:r>
              <a:rPr lang="en-US" sz="1800" dirty="0" err="1"/>
              <a:t>penampilan</a:t>
            </a:r>
            <a:r>
              <a:rPr lang="en-US" sz="1800" dirty="0"/>
              <a:t> model, </a:t>
            </a:r>
            <a:r>
              <a:rPr lang="en-US" sz="1800" dirty="0" err="1"/>
              <a:t>berikan</a:t>
            </a:r>
            <a:r>
              <a:rPr lang="en-US" sz="1800" dirty="0"/>
              <a:t> </a:t>
            </a:r>
            <a:r>
              <a:rPr lang="en-US" sz="1800" dirty="0" err="1"/>
              <a:t>penguatan</a:t>
            </a:r>
            <a:r>
              <a:rPr lang="en-US" sz="1800" dirty="0"/>
              <a:t> </a:t>
            </a:r>
            <a:r>
              <a:rPr lang="en-US" sz="1800" dirty="0" err="1"/>
              <a:t>alamiah</a:t>
            </a:r>
            <a:endParaRPr lang="en-US" sz="1800" dirty="0"/>
          </a:p>
          <a:p>
            <a:r>
              <a:rPr lang="en-US" sz="1800" dirty="0" err="1"/>
              <a:t>Buat</a:t>
            </a:r>
            <a:r>
              <a:rPr lang="en-US" sz="1800" dirty="0"/>
              <a:t> </a:t>
            </a:r>
            <a:r>
              <a:rPr lang="en-US" sz="1800" dirty="0" err="1"/>
              <a:t>pelatihan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konseli</a:t>
            </a:r>
            <a:r>
              <a:rPr lang="en-US" sz="1800" dirty="0"/>
              <a:t> </a:t>
            </a:r>
            <a:r>
              <a:rPr lang="en-US" sz="1800" dirty="0" err="1"/>
              <a:t>menirukan</a:t>
            </a:r>
            <a:r>
              <a:rPr lang="en-US" sz="1800" dirty="0"/>
              <a:t> model </a:t>
            </a:r>
            <a:r>
              <a:rPr lang="en-US" sz="1800" dirty="0" err="1"/>
              <a:t>secara</a:t>
            </a:r>
            <a:r>
              <a:rPr lang="en-US" sz="1800" dirty="0"/>
              <a:t> </a:t>
            </a:r>
            <a:r>
              <a:rPr lang="en-US" sz="1800" dirty="0" err="1"/>
              <a:t>tepat</a:t>
            </a:r>
            <a:endParaRPr lang="x-none" sz="1800" dirty="0"/>
          </a:p>
        </p:txBody>
      </p:sp>
    </p:spTree>
    <p:extLst>
      <p:ext uri="{BB962C8B-B14F-4D97-AF65-F5344CB8AC3E}">
        <p14:creationId xmlns:p14="http://schemas.microsoft.com/office/powerpoint/2010/main" val="270998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8CB5AB-3F4A-4EFB-9FF5-71356D194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 management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C08ACCD-35A9-4C1C-A023-53CAE591DF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800" b="1" i="1" dirty="0">
                <a:solidFill>
                  <a:srgbClr val="C00000"/>
                </a:solidFill>
              </a:rPr>
              <a:t>Self management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adalah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dirty="0" err="1"/>
              <a:t>prosedur</a:t>
            </a:r>
            <a:r>
              <a:rPr lang="en-US" sz="1800" dirty="0"/>
              <a:t> </a:t>
            </a:r>
            <a:r>
              <a:rPr lang="en-US" sz="1800" dirty="0" err="1"/>
              <a:t>dimana</a:t>
            </a:r>
            <a:r>
              <a:rPr lang="en-US" sz="1800" dirty="0"/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individu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mengatur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perilakunya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sendiri</a:t>
            </a:r>
            <a:endParaRPr lang="en-US" sz="1800" b="1" dirty="0">
              <a:solidFill>
                <a:srgbClr val="C00000"/>
              </a:solidFill>
            </a:endParaRPr>
          </a:p>
          <a:p>
            <a:r>
              <a:rPr lang="en-US" sz="1800" dirty="0" err="1"/>
              <a:t>Kunci</a:t>
            </a:r>
            <a:r>
              <a:rPr lang="en-US" sz="1800" dirty="0"/>
              <a:t> </a:t>
            </a:r>
            <a:r>
              <a:rPr lang="en-US" sz="1800" dirty="0" err="1"/>
              <a:t>keberhasilan</a:t>
            </a:r>
            <a:r>
              <a:rPr lang="en-US" sz="1800" dirty="0"/>
              <a:t> </a:t>
            </a:r>
            <a:r>
              <a:rPr lang="en-US" sz="1800" dirty="0" err="1"/>
              <a:t>teknik</a:t>
            </a:r>
            <a:r>
              <a:rPr lang="en-US" sz="1800" dirty="0"/>
              <a:t> </a:t>
            </a:r>
            <a:r>
              <a:rPr lang="en-US" sz="1800" i="1" dirty="0"/>
              <a:t>self management</a:t>
            </a:r>
            <a:r>
              <a:rPr lang="en-US" sz="1800" dirty="0"/>
              <a:t> = </a:t>
            </a:r>
            <a:r>
              <a:rPr lang="en-US" sz="1800" dirty="0" err="1"/>
              <a:t>diri</a:t>
            </a:r>
            <a:r>
              <a:rPr lang="en-US" sz="1800" dirty="0"/>
              <a:t> </a:t>
            </a:r>
            <a:r>
              <a:rPr lang="en-US" sz="1800" dirty="0" err="1"/>
              <a:t>sendiri</a:t>
            </a:r>
            <a:r>
              <a:rPr lang="en-US" sz="1800" dirty="0"/>
              <a:t> (</a:t>
            </a:r>
            <a:r>
              <a:rPr lang="en-US" sz="1800" dirty="0" err="1"/>
              <a:t>konseli</a:t>
            </a:r>
            <a:r>
              <a:rPr lang="en-US" sz="1800" dirty="0"/>
              <a:t>)</a:t>
            </a:r>
          </a:p>
          <a:p>
            <a:endParaRPr lang="en-US" sz="1800" dirty="0"/>
          </a:p>
          <a:p>
            <a:r>
              <a:rPr lang="en-US" sz="1800" b="1" dirty="0" err="1"/>
              <a:t>Masalah</a:t>
            </a:r>
            <a:r>
              <a:rPr lang="en-US" sz="1800" b="1" dirty="0"/>
              <a:t> yang </a:t>
            </a:r>
            <a:r>
              <a:rPr lang="en-US" sz="1800" b="1" dirty="0" err="1"/>
              <a:t>dapat</a:t>
            </a:r>
            <a:r>
              <a:rPr lang="en-US" sz="1800" b="1" dirty="0"/>
              <a:t> </a:t>
            </a:r>
            <a:r>
              <a:rPr lang="en-US" sz="1800" b="1" dirty="0" err="1"/>
              <a:t>ditangani</a:t>
            </a:r>
            <a:r>
              <a:rPr lang="en-US" sz="1800" b="1" dirty="0"/>
              <a:t> </a:t>
            </a:r>
            <a:r>
              <a:rPr lang="en-US" sz="1800" b="1" dirty="0" err="1"/>
              <a:t>dengan</a:t>
            </a:r>
            <a:r>
              <a:rPr lang="en-US" sz="1800" b="1" dirty="0"/>
              <a:t> </a:t>
            </a:r>
            <a:r>
              <a:rPr lang="en-US" sz="1800" b="1" dirty="0" err="1"/>
              <a:t>teknik</a:t>
            </a:r>
            <a:r>
              <a:rPr lang="en-US" sz="1800" b="1" dirty="0"/>
              <a:t> </a:t>
            </a:r>
            <a:r>
              <a:rPr lang="en-US" sz="1800" b="1" i="1" dirty="0"/>
              <a:t>self management</a:t>
            </a:r>
            <a:r>
              <a:rPr lang="en-US" sz="1800" b="1" dirty="0"/>
              <a:t>:</a:t>
            </a:r>
          </a:p>
          <a:p>
            <a:pPr>
              <a:buFontTx/>
              <a:buChar char="-"/>
            </a:pPr>
            <a:r>
              <a:rPr lang="en-US" sz="1800" dirty="0" err="1"/>
              <a:t>Perilaku</a:t>
            </a:r>
            <a:r>
              <a:rPr lang="en-US" sz="1800" dirty="0"/>
              <a:t> yang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berkaitan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orang lain </a:t>
            </a:r>
            <a:r>
              <a:rPr lang="en-US" sz="1800" dirty="0" err="1"/>
              <a:t>tapi</a:t>
            </a:r>
            <a:r>
              <a:rPr lang="en-US" sz="1800" dirty="0"/>
              <a:t> </a:t>
            </a:r>
            <a:r>
              <a:rPr lang="en-US" sz="1800" dirty="0" err="1"/>
              <a:t>mengganggu</a:t>
            </a:r>
            <a:r>
              <a:rPr lang="en-US" sz="1800" dirty="0"/>
              <a:t> orang lain dan </a:t>
            </a:r>
            <a:r>
              <a:rPr lang="en-US" sz="1800" dirty="0" err="1"/>
              <a:t>diri</a:t>
            </a:r>
            <a:r>
              <a:rPr lang="en-US" sz="1800" dirty="0"/>
              <a:t> </a:t>
            </a:r>
            <a:r>
              <a:rPr lang="en-US" sz="1800" dirty="0" err="1"/>
              <a:t>sendiri</a:t>
            </a:r>
            <a:endParaRPr lang="en-US" sz="1800" dirty="0"/>
          </a:p>
          <a:p>
            <a:pPr>
              <a:buFontTx/>
              <a:buChar char="-"/>
            </a:pPr>
            <a:r>
              <a:rPr lang="en-US" sz="1800" dirty="0" err="1"/>
              <a:t>Perilaku</a:t>
            </a:r>
            <a:r>
              <a:rPr lang="en-US" sz="1800" dirty="0"/>
              <a:t> yang </a:t>
            </a:r>
            <a:r>
              <a:rPr lang="en-US" sz="1800" dirty="0" err="1"/>
              <a:t>sering</a:t>
            </a:r>
            <a:r>
              <a:rPr lang="en-US" sz="1800" dirty="0"/>
              <a:t> </a:t>
            </a:r>
            <a:r>
              <a:rPr lang="en-US" sz="1800" dirty="0" err="1"/>
              <a:t>muncul</a:t>
            </a:r>
            <a:r>
              <a:rPr lang="en-US" sz="1800" dirty="0"/>
              <a:t> </a:t>
            </a:r>
            <a:r>
              <a:rPr lang="en-US" sz="1800" dirty="0" err="1"/>
              <a:t>tanpa</a:t>
            </a:r>
            <a:r>
              <a:rPr lang="en-US" sz="1800" dirty="0"/>
              <a:t> </a:t>
            </a:r>
            <a:r>
              <a:rPr lang="en-US" sz="1800" dirty="0" err="1"/>
              <a:t>diprediksi</a:t>
            </a:r>
            <a:r>
              <a:rPr lang="en-US" sz="1800" dirty="0"/>
              <a:t> </a:t>
            </a:r>
            <a:r>
              <a:rPr lang="en-US" sz="1800" dirty="0" err="1"/>
              <a:t>waktu</a:t>
            </a:r>
            <a:r>
              <a:rPr lang="en-US" sz="1800" dirty="0"/>
              <a:t> </a:t>
            </a:r>
            <a:r>
              <a:rPr lang="en-US" sz="1800" dirty="0" err="1"/>
              <a:t>kemunculannya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6444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7F6B76-6AE1-4304-83A6-5EFCCBFFB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Tahap-tahap</a:t>
            </a:r>
            <a:r>
              <a:rPr lang="en-US" dirty="0"/>
              <a:t> self management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E393851-6B32-4A0D-9FAA-84B427E968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9775" y="1599700"/>
            <a:ext cx="2031002" cy="2886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500" b="1" dirty="0" err="1">
                <a:solidFill>
                  <a:srgbClr val="C00000"/>
                </a:solidFill>
              </a:rPr>
              <a:t>Tahap</a:t>
            </a:r>
            <a:r>
              <a:rPr lang="en-US" sz="1500" b="1" dirty="0">
                <a:solidFill>
                  <a:srgbClr val="C00000"/>
                </a:solidFill>
              </a:rPr>
              <a:t> </a:t>
            </a:r>
            <a:r>
              <a:rPr lang="en-US" sz="1500" b="1" dirty="0" err="1">
                <a:solidFill>
                  <a:srgbClr val="C00000"/>
                </a:solidFill>
              </a:rPr>
              <a:t>memonitor</a:t>
            </a:r>
            <a:r>
              <a:rPr lang="en-US" sz="1500" b="1" dirty="0">
                <a:solidFill>
                  <a:srgbClr val="C00000"/>
                </a:solidFill>
              </a:rPr>
              <a:t> </a:t>
            </a:r>
            <a:r>
              <a:rPr lang="en-US" sz="1500" b="1" dirty="0" err="1">
                <a:solidFill>
                  <a:srgbClr val="C00000"/>
                </a:solidFill>
              </a:rPr>
              <a:t>diri</a:t>
            </a:r>
            <a:r>
              <a:rPr lang="en-US" sz="1500" b="1" dirty="0">
                <a:solidFill>
                  <a:srgbClr val="C00000"/>
                </a:solidFill>
              </a:rPr>
              <a:t> </a:t>
            </a:r>
            <a:r>
              <a:rPr lang="en-US" sz="1500" b="1" dirty="0" err="1">
                <a:solidFill>
                  <a:srgbClr val="C00000"/>
                </a:solidFill>
              </a:rPr>
              <a:t>sendiri</a:t>
            </a:r>
            <a:r>
              <a:rPr lang="en-US" sz="1500" b="1" dirty="0">
                <a:solidFill>
                  <a:srgbClr val="C00000"/>
                </a:solidFill>
              </a:rPr>
              <a:t> </a:t>
            </a:r>
          </a:p>
          <a:p>
            <a:pPr marL="0" indent="0" algn="just">
              <a:buNone/>
            </a:pPr>
            <a:r>
              <a:rPr lang="en-US" sz="1500" dirty="0" err="1"/>
              <a:t>Individu</a:t>
            </a:r>
            <a:r>
              <a:rPr lang="en-US" sz="1500" dirty="0"/>
              <a:t>/</a:t>
            </a:r>
            <a:r>
              <a:rPr lang="en-US" sz="1500" dirty="0" err="1"/>
              <a:t>konseli</a:t>
            </a:r>
            <a:r>
              <a:rPr lang="en-US" sz="1500" dirty="0"/>
              <a:t> </a:t>
            </a:r>
            <a:r>
              <a:rPr lang="en-US" sz="1500" dirty="0" err="1"/>
              <a:t>dengan</a:t>
            </a:r>
            <a:r>
              <a:rPr lang="en-US" sz="1500" dirty="0"/>
              <a:t> </a:t>
            </a:r>
            <a:r>
              <a:rPr lang="en-US" sz="1500" dirty="0" err="1"/>
              <a:t>sengaja</a:t>
            </a:r>
            <a:r>
              <a:rPr lang="en-US" sz="1500" dirty="0"/>
              <a:t> </a:t>
            </a:r>
            <a:r>
              <a:rPr lang="en-US" sz="1500" dirty="0" err="1" smtClean="0"/>
              <a:t>mengamati</a:t>
            </a:r>
            <a:r>
              <a:rPr lang="en-US" sz="1500" dirty="0" smtClean="0"/>
              <a:t> </a:t>
            </a:r>
            <a:r>
              <a:rPr lang="en-US" sz="1500" dirty="0" err="1" smtClean="0"/>
              <a:t>dan</a:t>
            </a:r>
            <a:r>
              <a:rPr lang="en-US" sz="1500" dirty="0" smtClean="0"/>
              <a:t> </a:t>
            </a:r>
            <a:r>
              <a:rPr lang="en-US" sz="1500" dirty="0" err="1"/>
              <a:t>mencatat</a:t>
            </a:r>
            <a:r>
              <a:rPr lang="en-US" sz="1500" dirty="0"/>
              <a:t> </a:t>
            </a:r>
            <a:r>
              <a:rPr lang="en-US" sz="1500" dirty="0" err="1"/>
              <a:t>tingkah</a:t>
            </a:r>
            <a:r>
              <a:rPr lang="en-US" sz="1500" dirty="0"/>
              <a:t> </a:t>
            </a:r>
            <a:r>
              <a:rPr lang="en-US" sz="1500" dirty="0" err="1"/>
              <a:t>lakunya</a:t>
            </a:r>
            <a:r>
              <a:rPr lang="en-US" sz="1500" dirty="0"/>
              <a:t> </a:t>
            </a:r>
            <a:r>
              <a:rPr lang="en-US" sz="1500" dirty="0" err="1"/>
              <a:t>sendiri</a:t>
            </a:r>
            <a:r>
              <a:rPr lang="en-US" sz="1500" dirty="0"/>
              <a:t>. </a:t>
            </a:r>
            <a:r>
              <a:rPr lang="en-US" sz="1500" dirty="0" err="1"/>
              <a:t>Dalam</a:t>
            </a:r>
            <a:r>
              <a:rPr lang="en-US" sz="1500" dirty="0"/>
              <a:t> </a:t>
            </a:r>
            <a:r>
              <a:rPr lang="en-US" sz="1500" dirty="0" err="1"/>
              <a:t>pencatatan</a:t>
            </a:r>
            <a:r>
              <a:rPr lang="en-US" sz="1500" dirty="0"/>
              <a:t> yang </a:t>
            </a:r>
            <a:r>
              <a:rPr lang="en-US" sz="1500" dirty="0" err="1"/>
              <a:t>perlu</a:t>
            </a:r>
            <a:r>
              <a:rPr lang="en-US" sz="1500" dirty="0"/>
              <a:t> </a:t>
            </a:r>
            <a:r>
              <a:rPr lang="en-US" sz="1500" dirty="0" err="1"/>
              <a:t>diperhatikan</a:t>
            </a:r>
            <a:r>
              <a:rPr lang="en-US" sz="1500" dirty="0"/>
              <a:t> </a:t>
            </a:r>
            <a:r>
              <a:rPr lang="en-US" sz="1500" dirty="0" err="1"/>
              <a:t>adalah</a:t>
            </a:r>
            <a:r>
              <a:rPr lang="en-US" sz="1500" dirty="0"/>
              <a:t> </a:t>
            </a:r>
            <a:r>
              <a:rPr lang="en-US" sz="1500" dirty="0" err="1"/>
              <a:t>frekuensi</a:t>
            </a:r>
            <a:r>
              <a:rPr lang="en-US" sz="1500" dirty="0"/>
              <a:t>, </a:t>
            </a:r>
            <a:r>
              <a:rPr lang="en-US" sz="1500" dirty="0" err="1"/>
              <a:t>intensitas</a:t>
            </a:r>
            <a:r>
              <a:rPr lang="en-US" sz="1500" dirty="0"/>
              <a:t> dan </a:t>
            </a:r>
            <a:r>
              <a:rPr lang="en-US" sz="1500" dirty="0" err="1"/>
              <a:t>durasi</a:t>
            </a:r>
            <a:r>
              <a:rPr lang="en-US" sz="1500" dirty="0"/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33F5A27-020A-469D-9564-D3B3EF14D161}"/>
              </a:ext>
            </a:extLst>
          </p:cNvPr>
          <p:cNvSpPr/>
          <p:nvPr/>
        </p:nvSpPr>
        <p:spPr>
          <a:xfrm>
            <a:off x="3657148" y="1668361"/>
            <a:ext cx="2031002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b="1" dirty="0" err="1">
                <a:solidFill>
                  <a:srgbClr val="C00000"/>
                </a:solidFill>
              </a:rPr>
              <a:t>Tahap</a:t>
            </a:r>
            <a:r>
              <a:rPr lang="en-US" sz="1500" b="1" dirty="0">
                <a:solidFill>
                  <a:srgbClr val="C00000"/>
                </a:solidFill>
              </a:rPr>
              <a:t> </a:t>
            </a:r>
            <a:r>
              <a:rPr lang="en-US" sz="1500" b="1" dirty="0" err="1">
                <a:solidFill>
                  <a:srgbClr val="C00000"/>
                </a:solidFill>
              </a:rPr>
              <a:t>evaluasi</a:t>
            </a:r>
            <a:r>
              <a:rPr lang="en-US" sz="1500" dirty="0"/>
              <a:t> </a:t>
            </a:r>
          </a:p>
          <a:p>
            <a:pPr algn="just"/>
            <a:endParaRPr lang="en-US" sz="1500" dirty="0"/>
          </a:p>
          <a:p>
            <a:pPr algn="just"/>
            <a:r>
              <a:rPr lang="en-US" sz="1500" dirty="0" err="1">
                <a:latin typeface="Barlow Light" panose="020B0604020202020204" charset="0"/>
              </a:rPr>
              <a:t>Membandingkan</a:t>
            </a:r>
            <a:r>
              <a:rPr lang="en-US" sz="1500" dirty="0">
                <a:latin typeface="Barlow Light" panose="020B0604020202020204" charset="0"/>
              </a:rPr>
              <a:t> </a:t>
            </a:r>
            <a:r>
              <a:rPr lang="en-US" sz="1500" dirty="0" err="1">
                <a:latin typeface="Barlow Light" panose="020B0604020202020204" charset="0"/>
              </a:rPr>
              <a:t>hasil</a:t>
            </a:r>
            <a:r>
              <a:rPr lang="en-US" sz="1500" dirty="0">
                <a:latin typeface="Barlow Light" panose="020B0604020202020204" charset="0"/>
              </a:rPr>
              <a:t> </a:t>
            </a:r>
            <a:r>
              <a:rPr lang="en-US" sz="1500" dirty="0" err="1">
                <a:latin typeface="Barlow Light" panose="020B0604020202020204" charset="0"/>
              </a:rPr>
              <a:t>catatan</a:t>
            </a:r>
            <a:r>
              <a:rPr lang="en-US" sz="1500" dirty="0">
                <a:latin typeface="Barlow Light" panose="020B0604020202020204" charset="0"/>
              </a:rPr>
              <a:t> </a:t>
            </a:r>
            <a:r>
              <a:rPr lang="en-US" sz="1500" dirty="0" err="1">
                <a:latin typeface="Barlow Light" panose="020B0604020202020204" charset="0"/>
              </a:rPr>
              <a:t>tingkah</a:t>
            </a:r>
            <a:r>
              <a:rPr lang="en-US" sz="1500" dirty="0">
                <a:latin typeface="Barlow Light" panose="020B0604020202020204" charset="0"/>
              </a:rPr>
              <a:t> </a:t>
            </a:r>
            <a:r>
              <a:rPr lang="en-US" sz="1500" dirty="0" err="1">
                <a:latin typeface="Barlow Light" panose="020B0604020202020204" charset="0"/>
              </a:rPr>
              <a:t>laku</a:t>
            </a:r>
            <a:r>
              <a:rPr lang="en-US" sz="1500" dirty="0">
                <a:latin typeface="Barlow Light" panose="020B0604020202020204" charset="0"/>
              </a:rPr>
              <a:t> </a:t>
            </a:r>
            <a:r>
              <a:rPr lang="en-US" sz="1500" dirty="0" err="1">
                <a:latin typeface="Barlow Light" panose="020B0604020202020204" charset="0"/>
              </a:rPr>
              <a:t>dengan</a:t>
            </a:r>
            <a:r>
              <a:rPr lang="en-US" sz="1500" dirty="0">
                <a:latin typeface="Barlow Light" panose="020B0604020202020204" charset="0"/>
              </a:rPr>
              <a:t> target </a:t>
            </a:r>
            <a:r>
              <a:rPr lang="en-US" sz="1500" dirty="0" err="1">
                <a:latin typeface="Barlow Light" panose="020B0604020202020204" charset="0"/>
              </a:rPr>
              <a:t>tingkah</a:t>
            </a:r>
            <a:r>
              <a:rPr lang="en-US" sz="1500" dirty="0">
                <a:latin typeface="Barlow Light" panose="020B0604020202020204" charset="0"/>
              </a:rPr>
              <a:t> </a:t>
            </a:r>
            <a:r>
              <a:rPr lang="en-US" sz="1500" dirty="0" err="1">
                <a:latin typeface="Barlow Light" panose="020B0604020202020204" charset="0"/>
              </a:rPr>
              <a:t>laku</a:t>
            </a:r>
            <a:r>
              <a:rPr lang="en-US" sz="1500" dirty="0">
                <a:latin typeface="Barlow Light" panose="020B0604020202020204" charset="0"/>
              </a:rPr>
              <a:t> yang </a:t>
            </a:r>
            <a:r>
              <a:rPr lang="en-US" sz="1500" dirty="0" err="1">
                <a:latin typeface="Barlow Light" panose="020B0604020202020204" charset="0"/>
              </a:rPr>
              <a:t>telah</a:t>
            </a:r>
            <a:r>
              <a:rPr lang="en-US" sz="1500" dirty="0">
                <a:latin typeface="Barlow Light" panose="020B0604020202020204" charset="0"/>
              </a:rPr>
              <a:t> </a:t>
            </a:r>
            <a:r>
              <a:rPr lang="en-US" sz="1500" dirty="0" err="1" smtClean="0">
                <a:latin typeface="Barlow Light" panose="020B0604020202020204" charset="0"/>
              </a:rPr>
              <a:t>individu</a:t>
            </a:r>
            <a:r>
              <a:rPr lang="en-US" sz="1500" dirty="0" smtClean="0">
                <a:latin typeface="Barlow Light" panose="020B0604020202020204" charset="0"/>
              </a:rPr>
              <a:t>/</a:t>
            </a:r>
            <a:r>
              <a:rPr lang="en-US" sz="1500" dirty="0" err="1" smtClean="0">
                <a:latin typeface="Barlow Light" panose="020B0604020202020204" charset="0"/>
              </a:rPr>
              <a:t>konseli</a:t>
            </a:r>
            <a:r>
              <a:rPr lang="en-US" sz="1500" dirty="0" smtClean="0">
                <a:latin typeface="Barlow Light" panose="020B0604020202020204" charset="0"/>
              </a:rPr>
              <a:t> </a:t>
            </a:r>
            <a:r>
              <a:rPr lang="en-US" sz="1500" dirty="0" err="1">
                <a:latin typeface="Barlow Light" panose="020B0604020202020204" charset="0"/>
              </a:rPr>
              <a:t>buat</a:t>
            </a:r>
            <a:r>
              <a:rPr lang="en-US" sz="1500" dirty="0">
                <a:latin typeface="Barlow Light" panose="020B0604020202020204" charset="0"/>
              </a:rPr>
              <a:t>. </a:t>
            </a:r>
            <a:r>
              <a:rPr lang="en-US" sz="1500" dirty="0" err="1">
                <a:latin typeface="Barlow Light" panose="020B0604020202020204" charset="0"/>
              </a:rPr>
              <a:t>Tujuannya</a:t>
            </a:r>
            <a:r>
              <a:rPr lang="en-US" sz="1500" dirty="0">
                <a:latin typeface="Barlow Light" panose="020B0604020202020204" charset="0"/>
              </a:rPr>
              <a:t> </a:t>
            </a:r>
            <a:r>
              <a:rPr lang="en-US" sz="1500" dirty="0" err="1">
                <a:latin typeface="Barlow Light" panose="020B0604020202020204" charset="0"/>
              </a:rPr>
              <a:t>untuk</a:t>
            </a:r>
            <a:r>
              <a:rPr lang="en-US" sz="1500" dirty="0">
                <a:latin typeface="Barlow Light" panose="020B0604020202020204" charset="0"/>
              </a:rPr>
              <a:t> </a:t>
            </a:r>
            <a:r>
              <a:rPr lang="en-US" sz="1500" dirty="0" err="1">
                <a:latin typeface="Barlow Light" panose="020B0604020202020204" charset="0"/>
              </a:rPr>
              <a:t>mengevaluasi</a:t>
            </a:r>
            <a:r>
              <a:rPr lang="en-US" sz="1500" dirty="0">
                <a:latin typeface="Barlow Light" panose="020B0604020202020204" charset="0"/>
              </a:rPr>
              <a:t> </a:t>
            </a:r>
            <a:r>
              <a:rPr lang="en-US" sz="1500" dirty="0" err="1">
                <a:latin typeface="Barlow Light" panose="020B0604020202020204" charset="0"/>
              </a:rPr>
              <a:t>efektivitas</a:t>
            </a:r>
            <a:r>
              <a:rPr lang="en-US" sz="1500" dirty="0">
                <a:latin typeface="Barlow Light" panose="020B0604020202020204" charset="0"/>
              </a:rPr>
              <a:t> dan </a:t>
            </a:r>
            <a:r>
              <a:rPr lang="en-US" sz="1500" dirty="0" err="1">
                <a:latin typeface="Barlow Light" panose="020B0604020202020204" charset="0"/>
              </a:rPr>
              <a:t>efiensi</a:t>
            </a:r>
            <a:r>
              <a:rPr lang="en-US" sz="1500" dirty="0">
                <a:latin typeface="Barlow Light" panose="020B0604020202020204" charset="0"/>
              </a:rPr>
              <a:t> program</a:t>
            </a:r>
            <a:endParaRPr lang="x-none" sz="1500" dirty="0">
              <a:latin typeface="Barlow Light" panose="020B060402020202020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D9B3A88-456A-4CF0-B5C4-54C0F9320088}"/>
              </a:ext>
            </a:extLst>
          </p:cNvPr>
          <p:cNvSpPr/>
          <p:nvPr/>
        </p:nvSpPr>
        <p:spPr>
          <a:xfrm>
            <a:off x="6114521" y="1585089"/>
            <a:ext cx="2421023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b="1" dirty="0" err="1">
                <a:solidFill>
                  <a:srgbClr val="C00000"/>
                </a:solidFill>
              </a:rPr>
              <a:t>Tahap</a:t>
            </a:r>
            <a:r>
              <a:rPr lang="en-US" sz="1500" b="1" dirty="0">
                <a:solidFill>
                  <a:srgbClr val="C00000"/>
                </a:solidFill>
              </a:rPr>
              <a:t> </a:t>
            </a:r>
            <a:r>
              <a:rPr lang="en-US" sz="1500" b="1" dirty="0" err="1">
                <a:solidFill>
                  <a:srgbClr val="C00000"/>
                </a:solidFill>
              </a:rPr>
              <a:t>pemberian</a:t>
            </a:r>
            <a:r>
              <a:rPr lang="en-US" sz="1500" b="1" dirty="0">
                <a:solidFill>
                  <a:srgbClr val="C00000"/>
                </a:solidFill>
              </a:rPr>
              <a:t> </a:t>
            </a:r>
            <a:r>
              <a:rPr lang="en-US" sz="1500" b="1" dirty="0" err="1">
                <a:solidFill>
                  <a:srgbClr val="C00000"/>
                </a:solidFill>
              </a:rPr>
              <a:t>penguatan</a:t>
            </a:r>
            <a:r>
              <a:rPr lang="en-US" sz="1500" b="1" dirty="0">
                <a:solidFill>
                  <a:srgbClr val="C00000"/>
                </a:solidFill>
              </a:rPr>
              <a:t>, </a:t>
            </a:r>
            <a:r>
              <a:rPr lang="en-US" sz="1500" b="1" dirty="0" err="1">
                <a:solidFill>
                  <a:srgbClr val="C00000"/>
                </a:solidFill>
              </a:rPr>
              <a:t>penghapusan</a:t>
            </a:r>
            <a:r>
              <a:rPr lang="en-US" sz="1500" b="1" dirty="0">
                <a:solidFill>
                  <a:srgbClr val="C00000"/>
                </a:solidFill>
              </a:rPr>
              <a:t> </a:t>
            </a:r>
            <a:r>
              <a:rPr lang="en-US" sz="1500" b="1" dirty="0" err="1">
                <a:solidFill>
                  <a:srgbClr val="C00000"/>
                </a:solidFill>
              </a:rPr>
              <a:t>atau</a:t>
            </a:r>
            <a:r>
              <a:rPr lang="en-US" sz="1500" b="1" dirty="0">
                <a:solidFill>
                  <a:srgbClr val="C00000"/>
                </a:solidFill>
              </a:rPr>
              <a:t> </a:t>
            </a:r>
            <a:r>
              <a:rPr lang="en-US" sz="1500" b="1" dirty="0" err="1">
                <a:solidFill>
                  <a:srgbClr val="C00000"/>
                </a:solidFill>
              </a:rPr>
              <a:t>hukuman</a:t>
            </a:r>
            <a:r>
              <a:rPr lang="en-US" sz="1500" b="1" dirty="0"/>
              <a:t> </a:t>
            </a:r>
            <a:r>
              <a:rPr lang="en-US" sz="1500" dirty="0"/>
              <a:t> </a:t>
            </a:r>
          </a:p>
          <a:p>
            <a:pPr algn="just"/>
            <a:endParaRPr lang="en-US" sz="1500" dirty="0"/>
          </a:p>
          <a:p>
            <a:pPr algn="just"/>
            <a:r>
              <a:rPr lang="en-US" sz="1500" dirty="0">
                <a:latin typeface="Barlow Light" panose="020B0604020202020204" charset="0"/>
              </a:rPr>
              <a:t>Pada </a:t>
            </a:r>
            <a:r>
              <a:rPr lang="en-US" sz="1500" dirty="0" err="1">
                <a:latin typeface="Barlow Light" panose="020B0604020202020204" charset="0"/>
              </a:rPr>
              <a:t>tahap</a:t>
            </a:r>
            <a:r>
              <a:rPr lang="en-US" sz="1500" dirty="0">
                <a:latin typeface="Barlow Light" panose="020B0604020202020204" charset="0"/>
              </a:rPr>
              <a:t> </a:t>
            </a:r>
            <a:r>
              <a:rPr lang="en-US" sz="1500" dirty="0" err="1">
                <a:latin typeface="Barlow Light" panose="020B0604020202020204" charset="0"/>
              </a:rPr>
              <a:t>ini</a:t>
            </a:r>
            <a:r>
              <a:rPr lang="en-US" sz="1500" dirty="0">
                <a:latin typeface="Barlow Light" panose="020B0604020202020204" charset="0"/>
              </a:rPr>
              <a:t> </a:t>
            </a:r>
            <a:r>
              <a:rPr lang="en-US" sz="1500" dirty="0" err="1">
                <a:latin typeface="Barlow Light" panose="020B0604020202020204" charset="0"/>
              </a:rPr>
              <a:t>memperlukan</a:t>
            </a:r>
            <a:r>
              <a:rPr lang="en-US" sz="1500" dirty="0">
                <a:latin typeface="Barlow Light" panose="020B0604020202020204" charset="0"/>
              </a:rPr>
              <a:t> </a:t>
            </a:r>
            <a:r>
              <a:rPr lang="en-US" sz="1500" dirty="0" err="1">
                <a:latin typeface="Barlow Light" panose="020B0604020202020204" charset="0"/>
              </a:rPr>
              <a:t>kemauan</a:t>
            </a:r>
            <a:r>
              <a:rPr lang="en-US" sz="1500" dirty="0">
                <a:latin typeface="Barlow Light" panose="020B0604020202020204" charset="0"/>
              </a:rPr>
              <a:t> yang </a:t>
            </a:r>
            <a:r>
              <a:rPr lang="en-US" sz="1500" dirty="0" err="1">
                <a:latin typeface="Barlow Light" panose="020B0604020202020204" charset="0"/>
              </a:rPr>
              <a:t>kuat</a:t>
            </a:r>
            <a:r>
              <a:rPr lang="en-US" sz="1500" dirty="0">
                <a:latin typeface="Barlow Light" panose="020B0604020202020204" charset="0"/>
              </a:rPr>
              <a:t> </a:t>
            </a:r>
            <a:r>
              <a:rPr lang="en-US" sz="1500" dirty="0" err="1">
                <a:latin typeface="Barlow Light" panose="020B0604020202020204" charset="0"/>
              </a:rPr>
              <a:t>untuk</a:t>
            </a:r>
            <a:r>
              <a:rPr lang="en-US" sz="1500" dirty="0">
                <a:latin typeface="Barlow Light" panose="020B0604020202020204" charset="0"/>
              </a:rPr>
              <a:t> </a:t>
            </a:r>
            <a:r>
              <a:rPr lang="en-US" sz="1500" dirty="0" err="1">
                <a:latin typeface="Barlow Light" panose="020B0604020202020204" charset="0"/>
              </a:rPr>
              <a:t>melaksanakan</a:t>
            </a:r>
            <a:r>
              <a:rPr lang="en-US" sz="1500" dirty="0">
                <a:latin typeface="Barlow Light" panose="020B0604020202020204" charset="0"/>
              </a:rPr>
              <a:t> program yang </a:t>
            </a:r>
            <a:r>
              <a:rPr lang="en-US" sz="1500" dirty="0" err="1">
                <a:latin typeface="Barlow Light" panose="020B0604020202020204" charset="0"/>
              </a:rPr>
              <a:t>telah</a:t>
            </a:r>
            <a:r>
              <a:rPr lang="en-US" sz="1500" dirty="0">
                <a:latin typeface="Barlow Light" panose="020B0604020202020204" charset="0"/>
              </a:rPr>
              <a:t> </a:t>
            </a:r>
            <a:r>
              <a:rPr lang="en-US" sz="1500" dirty="0" err="1">
                <a:latin typeface="Barlow Light" panose="020B0604020202020204" charset="0"/>
              </a:rPr>
              <a:t>dibuat</a:t>
            </a:r>
            <a:endParaRPr lang="en-US" sz="1500" dirty="0">
              <a:latin typeface="Barlow Ligh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60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ADAA90-FCF2-4AB7-8FA1-DB2751F1D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Penghapusan</a:t>
            </a:r>
            <a:r>
              <a:rPr lang="en-US" dirty="0"/>
              <a:t> (extinction)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E1600B6-4509-41FE-8AD3-309CDE246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9775" y="1599700"/>
            <a:ext cx="7097558" cy="2886000"/>
          </a:xfrm>
        </p:spPr>
        <p:txBody>
          <a:bodyPr>
            <a:normAutofit/>
          </a:bodyPr>
          <a:lstStyle/>
          <a:p>
            <a:pPr algn="just"/>
            <a:r>
              <a:rPr lang="en-US" sz="1500" b="1" i="1" dirty="0">
                <a:solidFill>
                  <a:srgbClr val="C00000"/>
                </a:solidFill>
              </a:rPr>
              <a:t>Extinction</a:t>
            </a:r>
            <a:r>
              <a:rPr lang="en-US" sz="1500" dirty="0"/>
              <a:t> </a:t>
            </a:r>
            <a:r>
              <a:rPr lang="en-US" sz="1500" dirty="0" err="1"/>
              <a:t>adalah</a:t>
            </a:r>
            <a:r>
              <a:rPr lang="en-US" sz="1500" dirty="0"/>
              <a:t> </a:t>
            </a:r>
            <a:r>
              <a:rPr lang="en-US" sz="1500" b="1" dirty="0" err="1">
                <a:solidFill>
                  <a:srgbClr val="C00000"/>
                </a:solidFill>
              </a:rPr>
              <a:t>menghentikan</a:t>
            </a:r>
            <a:r>
              <a:rPr lang="en-US" sz="1500" b="1" dirty="0">
                <a:solidFill>
                  <a:srgbClr val="C00000"/>
                </a:solidFill>
              </a:rPr>
              <a:t> </a:t>
            </a:r>
            <a:r>
              <a:rPr lang="en-US" sz="1500" b="1" i="1" dirty="0">
                <a:solidFill>
                  <a:srgbClr val="C00000"/>
                </a:solidFill>
              </a:rPr>
              <a:t>reinforcement</a:t>
            </a:r>
            <a:r>
              <a:rPr lang="en-US" sz="1500" b="1" dirty="0">
                <a:solidFill>
                  <a:srgbClr val="C00000"/>
                </a:solidFill>
              </a:rPr>
              <a:t> </a:t>
            </a:r>
            <a:r>
              <a:rPr lang="en-US" sz="1500" dirty="0"/>
              <a:t>pada </a:t>
            </a:r>
            <a:r>
              <a:rPr lang="en-US" sz="1500" dirty="0" err="1"/>
              <a:t>tingkah</a:t>
            </a:r>
            <a:r>
              <a:rPr lang="en-US" sz="1500" dirty="0"/>
              <a:t> </a:t>
            </a:r>
            <a:r>
              <a:rPr lang="en-US" sz="1500" dirty="0" err="1"/>
              <a:t>laku</a:t>
            </a:r>
            <a:r>
              <a:rPr lang="en-US" sz="1500" dirty="0"/>
              <a:t> yang </a:t>
            </a:r>
            <a:r>
              <a:rPr lang="en-US" sz="1500" dirty="0" err="1"/>
              <a:t>sebelumnya</a:t>
            </a:r>
            <a:r>
              <a:rPr lang="en-US" sz="1500" dirty="0"/>
              <a:t> </a:t>
            </a:r>
            <a:r>
              <a:rPr lang="en-US" sz="1500" dirty="0" err="1"/>
              <a:t>diberikan</a:t>
            </a:r>
            <a:r>
              <a:rPr lang="en-US" sz="1500" dirty="0"/>
              <a:t> reinforcement</a:t>
            </a:r>
          </a:p>
          <a:p>
            <a:pPr algn="just"/>
            <a:endParaRPr lang="en-US" sz="1500" dirty="0"/>
          </a:p>
          <a:p>
            <a:pPr algn="just"/>
            <a:r>
              <a:rPr lang="en-US" sz="1500" b="1" dirty="0" err="1"/>
              <a:t>Tahap-Tahap</a:t>
            </a:r>
            <a:r>
              <a:rPr lang="en-US" sz="1500" b="1" dirty="0"/>
              <a:t> </a:t>
            </a:r>
            <a:r>
              <a:rPr lang="en-US" sz="1500" b="1" i="1" dirty="0"/>
              <a:t>Extinction</a:t>
            </a:r>
          </a:p>
          <a:p>
            <a:pPr algn="just">
              <a:buFontTx/>
              <a:buChar char="-"/>
            </a:pPr>
            <a:r>
              <a:rPr lang="en-US" sz="1500" dirty="0" err="1"/>
              <a:t>Tentukan</a:t>
            </a:r>
            <a:r>
              <a:rPr lang="en-US" sz="1500" dirty="0"/>
              <a:t> </a:t>
            </a:r>
            <a:r>
              <a:rPr lang="en-US" sz="1500" dirty="0" err="1"/>
              <a:t>tingkah</a:t>
            </a:r>
            <a:r>
              <a:rPr lang="en-US" sz="1500" dirty="0"/>
              <a:t> </a:t>
            </a:r>
            <a:r>
              <a:rPr lang="en-US" sz="1500" dirty="0" err="1"/>
              <a:t>laku</a:t>
            </a:r>
            <a:r>
              <a:rPr lang="en-US" sz="1500" dirty="0"/>
              <a:t> yang </a:t>
            </a:r>
            <a:r>
              <a:rPr lang="en-US" sz="1500" dirty="0" err="1"/>
              <a:t>akan</a:t>
            </a:r>
            <a:r>
              <a:rPr lang="en-US" sz="1500" dirty="0"/>
              <a:t> </a:t>
            </a:r>
            <a:r>
              <a:rPr lang="en-US" sz="1500" dirty="0" err="1"/>
              <a:t>dihentikan</a:t>
            </a:r>
            <a:r>
              <a:rPr lang="en-US" sz="1500" dirty="0"/>
              <a:t> </a:t>
            </a:r>
            <a:r>
              <a:rPr lang="en-US" sz="1500" dirty="0" err="1"/>
              <a:t>dengan</a:t>
            </a:r>
            <a:r>
              <a:rPr lang="en-US" sz="1500" dirty="0"/>
              <a:t> </a:t>
            </a:r>
            <a:r>
              <a:rPr lang="en-US" sz="1500" dirty="0" err="1"/>
              <a:t>dianalisis</a:t>
            </a:r>
            <a:r>
              <a:rPr lang="en-US" sz="1500" dirty="0"/>
              <a:t> </a:t>
            </a:r>
            <a:r>
              <a:rPr lang="en-US" sz="1500" dirty="0" err="1"/>
              <a:t>dulu</a:t>
            </a:r>
            <a:r>
              <a:rPr lang="en-US" sz="1500" dirty="0"/>
              <a:t> </a:t>
            </a:r>
            <a:r>
              <a:rPr lang="en-US" sz="1500" dirty="0" err="1"/>
              <a:t>sebelumnya</a:t>
            </a:r>
            <a:endParaRPr lang="en-US" sz="1500" dirty="0"/>
          </a:p>
          <a:p>
            <a:pPr algn="just">
              <a:buFontTx/>
              <a:buChar char="-"/>
            </a:pPr>
            <a:r>
              <a:rPr lang="en-US" sz="1500" dirty="0" err="1"/>
              <a:t>Apabila</a:t>
            </a:r>
            <a:r>
              <a:rPr lang="en-US" sz="1500" dirty="0"/>
              <a:t> </a:t>
            </a:r>
            <a:r>
              <a:rPr lang="en-US" sz="1500" dirty="0" err="1"/>
              <a:t>tingkah</a:t>
            </a:r>
            <a:r>
              <a:rPr lang="en-US" sz="1500" dirty="0"/>
              <a:t> </a:t>
            </a:r>
            <a:r>
              <a:rPr lang="en-US" sz="1500" dirty="0" err="1"/>
              <a:t>laku</a:t>
            </a:r>
            <a:r>
              <a:rPr lang="en-US" sz="1500" dirty="0"/>
              <a:t> </a:t>
            </a:r>
            <a:r>
              <a:rPr lang="en-US" sz="1500" dirty="0" err="1"/>
              <a:t>tersebut</a:t>
            </a:r>
            <a:r>
              <a:rPr lang="en-US" sz="1500" dirty="0"/>
              <a:t> </a:t>
            </a:r>
            <a:r>
              <a:rPr lang="en-US" sz="1500" dirty="0" err="1"/>
              <a:t>ditampilkan</a:t>
            </a:r>
            <a:r>
              <a:rPr lang="en-US" sz="1500" dirty="0"/>
              <a:t> oleh </a:t>
            </a:r>
            <a:r>
              <a:rPr lang="en-US" sz="1500" dirty="0" err="1"/>
              <a:t>individu</a:t>
            </a:r>
            <a:r>
              <a:rPr lang="en-US" sz="1500" dirty="0"/>
              <a:t>, </a:t>
            </a:r>
            <a:r>
              <a:rPr lang="en-US" sz="1500" dirty="0" err="1"/>
              <a:t>maka</a:t>
            </a:r>
            <a:r>
              <a:rPr lang="en-US" sz="1500" dirty="0"/>
              <a:t> orang yang </a:t>
            </a:r>
            <a:r>
              <a:rPr lang="en-US" sz="1500" dirty="0" err="1"/>
              <a:t>ada</a:t>
            </a:r>
            <a:r>
              <a:rPr lang="en-US" sz="1500" dirty="0"/>
              <a:t> </a:t>
            </a:r>
            <a:r>
              <a:rPr lang="en-US" sz="1500" dirty="0" err="1"/>
              <a:t>disekitarnya</a:t>
            </a:r>
            <a:r>
              <a:rPr lang="en-US" sz="1500" dirty="0"/>
              <a:t> </a:t>
            </a:r>
            <a:r>
              <a:rPr lang="en-US" sz="1500" dirty="0" err="1"/>
              <a:t>harus</a:t>
            </a:r>
            <a:r>
              <a:rPr lang="en-US" sz="1500" dirty="0"/>
              <a:t> </a:t>
            </a:r>
            <a:r>
              <a:rPr lang="en-US" sz="1500" dirty="0" err="1"/>
              <a:t>mengabaikan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73987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72AC3F-439A-4E9A-B82B-107FDDEBA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Pembanjiran</a:t>
            </a:r>
            <a:r>
              <a:rPr lang="en-US" dirty="0"/>
              <a:t> (flooding)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9A106BB-8947-4850-BCD2-5F5AA45BC2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1800" i="1" dirty="0"/>
              <a:t>Flooding</a:t>
            </a:r>
            <a:r>
              <a:rPr lang="en-US" sz="1800" dirty="0"/>
              <a:t> </a:t>
            </a:r>
            <a:r>
              <a:rPr lang="en-US" sz="1800" dirty="0" err="1"/>
              <a:t>merupakan</a:t>
            </a:r>
            <a:r>
              <a:rPr lang="en-US" sz="1800" dirty="0"/>
              <a:t> </a:t>
            </a:r>
            <a:r>
              <a:rPr lang="en-US" sz="1800" dirty="0" err="1"/>
              <a:t>teknik</a:t>
            </a:r>
            <a:r>
              <a:rPr lang="en-US" sz="1800" dirty="0"/>
              <a:t> </a:t>
            </a:r>
            <a:r>
              <a:rPr lang="en-US" sz="1800" dirty="0" err="1"/>
              <a:t>modifikasi</a:t>
            </a:r>
            <a:r>
              <a:rPr lang="en-US" sz="1800" dirty="0"/>
              <a:t> </a:t>
            </a:r>
            <a:r>
              <a:rPr lang="en-US" sz="1800" dirty="0" err="1"/>
              <a:t>perilaku</a:t>
            </a:r>
            <a:r>
              <a:rPr lang="en-US" sz="1800" dirty="0"/>
              <a:t> </a:t>
            </a:r>
            <a:r>
              <a:rPr lang="en-US" sz="1800" dirty="0" err="1"/>
              <a:t>berdasarkan</a:t>
            </a:r>
            <a:r>
              <a:rPr lang="en-US" sz="1800" dirty="0"/>
              <a:t> </a:t>
            </a:r>
            <a:r>
              <a:rPr lang="en-US" sz="1800" dirty="0" err="1"/>
              <a:t>teori</a:t>
            </a:r>
            <a:r>
              <a:rPr lang="en-US" sz="1800" dirty="0"/>
              <a:t> B. F. Skinner</a:t>
            </a:r>
          </a:p>
          <a:p>
            <a:pPr marL="0" indent="0" algn="just">
              <a:buNone/>
            </a:pPr>
            <a:endParaRPr lang="en-US" sz="1800" dirty="0"/>
          </a:p>
          <a:p>
            <a:pPr algn="just"/>
            <a:r>
              <a:rPr lang="en-US" sz="1800" b="1" i="1" dirty="0">
                <a:solidFill>
                  <a:srgbClr val="C00000"/>
                </a:solidFill>
              </a:rPr>
              <a:t>Flooding</a:t>
            </a:r>
            <a:r>
              <a:rPr lang="en-US" sz="1800" dirty="0"/>
              <a:t> yang </a:t>
            </a:r>
            <a:r>
              <a:rPr lang="en-US" sz="1800" dirty="0" err="1"/>
              <a:t>artinya</a:t>
            </a:r>
            <a:r>
              <a:rPr lang="en-US" sz="1800" dirty="0"/>
              <a:t> ‘</a:t>
            </a:r>
            <a:r>
              <a:rPr lang="en-US" sz="1800" dirty="0" err="1"/>
              <a:t>membanjiri</a:t>
            </a:r>
            <a:r>
              <a:rPr lang="en-US" sz="1800" dirty="0"/>
              <a:t>’ </a:t>
            </a:r>
            <a:r>
              <a:rPr lang="en-US" sz="1800" dirty="0" err="1"/>
              <a:t>konseli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 smtClean="0"/>
              <a:t>situasi</a:t>
            </a:r>
            <a:r>
              <a:rPr lang="en-US" sz="1800" dirty="0" smtClean="0"/>
              <a:t>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penyebab</a:t>
            </a:r>
            <a:r>
              <a:rPr lang="en-US" sz="1800" dirty="0"/>
              <a:t> </a:t>
            </a:r>
            <a:r>
              <a:rPr lang="en-US" sz="1800" dirty="0" err="1"/>
              <a:t>kecemasan</a:t>
            </a:r>
            <a:r>
              <a:rPr lang="en-US" sz="1800" dirty="0"/>
              <a:t>, </a:t>
            </a:r>
            <a:r>
              <a:rPr lang="en-US" sz="1800" dirty="0" err="1"/>
              <a:t>sampai</a:t>
            </a:r>
            <a:r>
              <a:rPr lang="en-US" sz="1800" dirty="0"/>
              <a:t> </a:t>
            </a:r>
            <a:r>
              <a:rPr lang="en-US" sz="1800" dirty="0" err="1"/>
              <a:t>konseli</a:t>
            </a:r>
            <a:r>
              <a:rPr lang="en-US" sz="1800" dirty="0"/>
              <a:t> </a:t>
            </a:r>
            <a:r>
              <a:rPr lang="en-US" sz="1800" dirty="0" err="1"/>
              <a:t>sadar</a:t>
            </a:r>
            <a:r>
              <a:rPr lang="en-US" sz="1800" dirty="0"/>
              <a:t> </a:t>
            </a:r>
            <a:r>
              <a:rPr lang="en-US" sz="1800" dirty="0" err="1"/>
              <a:t>bahwa</a:t>
            </a:r>
            <a:r>
              <a:rPr lang="en-US" sz="1800" dirty="0"/>
              <a:t> yang </a:t>
            </a:r>
            <a:r>
              <a:rPr lang="en-US" sz="1800" dirty="0" err="1"/>
              <a:t>dicemaskan</a:t>
            </a:r>
            <a:r>
              <a:rPr lang="en-US" sz="1800" dirty="0"/>
              <a:t>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terjadi</a:t>
            </a:r>
            <a:r>
              <a:rPr lang="en-US" sz="1800" dirty="0"/>
              <a:t>.</a:t>
            </a:r>
            <a:endParaRPr lang="x-none" sz="1800" dirty="0"/>
          </a:p>
        </p:txBody>
      </p:sp>
    </p:spTree>
    <p:extLst>
      <p:ext uri="{BB962C8B-B14F-4D97-AF65-F5344CB8AC3E}">
        <p14:creationId xmlns:p14="http://schemas.microsoft.com/office/powerpoint/2010/main" val="87331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EF85F0-E9AB-4F16-B848-AE9FD4604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Cara </a:t>
            </a:r>
            <a:r>
              <a:rPr lang="en-US" dirty="0" err="1"/>
              <a:t>penerapan</a:t>
            </a:r>
            <a:r>
              <a:rPr lang="en-US" dirty="0"/>
              <a:t> flooding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130375-6511-40A6-88BB-6A262BB9B6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9775" y="1599700"/>
            <a:ext cx="3141407" cy="2886000"/>
          </a:xfrm>
        </p:spPr>
        <p:txBody>
          <a:bodyPr>
            <a:normAutofit/>
          </a:bodyPr>
          <a:lstStyle/>
          <a:p>
            <a:pPr marL="76200" indent="0" algn="just">
              <a:buNone/>
            </a:pPr>
            <a:r>
              <a:rPr lang="en-US" sz="1800" b="1" dirty="0" err="1">
                <a:solidFill>
                  <a:srgbClr val="C00000"/>
                </a:solidFill>
              </a:rPr>
              <a:t>Invivo</a:t>
            </a:r>
            <a:r>
              <a:rPr lang="en-US" sz="1800" dirty="0"/>
              <a:t> </a:t>
            </a:r>
          </a:p>
          <a:p>
            <a:pPr marL="76200" indent="0" algn="just">
              <a:buNone/>
            </a:pPr>
            <a:r>
              <a:rPr lang="en-US" sz="1800" dirty="0" err="1"/>
              <a:t>konselor</a:t>
            </a:r>
            <a:r>
              <a:rPr lang="en-US" sz="1800" dirty="0"/>
              <a:t> </a:t>
            </a:r>
            <a:r>
              <a:rPr lang="en-US" sz="1800" dirty="0" err="1"/>
              <a:t>membawa</a:t>
            </a:r>
            <a:r>
              <a:rPr lang="en-US" sz="1800" dirty="0"/>
              <a:t> </a:t>
            </a:r>
            <a:r>
              <a:rPr lang="en-US" sz="1800" dirty="0" err="1"/>
              <a:t>konseli</a:t>
            </a:r>
            <a:r>
              <a:rPr lang="en-US" sz="1800" dirty="0"/>
              <a:t> </a:t>
            </a:r>
            <a:r>
              <a:rPr lang="en-US" sz="1800" dirty="0" err="1"/>
              <a:t>hadir</a:t>
            </a:r>
            <a:r>
              <a:rPr lang="en-US" sz="1800" dirty="0"/>
              <a:t> pada </a:t>
            </a:r>
            <a:r>
              <a:rPr lang="en-US" sz="1800" dirty="0" err="1"/>
              <a:t>situasi</a:t>
            </a:r>
            <a:r>
              <a:rPr lang="en-US" sz="1800" dirty="0"/>
              <a:t> </a:t>
            </a:r>
            <a:r>
              <a:rPr lang="en-US" sz="1800" dirty="0" err="1"/>
              <a:t>atau</a:t>
            </a:r>
            <a:r>
              <a:rPr lang="en-US" sz="1800" dirty="0"/>
              <a:t> stimulus yang </a:t>
            </a:r>
            <a:r>
              <a:rPr lang="en-US" sz="1800" dirty="0" err="1"/>
              <a:t>menimbulkan</a:t>
            </a:r>
            <a:r>
              <a:rPr lang="en-US" sz="1800" dirty="0"/>
              <a:t> rasa </a:t>
            </a:r>
            <a:r>
              <a:rPr lang="en-US" sz="1800" dirty="0" err="1"/>
              <a:t>takut</a:t>
            </a:r>
            <a:r>
              <a:rPr lang="en-US" sz="1800" dirty="0"/>
              <a:t> </a:t>
            </a:r>
            <a:r>
              <a:rPr lang="en-US" sz="1800" dirty="0" err="1"/>
              <a:t>selama</a:t>
            </a:r>
            <a:r>
              <a:rPr lang="en-US" sz="1800" dirty="0"/>
              <a:t> </a:t>
            </a:r>
            <a:r>
              <a:rPr lang="en-US" sz="1800" dirty="0" err="1"/>
              <a:t>terapi</a:t>
            </a:r>
            <a:r>
              <a:rPr lang="en-US" sz="1800" dirty="0"/>
              <a:t> </a:t>
            </a:r>
            <a:r>
              <a:rPr lang="en-US" sz="1800" dirty="0" err="1"/>
              <a:t>berlangsung</a:t>
            </a:r>
            <a:r>
              <a:rPr lang="en-US" sz="1800" dirty="0"/>
              <a:t> (</a:t>
            </a:r>
            <a:r>
              <a:rPr lang="en-US" sz="1800" dirty="0" err="1" smtClean="0"/>
              <a:t>misal</a:t>
            </a:r>
            <a:r>
              <a:rPr lang="en-US" sz="1800" dirty="0"/>
              <a:t>: </a:t>
            </a:r>
            <a:r>
              <a:rPr lang="en-US" sz="1800" dirty="0" err="1"/>
              <a:t>kasus</a:t>
            </a:r>
            <a:r>
              <a:rPr lang="en-US" sz="1800" dirty="0"/>
              <a:t> </a:t>
            </a:r>
            <a:r>
              <a:rPr lang="en-US" sz="1800" dirty="0" err="1"/>
              <a:t>takut</a:t>
            </a:r>
            <a:r>
              <a:rPr lang="en-US" sz="1800" dirty="0"/>
              <a:t> </a:t>
            </a:r>
            <a:r>
              <a:rPr lang="en-US" sz="1800" dirty="0" err="1"/>
              <a:t>ketinggian</a:t>
            </a:r>
            <a:r>
              <a:rPr lang="en-US" sz="1800" dirty="0"/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9D1F263-B43B-4E99-927B-1F407441BA0F}"/>
              </a:ext>
            </a:extLst>
          </p:cNvPr>
          <p:cNvSpPr txBox="1"/>
          <p:nvPr/>
        </p:nvSpPr>
        <p:spPr>
          <a:xfrm>
            <a:off x="2504478" y="4194709"/>
            <a:ext cx="5025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>
                <a:latin typeface="Barlow Light" panose="020B0604020202020204" charset="0"/>
              </a:rPr>
              <a:t>Flooding</a:t>
            </a:r>
            <a:r>
              <a:rPr lang="en-US" sz="1800" dirty="0">
                <a:latin typeface="Barlow Light" panose="020B0604020202020204" charset="0"/>
              </a:rPr>
              <a:t> </a:t>
            </a:r>
            <a:r>
              <a:rPr lang="en-US" sz="1800" dirty="0" err="1">
                <a:latin typeface="Barlow Light" panose="020B0604020202020204" charset="0"/>
              </a:rPr>
              <a:t>dikembangkan</a:t>
            </a:r>
            <a:r>
              <a:rPr lang="en-US" sz="1800" dirty="0">
                <a:latin typeface="Barlow Light" panose="020B0604020202020204" charset="0"/>
              </a:rPr>
              <a:t> oleh </a:t>
            </a:r>
            <a:r>
              <a:rPr lang="en-US" sz="1800" dirty="0" err="1">
                <a:latin typeface="Barlow Light" panose="020B0604020202020204" charset="0"/>
              </a:rPr>
              <a:t>Stampfl</a:t>
            </a:r>
            <a:r>
              <a:rPr lang="en-US" sz="1800" dirty="0">
                <a:latin typeface="Barlow Light" panose="020B0604020202020204" charset="0"/>
              </a:rPr>
              <a:t> </a:t>
            </a:r>
            <a:r>
              <a:rPr lang="en-US" sz="1800" dirty="0" err="1">
                <a:latin typeface="Barlow Light" panose="020B0604020202020204" charset="0"/>
              </a:rPr>
              <a:t>dengan</a:t>
            </a:r>
            <a:r>
              <a:rPr lang="en-US" sz="1800" dirty="0">
                <a:latin typeface="Barlow Light" panose="020B0604020202020204" charset="0"/>
              </a:rPr>
              <a:t> </a:t>
            </a:r>
            <a:r>
              <a:rPr lang="en-US" sz="1800" dirty="0" err="1">
                <a:latin typeface="Barlow Light" panose="020B0604020202020204" charset="0"/>
              </a:rPr>
              <a:t>nama</a:t>
            </a:r>
            <a:r>
              <a:rPr lang="en-US" sz="1800" dirty="0">
                <a:latin typeface="Barlow Light" panose="020B0604020202020204" charset="0"/>
              </a:rPr>
              <a:t> </a:t>
            </a:r>
            <a:r>
              <a:rPr lang="en-US" sz="1800" b="1" dirty="0" err="1">
                <a:latin typeface="Barlow Light" panose="020B0604020202020204" charset="0"/>
              </a:rPr>
              <a:t>terapi</a:t>
            </a:r>
            <a:r>
              <a:rPr lang="en-US" sz="1800" b="1" dirty="0">
                <a:latin typeface="Barlow Light" panose="020B0604020202020204" charset="0"/>
              </a:rPr>
              <a:t> </a:t>
            </a:r>
            <a:r>
              <a:rPr lang="en-US" sz="1800" b="1" dirty="0" err="1">
                <a:latin typeface="Barlow Light" panose="020B0604020202020204" charset="0"/>
              </a:rPr>
              <a:t>implosif</a:t>
            </a:r>
            <a:endParaRPr lang="x-none" sz="1800" b="1" dirty="0">
              <a:latin typeface="Barlow Light" panose="020B060402020202020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28CD77D-BE97-437A-B2C9-8142BEA3C22A}"/>
              </a:ext>
            </a:extLst>
          </p:cNvPr>
          <p:cNvSpPr/>
          <p:nvPr/>
        </p:nvSpPr>
        <p:spPr>
          <a:xfrm>
            <a:off x="5146923" y="1702509"/>
            <a:ext cx="314140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800" b="1" dirty="0" err="1">
                <a:solidFill>
                  <a:srgbClr val="C00000"/>
                </a:solidFill>
              </a:rPr>
              <a:t>Imajeri</a:t>
            </a:r>
            <a:endParaRPr lang="en-US" sz="1800" b="1" dirty="0">
              <a:solidFill>
                <a:srgbClr val="C00000"/>
              </a:solidFill>
            </a:endParaRPr>
          </a:p>
          <a:p>
            <a:pPr algn="just"/>
            <a:endParaRPr lang="en-US" sz="1800" b="1" dirty="0">
              <a:solidFill>
                <a:srgbClr val="C00000"/>
              </a:solidFill>
            </a:endParaRPr>
          </a:p>
          <a:p>
            <a:pPr algn="just"/>
            <a:r>
              <a:rPr lang="en-US" sz="1800" dirty="0" err="1">
                <a:latin typeface="Barlow Light" panose="020B0604020202020204" charset="0"/>
              </a:rPr>
              <a:t>konselor</a:t>
            </a:r>
            <a:r>
              <a:rPr lang="en-US" sz="1800" dirty="0">
                <a:latin typeface="Barlow Light" panose="020B0604020202020204" charset="0"/>
              </a:rPr>
              <a:t> </a:t>
            </a:r>
            <a:r>
              <a:rPr lang="en-US" sz="1800" dirty="0" err="1">
                <a:latin typeface="Barlow Light" panose="020B0604020202020204" charset="0"/>
              </a:rPr>
              <a:t>akan</a:t>
            </a:r>
            <a:r>
              <a:rPr lang="en-US" sz="1800" dirty="0">
                <a:latin typeface="Barlow Light" panose="020B0604020202020204" charset="0"/>
              </a:rPr>
              <a:t> </a:t>
            </a:r>
            <a:r>
              <a:rPr lang="en-US" sz="1800" dirty="0" err="1">
                <a:latin typeface="Barlow Light" panose="020B0604020202020204" charset="0"/>
              </a:rPr>
              <a:t>membuat</a:t>
            </a:r>
            <a:r>
              <a:rPr lang="en-US" sz="1800" dirty="0">
                <a:latin typeface="Barlow Light" panose="020B0604020202020204" charset="0"/>
              </a:rPr>
              <a:t> </a:t>
            </a:r>
            <a:r>
              <a:rPr lang="en-US" sz="1800" dirty="0" err="1">
                <a:latin typeface="Barlow Light" panose="020B0604020202020204" charset="0"/>
              </a:rPr>
              <a:t>gambaran</a:t>
            </a:r>
            <a:r>
              <a:rPr lang="en-US" sz="1800" dirty="0">
                <a:latin typeface="Barlow Light" panose="020B0604020202020204" charset="0"/>
              </a:rPr>
              <a:t> </a:t>
            </a:r>
            <a:r>
              <a:rPr lang="en-US" sz="1800" dirty="0" err="1">
                <a:latin typeface="Barlow Light" panose="020B0604020202020204" charset="0"/>
              </a:rPr>
              <a:t>situasi</a:t>
            </a:r>
            <a:r>
              <a:rPr lang="en-US" sz="1800" dirty="0">
                <a:latin typeface="Barlow Light" panose="020B0604020202020204" charset="0"/>
              </a:rPr>
              <a:t> yang </a:t>
            </a:r>
            <a:r>
              <a:rPr lang="en-US" sz="1800" dirty="0" err="1">
                <a:latin typeface="Barlow Light" panose="020B0604020202020204" charset="0"/>
              </a:rPr>
              <a:t>meningkatkan</a:t>
            </a:r>
            <a:r>
              <a:rPr lang="en-US" sz="1800" dirty="0">
                <a:latin typeface="Barlow Light" panose="020B0604020202020204" charset="0"/>
              </a:rPr>
              <a:t> rasa </a:t>
            </a:r>
            <a:r>
              <a:rPr lang="en-US" sz="1800" dirty="0" err="1">
                <a:latin typeface="Barlow Light" panose="020B0604020202020204" charset="0"/>
              </a:rPr>
              <a:t>takut</a:t>
            </a:r>
            <a:r>
              <a:rPr lang="en-US" sz="1800" dirty="0">
                <a:latin typeface="Barlow Light" panose="020B0604020202020204" charset="0"/>
              </a:rPr>
              <a:t> </a:t>
            </a:r>
            <a:r>
              <a:rPr lang="en-US" sz="1800" dirty="0" err="1">
                <a:latin typeface="Barlow Light" panose="020B0604020202020204" charset="0"/>
              </a:rPr>
              <a:t>konseli</a:t>
            </a:r>
            <a:endParaRPr lang="x-none" sz="1800" dirty="0">
              <a:latin typeface="Barlow Ligh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49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FC2EF2-0F33-45EB-BDDA-14C748796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Prosedur</a:t>
            </a:r>
            <a:r>
              <a:rPr lang="en-US" dirty="0"/>
              <a:t> </a:t>
            </a:r>
            <a:r>
              <a:rPr lang="en-US" dirty="0" err="1"/>
              <a:t>terapi</a:t>
            </a:r>
            <a:r>
              <a:rPr lang="en-US" dirty="0"/>
              <a:t> </a:t>
            </a:r>
            <a:r>
              <a:rPr lang="en-US" dirty="0" err="1"/>
              <a:t>implosif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50D969D-6CA8-4156-B6EA-A4041D8454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sz="1800" dirty="0" err="1"/>
              <a:t>Mencari</a:t>
            </a:r>
            <a:r>
              <a:rPr lang="en-US" sz="1800" dirty="0"/>
              <a:t> stimulus yang </a:t>
            </a:r>
            <a:r>
              <a:rPr lang="en-US" sz="1800" dirty="0" err="1"/>
              <a:t>memicu</a:t>
            </a:r>
            <a:r>
              <a:rPr lang="en-US" sz="1800" dirty="0"/>
              <a:t> </a:t>
            </a:r>
            <a:r>
              <a:rPr lang="en-US" sz="1800" dirty="0" err="1"/>
              <a:t>gejala</a:t>
            </a:r>
            <a:r>
              <a:rPr lang="en-US" sz="1800" dirty="0"/>
              <a:t> </a:t>
            </a:r>
            <a:r>
              <a:rPr lang="en-US" sz="1800" dirty="0" err="1"/>
              <a:t>tersebut</a:t>
            </a:r>
            <a:r>
              <a:rPr lang="en-US" sz="1800" dirty="0"/>
              <a:t> </a:t>
            </a:r>
            <a:r>
              <a:rPr lang="en-US" sz="1800" dirty="0" err="1"/>
              <a:t>muncul</a:t>
            </a:r>
            <a:endParaRPr lang="en-US" sz="1800" dirty="0"/>
          </a:p>
          <a:p>
            <a:pPr algn="just"/>
            <a:r>
              <a:rPr lang="en-US" sz="1800" dirty="0" err="1"/>
              <a:t>Menganalisis</a:t>
            </a:r>
            <a:r>
              <a:rPr lang="en-US" sz="1800" dirty="0"/>
              <a:t> </a:t>
            </a:r>
            <a:r>
              <a:rPr lang="en-US" sz="1800" dirty="0" err="1"/>
              <a:t>bagaimana</a:t>
            </a:r>
            <a:r>
              <a:rPr lang="en-US" sz="1800" dirty="0"/>
              <a:t> </a:t>
            </a:r>
            <a:r>
              <a:rPr lang="en-US" sz="1800" dirty="0" err="1"/>
              <a:t>antara</a:t>
            </a:r>
            <a:r>
              <a:rPr lang="en-US" sz="1800" dirty="0"/>
              <a:t> </a:t>
            </a:r>
            <a:r>
              <a:rPr lang="en-US" sz="1800" dirty="0" err="1"/>
              <a:t>gejala</a:t>
            </a:r>
            <a:r>
              <a:rPr lang="en-US" sz="1800" dirty="0"/>
              <a:t> </a:t>
            </a:r>
            <a:r>
              <a:rPr lang="en-US" sz="1800" dirty="0" err="1"/>
              <a:t>berkaitan</a:t>
            </a:r>
            <a:r>
              <a:rPr lang="en-US" sz="1800" dirty="0"/>
              <a:t> dan </a:t>
            </a:r>
            <a:r>
              <a:rPr lang="en-US" sz="1800" dirty="0" err="1"/>
              <a:t>bagaimana</a:t>
            </a:r>
            <a:r>
              <a:rPr lang="en-US" sz="1800" dirty="0"/>
              <a:t> </a:t>
            </a:r>
            <a:r>
              <a:rPr lang="en-US" sz="1800" dirty="0" err="1"/>
              <a:t>gejala</a:t>
            </a:r>
            <a:r>
              <a:rPr lang="en-US" sz="1800" dirty="0"/>
              <a:t> </a:t>
            </a:r>
            <a:r>
              <a:rPr lang="en-US" sz="1800" dirty="0" err="1"/>
              <a:t>membentuk</a:t>
            </a:r>
            <a:r>
              <a:rPr lang="en-US" sz="1800" dirty="0"/>
              <a:t> </a:t>
            </a:r>
            <a:r>
              <a:rPr lang="en-US" sz="1800" dirty="0" err="1"/>
              <a:t>perilaku</a:t>
            </a:r>
            <a:r>
              <a:rPr lang="en-US" sz="1800" dirty="0"/>
              <a:t> </a:t>
            </a:r>
            <a:r>
              <a:rPr lang="en-US" sz="1800" dirty="0" err="1"/>
              <a:t>konseli</a:t>
            </a:r>
            <a:endParaRPr lang="en-US" sz="1800" dirty="0"/>
          </a:p>
          <a:p>
            <a:pPr algn="just"/>
            <a:r>
              <a:rPr lang="en-US" sz="1800" dirty="0" err="1"/>
              <a:t>Meminta</a:t>
            </a:r>
            <a:r>
              <a:rPr lang="en-US" sz="1800" dirty="0"/>
              <a:t> </a:t>
            </a:r>
            <a:r>
              <a:rPr lang="en-US" sz="1800" dirty="0" err="1"/>
              <a:t>konseli</a:t>
            </a:r>
            <a:r>
              <a:rPr lang="en-US" sz="1800" dirty="0"/>
              <a:t> </a:t>
            </a:r>
            <a:r>
              <a:rPr lang="en-US" sz="1800" dirty="0" err="1"/>
              <a:t>membayangkan</a:t>
            </a:r>
            <a:r>
              <a:rPr lang="en-US" sz="1800" dirty="0"/>
              <a:t> </a:t>
            </a:r>
            <a:r>
              <a:rPr lang="en-US" sz="1800" dirty="0" err="1"/>
              <a:t>seluruhnya</a:t>
            </a:r>
            <a:r>
              <a:rPr lang="en-US" sz="1800" dirty="0"/>
              <a:t> </a:t>
            </a:r>
            <a:r>
              <a:rPr lang="en-US" sz="1800" dirty="0" err="1"/>
              <a:t>apa</a:t>
            </a:r>
            <a:r>
              <a:rPr lang="en-US" sz="1800" dirty="0"/>
              <a:t> yang </a:t>
            </a:r>
            <a:r>
              <a:rPr lang="en-US" sz="1800" dirty="0" err="1"/>
              <a:t>dijabarkan</a:t>
            </a:r>
            <a:r>
              <a:rPr lang="en-US" sz="1800" dirty="0"/>
              <a:t> </a:t>
            </a:r>
            <a:r>
              <a:rPr lang="en-US" sz="1800" dirty="0" err="1"/>
              <a:t>konselor</a:t>
            </a:r>
            <a:endParaRPr lang="en-US" sz="1800" dirty="0"/>
          </a:p>
          <a:p>
            <a:pPr algn="just"/>
            <a:r>
              <a:rPr lang="en-US" sz="1800" dirty="0" err="1"/>
              <a:t>Bergerak</a:t>
            </a:r>
            <a:r>
              <a:rPr lang="en-US" sz="1800" dirty="0"/>
              <a:t> </a:t>
            </a:r>
            <a:r>
              <a:rPr lang="en-US" sz="1800" dirty="0" err="1"/>
              <a:t>semakin</a:t>
            </a:r>
            <a:r>
              <a:rPr lang="en-US" sz="1800" dirty="0"/>
              <a:t> </a:t>
            </a:r>
            <a:r>
              <a:rPr lang="en-US" sz="1800" dirty="0" err="1"/>
              <a:t>dekat</a:t>
            </a:r>
            <a:r>
              <a:rPr lang="en-US" sz="1800" dirty="0"/>
              <a:t> </a:t>
            </a:r>
            <a:r>
              <a:rPr lang="en-US" sz="1800" dirty="0" err="1"/>
              <a:t>kepada</a:t>
            </a:r>
            <a:r>
              <a:rPr lang="en-US" sz="1800" dirty="0"/>
              <a:t> </a:t>
            </a:r>
            <a:r>
              <a:rPr lang="en-US" sz="1800" dirty="0" err="1"/>
              <a:t>apa</a:t>
            </a:r>
            <a:r>
              <a:rPr lang="en-US" sz="1800" dirty="0"/>
              <a:t> yang </a:t>
            </a:r>
            <a:r>
              <a:rPr lang="en-US" sz="1800" dirty="0" err="1"/>
              <a:t>dirinya</a:t>
            </a:r>
            <a:r>
              <a:rPr lang="en-US" sz="1800" dirty="0"/>
              <a:t> </a:t>
            </a:r>
            <a:r>
              <a:rPr lang="en-US" sz="1800" dirty="0" err="1" smtClean="0"/>
              <a:t>takuti</a:t>
            </a:r>
            <a:r>
              <a:rPr lang="en-US" sz="1800" dirty="0" smtClean="0"/>
              <a:t> </a:t>
            </a:r>
            <a:r>
              <a:rPr lang="en-US" sz="1800" dirty="0"/>
              <a:t>dan </a:t>
            </a:r>
            <a:r>
              <a:rPr lang="en-US" sz="1800" dirty="0" err="1"/>
              <a:t>meminta</a:t>
            </a:r>
            <a:r>
              <a:rPr lang="en-US" sz="1800" dirty="0"/>
              <a:t> </a:t>
            </a:r>
            <a:r>
              <a:rPr lang="en-US" sz="1800" dirty="0" err="1"/>
              <a:t>konseli</a:t>
            </a:r>
            <a:r>
              <a:rPr lang="en-US" sz="1800" dirty="0"/>
              <a:t> </a:t>
            </a:r>
            <a:r>
              <a:rPr lang="en-US" sz="1800" dirty="0" err="1"/>
              <a:t>membayangkan</a:t>
            </a:r>
            <a:r>
              <a:rPr lang="en-US" sz="1800" dirty="0"/>
              <a:t> </a:t>
            </a:r>
            <a:r>
              <a:rPr lang="en-US" sz="1800" dirty="0" err="1"/>
              <a:t>apa</a:t>
            </a:r>
            <a:r>
              <a:rPr lang="en-US" sz="1800" dirty="0"/>
              <a:t> yang paling </a:t>
            </a:r>
            <a:r>
              <a:rPr lang="en-US" sz="1800" dirty="0" err="1" smtClean="0"/>
              <a:t>ingin</a:t>
            </a:r>
            <a:r>
              <a:rPr lang="en-US" sz="1800" dirty="0" smtClean="0"/>
              <a:t> </a:t>
            </a:r>
            <a:r>
              <a:rPr lang="en-US" sz="1800" dirty="0" err="1"/>
              <a:t>dihindari</a:t>
            </a:r>
            <a:endParaRPr lang="en-US" sz="1800" dirty="0"/>
          </a:p>
          <a:p>
            <a:pPr algn="just"/>
            <a:r>
              <a:rPr lang="en-US" sz="1800" dirty="0" err="1"/>
              <a:t>Mengulang</a:t>
            </a:r>
            <a:r>
              <a:rPr lang="en-US" sz="1800" dirty="0"/>
              <a:t> </a:t>
            </a:r>
            <a:r>
              <a:rPr lang="en-US" sz="1800" dirty="0" err="1"/>
              <a:t>prosedur</a:t>
            </a:r>
            <a:r>
              <a:rPr lang="en-US" sz="1800" dirty="0"/>
              <a:t> </a:t>
            </a:r>
            <a:r>
              <a:rPr lang="en-US" sz="1800" dirty="0" err="1"/>
              <a:t>tersebut</a:t>
            </a:r>
            <a:r>
              <a:rPr lang="en-US" sz="1800" dirty="0"/>
              <a:t> </a:t>
            </a:r>
            <a:r>
              <a:rPr lang="en-US" sz="1800" dirty="0" err="1"/>
              <a:t>sampai</a:t>
            </a:r>
            <a:r>
              <a:rPr lang="en-US" sz="1800" dirty="0"/>
              <a:t> </a:t>
            </a:r>
            <a:r>
              <a:rPr lang="en-US" sz="1800" dirty="0" err="1"/>
              <a:t>kecemasan</a:t>
            </a:r>
            <a:r>
              <a:rPr lang="en-US" sz="1800" dirty="0"/>
              <a:t>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muncul</a:t>
            </a:r>
            <a:r>
              <a:rPr lang="en-US" sz="1800" dirty="0"/>
              <a:t> </a:t>
            </a:r>
            <a:r>
              <a:rPr lang="en-US" sz="1800" dirty="0" err="1"/>
              <a:t>lagi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diri</a:t>
            </a:r>
            <a:r>
              <a:rPr lang="en-US" sz="1800" dirty="0"/>
              <a:t> </a:t>
            </a:r>
            <a:r>
              <a:rPr lang="en-US" sz="1800" dirty="0" err="1"/>
              <a:t>konseli</a:t>
            </a:r>
            <a:endParaRPr lang="x-none" sz="1800" dirty="0"/>
          </a:p>
        </p:txBody>
      </p:sp>
    </p:spTree>
    <p:extLst>
      <p:ext uri="{BB962C8B-B14F-4D97-AF65-F5344CB8AC3E}">
        <p14:creationId xmlns:p14="http://schemas.microsoft.com/office/powerpoint/2010/main" val="77164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35078E-7DD4-4538-B200-261D167DF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Penjenuhan</a:t>
            </a:r>
            <a:r>
              <a:rPr lang="en-US" dirty="0"/>
              <a:t> </a:t>
            </a:r>
            <a:r>
              <a:rPr lang="en-US" i="1" dirty="0"/>
              <a:t>[ Satiation ]</a:t>
            </a:r>
            <a:endParaRPr lang="en-ID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C32B25E-ED2C-4B09-A978-68ABFC0B4A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9775" y="1445643"/>
            <a:ext cx="4998207" cy="3478781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“ </a:t>
            </a:r>
            <a:r>
              <a:rPr lang="en-US" b="1" dirty="0" err="1"/>
              <a:t>Membuat</a:t>
            </a:r>
            <a:r>
              <a:rPr lang="en-US" b="1" dirty="0"/>
              <a:t> </a:t>
            </a:r>
            <a:r>
              <a:rPr lang="en-US" b="1" dirty="0" err="1"/>
              <a:t>diri</a:t>
            </a:r>
            <a:r>
              <a:rPr lang="en-US" b="1" dirty="0"/>
              <a:t> </a:t>
            </a:r>
            <a:r>
              <a:rPr lang="en-US" b="1" dirty="0" err="1"/>
              <a:t>sendiri</a:t>
            </a:r>
            <a:r>
              <a:rPr lang="en-US" b="1" dirty="0"/>
              <a:t> </a:t>
            </a:r>
            <a:r>
              <a:rPr lang="en-US" b="1" dirty="0" err="1"/>
              <a:t>bosan</a:t>
            </a:r>
            <a:r>
              <a:rPr lang="en-US" b="1" dirty="0"/>
              <a:t>/</a:t>
            </a:r>
            <a:r>
              <a:rPr lang="en-US" b="1" dirty="0" err="1"/>
              <a:t>jenuh</a:t>
            </a:r>
            <a:r>
              <a:rPr lang="en-US" b="1" dirty="0"/>
              <a:t> </a:t>
            </a:r>
            <a:r>
              <a:rPr lang="en-US" b="1" dirty="0" err="1"/>
              <a:t>terhadap</a:t>
            </a:r>
            <a:r>
              <a:rPr lang="en-US" b="1" dirty="0"/>
              <a:t> </a:t>
            </a:r>
            <a:r>
              <a:rPr lang="en-US" b="1" dirty="0" err="1"/>
              <a:t>suatu</a:t>
            </a:r>
            <a:r>
              <a:rPr lang="en-US" b="1" dirty="0"/>
              <a:t> </a:t>
            </a:r>
            <a:r>
              <a:rPr lang="en-US" b="1" dirty="0" err="1"/>
              <a:t>tingkah</a:t>
            </a:r>
            <a:r>
              <a:rPr lang="en-US" b="1" dirty="0"/>
              <a:t> </a:t>
            </a:r>
            <a:r>
              <a:rPr lang="en-US" b="1" dirty="0" err="1"/>
              <a:t>laku</a:t>
            </a:r>
            <a:r>
              <a:rPr lang="en-US" b="1" dirty="0"/>
              <a:t>, </a:t>
            </a:r>
            <a:r>
              <a:rPr lang="en-US" b="1" dirty="0" err="1"/>
              <a:t>sehingga</a:t>
            </a:r>
            <a:r>
              <a:rPr lang="en-US" b="1" dirty="0"/>
              <a:t> </a:t>
            </a:r>
            <a:r>
              <a:rPr lang="en-US" b="1" dirty="0" err="1"/>
              <a:t>tidak</a:t>
            </a:r>
            <a:r>
              <a:rPr lang="en-US" b="1" dirty="0"/>
              <a:t> </a:t>
            </a:r>
            <a:r>
              <a:rPr lang="en-US" b="1" dirty="0" err="1"/>
              <a:t>lagi</a:t>
            </a:r>
            <a:r>
              <a:rPr lang="en-US" b="1" dirty="0"/>
              <a:t> </a:t>
            </a:r>
            <a:r>
              <a:rPr lang="en-US" b="1" dirty="0" err="1"/>
              <a:t>memiliki</a:t>
            </a:r>
            <a:r>
              <a:rPr lang="en-US" b="1" dirty="0"/>
              <a:t> </a:t>
            </a:r>
            <a:r>
              <a:rPr lang="en-US" b="1" dirty="0" err="1"/>
              <a:t>keinginan</a:t>
            </a:r>
            <a:r>
              <a:rPr lang="en-US" b="1" dirty="0"/>
              <a:t>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melakukannya</a:t>
            </a:r>
            <a:r>
              <a:rPr lang="en-US" b="1" dirty="0"/>
              <a:t> “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cara</a:t>
            </a:r>
            <a:r>
              <a:rPr lang="en-US" sz="2000" dirty="0"/>
              <a:t> </a:t>
            </a:r>
            <a:r>
              <a:rPr lang="en-US" sz="2000" dirty="0" err="1"/>
              <a:t>terus-menerus</a:t>
            </a:r>
            <a:r>
              <a:rPr lang="en-US" sz="2000" dirty="0"/>
              <a:t> </a:t>
            </a:r>
            <a:r>
              <a:rPr lang="en-US" sz="2000" dirty="0" err="1"/>
              <a:t>memberikan</a:t>
            </a:r>
            <a:r>
              <a:rPr lang="en-US" sz="2000" dirty="0"/>
              <a:t> </a:t>
            </a:r>
            <a:r>
              <a:rPr lang="en-US" sz="2000" i="1" dirty="0"/>
              <a:t>reinforcement</a:t>
            </a:r>
            <a:r>
              <a:rPr lang="en-US" sz="2000" dirty="0"/>
              <a:t> </a:t>
            </a:r>
            <a:r>
              <a:rPr lang="en-US" sz="2000" dirty="0" err="1"/>
              <a:t>hingga</a:t>
            </a:r>
            <a:r>
              <a:rPr lang="en-US" sz="2000" dirty="0"/>
              <a:t> </a:t>
            </a:r>
            <a:r>
              <a:rPr lang="en-US" sz="2000" dirty="0" err="1"/>
              <a:t>individu</a:t>
            </a:r>
            <a:r>
              <a:rPr lang="en-US" sz="2000" dirty="0"/>
              <a:t> ‘</a:t>
            </a:r>
            <a:r>
              <a:rPr lang="en-US" sz="2000" dirty="0" err="1"/>
              <a:t>merasa</a:t>
            </a:r>
            <a:r>
              <a:rPr lang="en-US" sz="2000" dirty="0"/>
              <a:t> </a:t>
            </a:r>
            <a:r>
              <a:rPr lang="en-US" sz="2000" dirty="0" err="1"/>
              <a:t>puas</a:t>
            </a:r>
            <a:r>
              <a:rPr lang="en-US" sz="2000" dirty="0"/>
              <a:t>’ dan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melakukan</a:t>
            </a:r>
            <a:r>
              <a:rPr lang="en-US" sz="2000" dirty="0"/>
              <a:t> </a:t>
            </a:r>
            <a:r>
              <a:rPr lang="en-US" sz="2000" dirty="0" err="1"/>
              <a:t>tingkah</a:t>
            </a:r>
            <a:r>
              <a:rPr lang="en-US" sz="2000" dirty="0"/>
              <a:t> </a:t>
            </a:r>
            <a:r>
              <a:rPr lang="en-US" sz="2000" dirty="0" err="1"/>
              <a:t>laku</a:t>
            </a:r>
            <a:r>
              <a:rPr lang="en-US" sz="2000" dirty="0"/>
              <a:t> </a:t>
            </a:r>
            <a:r>
              <a:rPr lang="en-US" sz="2000" dirty="0" err="1"/>
              <a:t>tersebut</a:t>
            </a:r>
            <a:r>
              <a:rPr lang="en-US" sz="2000" dirty="0"/>
              <a:t>.</a:t>
            </a:r>
            <a:endParaRPr lang="en-ID" sz="2000" dirty="0"/>
          </a:p>
        </p:txBody>
      </p:sp>
      <p:pic>
        <p:nvPicPr>
          <p:cNvPr id="1026" name="Picture 2" descr="Image result for candy cartoon">
            <a:extLst>
              <a:ext uri="{FF2B5EF4-FFF2-40B4-BE49-F238E27FC236}">
                <a16:creationId xmlns:a16="http://schemas.microsoft.com/office/drawing/2014/main" xmlns="" id="{53FDB96E-A405-4867-83D6-2B4F6C5E2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15741" y1="57511" x2="15741" y2="57511"/>
                        <a14:foregroundMark x1="85185" y1="38197" x2="85185" y2="38197"/>
                        <a14:foregroundMark x1="71759" y1="37768" x2="71759" y2="37768"/>
                        <a14:foregroundMark x1="71759" y1="39056" x2="71759" y2="39056"/>
                        <a14:foregroundMark x1="26852" y1="54077" x2="26852" y2="54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564" y="1106400"/>
            <a:ext cx="1543050" cy="166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stationary cartoon">
            <a:extLst>
              <a:ext uri="{FF2B5EF4-FFF2-40B4-BE49-F238E27FC236}">
                <a16:creationId xmlns:a16="http://schemas.microsoft.com/office/drawing/2014/main" xmlns="" id="{B24D2765-ED37-408A-9597-E18D35913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552" y="2376425"/>
            <a:ext cx="2767075" cy="27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36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F32942-0086-4A7A-8A4B-1E5DEBB15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Operant Conditioning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BFABF88-A451-4BED-BA2E-D39ECF4F6D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b="1" dirty="0" err="1"/>
              <a:t>Tokoh</a:t>
            </a:r>
            <a:r>
              <a:rPr lang="en-US" sz="2000" dirty="0"/>
              <a:t> : E.L. Thorndike dan Skinner. </a:t>
            </a:r>
          </a:p>
          <a:p>
            <a:pPr marL="76200" indent="0">
              <a:buNone/>
            </a:pPr>
            <a:endParaRPr lang="en-US" sz="2000" dirty="0"/>
          </a:p>
          <a:p>
            <a:r>
              <a:rPr lang="en-US" sz="2000" b="1" i="1" dirty="0"/>
              <a:t>Operant behavior </a:t>
            </a:r>
            <a:r>
              <a:rPr lang="en-US" sz="2000" dirty="0"/>
              <a:t>: </a:t>
            </a:r>
            <a:r>
              <a:rPr lang="en-US" sz="2000" dirty="0" err="1"/>
              <a:t>tingkah</a:t>
            </a:r>
            <a:r>
              <a:rPr lang="en-US" sz="2000" dirty="0"/>
              <a:t> </a:t>
            </a:r>
            <a:r>
              <a:rPr lang="en-US" sz="2000" dirty="0" err="1"/>
              <a:t>laku</a:t>
            </a:r>
            <a:r>
              <a:rPr lang="en-US" sz="2000" dirty="0"/>
              <a:t> </a:t>
            </a:r>
            <a:r>
              <a:rPr lang="en-US" sz="2000" dirty="0" err="1"/>
              <a:t>berupa</a:t>
            </a:r>
            <a:r>
              <a:rPr lang="en-US" sz="2000" dirty="0"/>
              <a:t> </a:t>
            </a:r>
            <a:r>
              <a:rPr lang="en-US" sz="2000" dirty="0" err="1"/>
              <a:t>respons</a:t>
            </a:r>
            <a:r>
              <a:rPr lang="en-US" sz="2000" dirty="0"/>
              <a:t> yang </a:t>
            </a:r>
            <a:r>
              <a:rPr lang="en-US" sz="2000" dirty="0" err="1"/>
              <a:t>terbentuk</a:t>
            </a:r>
            <a:r>
              <a:rPr lang="en-US" sz="2000" dirty="0"/>
              <a:t> </a:t>
            </a:r>
            <a:r>
              <a:rPr lang="en-US" sz="2000" dirty="0" err="1"/>
              <a:t>karena</a:t>
            </a:r>
            <a:r>
              <a:rPr lang="en-US" sz="2000" dirty="0"/>
              <a:t> </a:t>
            </a:r>
            <a:r>
              <a:rPr lang="en-US" sz="2000" dirty="0" err="1"/>
              <a:t>adanya</a:t>
            </a:r>
            <a:r>
              <a:rPr lang="en-US" sz="2000" dirty="0"/>
              <a:t> </a:t>
            </a:r>
            <a:r>
              <a:rPr lang="en-US" sz="2000" i="1" dirty="0"/>
              <a:t>reinforcer. </a:t>
            </a:r>
          </a:p>
          <a:p>
            <a:pPr marL="76200" indent="0">
              <a:buNone/>
            </a:pPr>
            <a:endParaRPr lang="en-US" sz="2000" i="1" dirty="0"/>
          </a:p>
          <a:p>
            <a:r>
              <a:rPr lang="en-US" sz="2000" b="1" dirty="0" err="1"/>
              <a:t>Prinsip</a:t>
            </a:r>
            <a:r>
              <a:rPr lang="en-US" sz="2000" b="1" dirty="0"/>
              <a:t> </a:t>
            </a:r>
            <a:r>
              <a:rPr lang="en-US" sz="2000" b="1" i="1" dirty="0"/>
              <a:t>operant conditioning </a:t>
            </a:r>
            <a:r>
              <a:rPr lang="en-US" sz="2000" dirty="0"/>
              <a:t>:  </a:t>
            </a:r>
            <a:r>
              <a:rPr lang="en-US" sz="2000" dirty="0" err="1"/>
              <a:t>perubahan</a:t>
            </a:r>
            <a:r>
              <a:rPr lang="en-US" sz="2000" dirty="0"/>
              <a:t> </a:t>
            </a:r>
            <a:r>
              <a:rPr lang="en-US" sz="2000" dirty="0" err="1"/>
              <a:t>tingkah</a:t>
            </a:r>
            <a:r>
              <a:rPr lang="en-US" sz="2000" dirty="0"/>
              <a:t> </a:t>
            </a:r>
            <a:r>
              <a:rPr lang="en-US" sz="2000" dirty="0" err="1"/>
              <a:t>laku</a:t>
            </a:r>
            <a:r>
              <a:rPr lang="en-US" sz="2000" dirty="0"/>
              <a:t> </a:t>
            </a:r>
            <a:r>
              <a:rPr lang="en-US" sz="2000" dirty="0" err="1"/>
              <a:t>diikuti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konsekuensi</a:t>
            </a:r>
            <a:r>
              <a:rPr lang="en-US" sz="2000" dirty="0"/>
              <a:t> – </a:t>
            </a:r>
            <a:r>
              <a:rPr lang="en-US" sz="2000" i="1" dirty="0"/>
              <a:t>instrumental conditioning. 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88B60A0-E36C-4B4B-8DDA-85B22910172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42839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E5B252-D5B4-425B-80D4-7F2978523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Hukuman</a:t>
            </a:r>
            <a:r>
              <a:rPr lang="en-US" dirty="0"/>
              <a:t> </a:t>
            </a:r>
            <a:r>
              <a:rPr lang="en-US" i="1" dirty="0"/>
              <a:t>[ Punishment ]</a:t>
            </a:r>
            <a:endParaRPr lang="en-ID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2CFDF19-F46D-4421-89E3-35BB5AE107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9774" y="1599700"/>
            <a:ext cx="3112581" cy="171923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1800" b="1" dirty="0"/>
              <a:t>“ </a:t>
            </a:r>
            <a:r>
              <a:rPr lang="en-US" sz="1800" b="1" dirty="0" err="1"/>
              <a:t>Intervensi</a:t>
            </a:r>
            <a:r>
              <a:rPr lang="en-US" sz="1800" b="1" dirty="0"/>
              <a:t> </a:t>
            </a:r>
            <a:r>
              <a:rPr lang="en-US" sz="1800" b="1" i="1" dirty="0"/>
              <a:t>operant-conditioning</a:t>
            </a:r>
            <a:r>
              <a:rPr lang="en-US" sz="1800" b="1" dirty="0"/>
              <a:t> yang </a:t>
            </a:r>
            <a:r>
              <a:rPr lang="en-US" sz="1800" b="1" dirty="0" err="1"/>
              <a:t>digunakan</a:t>
            </a:r>
            <a:r>
              <a:rPr lang="en-US" sz="1800" b="1" dirty="0"/>
              <a:t> </a:t>
            </a:r>
            <a:r>
              <a:rPr lang="en-US" sz="1800" b="1" dirty="0" err="1"/>
              <a:t>konselor</a:t>
            </a:r>
            <a:r>
              <a:rPr lang="en-US" sz="1800" b="1" dirty="0"/>
              <a:t> </a:t>
            </a:r>
            <a:r>
              <a:rPr lang="en-US" sz="1800" b="1" dirty="0" err="1"/>
              <a:t>untuk</a:t>
            </a:r>
            <a:r>
              <a:rPr lang="en-US" sz="1800" b="1" dirty="0"/>
              <a:t> </a:t>
            </a:r>
            <a:r>
              <a:rPr lang="en-US" sz="1800" b="1" dirty="0" err="1"/>
              <a:t>mengurangi</a:t>
            </a:r>
            <a:r>
              <a:rPr lang="en-US" sz="1800" b="1" dirty="0"/>
              <a:t> </a:t>
            </a:r>
            <a:r>
              <a:rPr lang="en-US" sz="1800" b="1" dirty="0" err="1"/>
              <a:t>tingkah</a:t>
            </a:r>
            <a:r>
              <a:rPr lang="en-US" sz="1800" b="1" dirty="0"/>
              <a:t> </a:t>
            </a:r>
            <a:r>
              <a:rPr lang="en-US" sz="1800" b="1" dirty="0" err="1"/>
              <a:t>laku</a:t>
            </a:r>
            <a:r>
              <a:rPr lang="en-US" sz="1800" b="1" dirty="0"/>
              <a:t> yang </a:t>
            </a:r>
            <a:r>
              <a:rPr lang="en-US" sz="1800" b="1" dirty="0" err="1"/>
              <a:t>tidak</a:t>
            </a:r>
            <a:r>
              <a:rPr lang="en-US" sz="1800" b="1" dirty="0"/>
              <a:t> </a:t>
            </a:r>
            <a:r>
              <a:rPr lang="en-US" sz="1800" b="1" dirty="0" err="1"/>
              <a:t>diinginkan</a:t>
            </a:r>
            <a:r>
              <a:rPr lang="en-US" sz="1800" b="1" dirty="0"/>
              <a:t> “</a:t>
            </a:r>
          </a:p>
          <a:p>
            <a:pPr marL="0" indent="0" algn="just">
              <a:buNone/>
            </a:pPr>
            <a:endParaRPr lang="en-US" sz="18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DC1F2771-C960-4C56-A35E-D3FC0796BD7E}"/>
              </a:ext>
            </a:extLst>
          </p:cNvPr>
          <p:cNvSpPr txBox="1">
            <a:spLocks/>
          </p:cNvSpPr>
          <p:nvPr/>
        </p:nvSpPr>
        <p:spPr>
          <a:xfrm>
            <a:off x="4582700" y="1599700"/>
            <a:ext cx="4259609" cy="3263504"/>
          </a:xfrm>
          <a:prstGeom prst="roundRect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68580" tIns="34290" rIns="68580" bIns="3429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500" dirty="0"/>
              <a:t>Yang </a:t>
            </a:r>
            <a:r>
              <a:rPr lang="en-US" sz="1500" dirty="0" err="1"/>
              <a:t>Harus</a:t>
            </a:r>
            <a:r>
              <a:rPr lang="en-US" sz="1500" dirty="0"/>
              <a:t> </a:t>
            </a:r>
            <a:r>
              <a:rPr lang="en-US" sz="1500" dirty="0" err="1"/>
              <a:t>Diperhatikan</a:t>
            </a:r>
            <a:r>
              <a:rPr lang="en-US" sz="1500" dirty="0"/>
              <a:t>:</a:t>
            </a:r>
          </a:p>
          <a:p>
            <a:r>
              <a:rPr lang="en-US" sz="1500" dirty="0" err="1"/>
              <a:t>Hukuman</a:t>
            </a:r>
            <a:r>
              <a:rPr lang="en-US" sz="1500" dirty="0"/>
              <a:t> </a:t>
            </a:r>
            <a:r>
              <a:rPr lang="en-US" sz="1500" dirty="0" err="1"/>
              <a:t>harus</a:t>
            </a:r>
            <a:r>
              <a:rPr lang="en-US" sz="1500" dirty="0"/>
              <a:t> </a:t>
            </a:r>
            <a:r>
              <a:rPr lang="en-US" sz="1500" dirty="0" err="1"/>
              <a:t>langsung</a:t>
            </a:r>
            <a:r>
              <a:rPr lang="en-US" sz="1500" dirty="0"/>
              <a:t> </a:t>
            </a:r>
            <a:r>
              <a:rPr lang="en-US" sz="1500" dirty="0" err="1"/>
              <a:t>diberikan</a:t>
            </a:r>
            <a:r>
              <a:rPr lang="en-US" sz="1500" dirty="0"/>
              <a:t> </a:t>
            </a:r>
            <a:r>
              <a:rPr lang="en-US" sz="1500" dirty="0" err="1"/>
              <a:t>setelah</a:t>
            </a:r>
            <a:r>
              <a:rPr lang="en-US" sz="1500" dirty="0"/>
              <a:t> </a:t>
            </a:r>
            <a:r>
              <a:rPr lang="en-US" sz="1500" dirty="0" err="1"/>
              <a:t>perilaku</a:t>
            </a:r>
            <a:r>
              <a:rPr lang="en-US" sz="1500" dirty="0"/>
              <a:t> yang </a:t>
            </a:r>
            <a:r>
              <a:rPr lang="en-US" sz="1500" dirty="0" err="1"/>
              <a:t>tidak</a:t>
            </a:r>
            <a:r>
              <a:rPr lang="en-US" sz="1500" dirty="0"/>
              <a:t> </a:t>
            </a:r>
            <a:r>
              <a:rPr lang="en-US" sz="1500" dirty="0" err="1"/>
              <a:t>diinginkan</a:t>
            </a:r>
            <a:r>
              <a:rPr lang="en-US" sz="1500" dirty="0"/>
              <a:t> </a:t>
            </a:r>
            <a:r>
              <a:rPr lang="en-US" sz="1500" dirty="0" err="1"/>
              <a:t>muncul</a:t>
            </a:r>
            <a:endParaRPr lang="en-US" sz="1500" dirty="0"/>
          </a:p>
          <a:p>
            <a:r>
              <a:rPr lang="en-US" sz="1500" dirty="0" err="1"/>
              <a:t>Hukuman</a:t>
            </a:r>
            <a:r>
              <a:rPr lang="en-US" sz="1500" dirty="0"/>
              <a:t> </a:t>
            </a:r>
            <a:r>
              <a:rPr lang="en-US" sz="1500" dirty="0" err="1"/>
              <a:t>tidak</a:t>
            </a:r>
            <a:r>
              <a:rPr lang="en-US" sz="1500" dirty="0"/>
              <a:t> </a:t>
            </a:r>
            <a:r>
              <a:rPr lang="en-US" sz="1500" dirty="0" err="1"/>
              <a:t>untuk</a:t>
            </a:r>
            <a:r>
              <a:rPr lang="en-US" sz="1500" dirty="0"/>
              <a:t> </a:t>
            </a:r>
            <a:r>
              <a:rPr lang="en-US" sz="1500" dirty="0" err="1"/>
              <a:t>menghilangkan</a:t>
            </a:r>
            <a:r>
              <a:rPr lang="en-US" sz="1500" dirty="0"/>
              <a:t> </a:t>
            </a:r>
            <a:r>
              <a:rPr lang="en-US" sz="1500" dirty="0" err="1"/>
              <a:t>tingkah</a:t>
            </a:r>
            <a:r>
              <a:rPr lang="en-US" sz="1500" dirty="0"/>
              <a:t> </a:t>
            </a:r>
            <a:r>
              <a:rPr lang="en-US" sz="1500" dirty="0" err="1"/>
              <a:t>laku</a:t>
            </a:r>
            <a:r>
              <a:rPr lang="en-US" sz="1500" dirty="0"/>
              <a:t> </a:t>
            </a:r>
            <a:r>
              <a:rPr lang="en-US" sz="1500" dirty="0" err="1"/>
              <a:t>sepenuhnya</a:t>
            </a:r>
            <a:r>
              <a:rPr lang="en-US" sz="1500" dirty="0"/>
              <a:t>, </a:t>
            </a:r>
            <a:r>
              <a:rPr lang="en-US" sz="1500" dirty="0" err="1"/>
              <a:t>namun</a:t>
            </a:r>
            <a:r>
              <a:rPr lang="en-US" sz="1500" dirty="0"/>
              <a:t> </a:t>
            </a:r>
            <a:r>
              <a:rPr lang="en-US" sz="1500" dirty="0" err="1"/>
              <a:t>hanya</a:t>
            </a:r>
            <a:r>
              <a:rPr lang="en-US" sz="1500" dirty="0"/>
              <a:t> </a:t>
            </a:r>
            <a:r>
              <a:rPr lang="en-US" sz="1500" dirty="0" err="1"/>
              <a:t>mengurangi</a:t>
            </a:r>
            <a:r>
              <a:rPr lang="en-US" sz="1500" dirty="0"/>
              <a:t> </a:t>
            </a:r>
            <a:r>
              <a:rPr lang="en-US" sz="1500" dirty="0" err="1"/>
              <a:t>kecenderungan</a:t>
            </a:r>
            <a:r>
              <a:rPr lang="en-US" sz="1500" dirty="0"/>
              <a:t> </a:t>
            </a:r>
            <a:r>
              <a:rPr lang="en-US" sz="1500" dirty="0" err="1"/>
              <a:t>munculnya</a:t>
            </a:r>
            <a:r>
              <a:rPr lang="en-US" sz="1500" dirty="0"/>
              <a:t> </a:t>
            </a:r>
            <a:r>
              <a:rPr lang="en-US" sz="1500" dirty="0" err="1"/>
              <a:t>tingkah</a:t>
            </a:r>
            <a:r>
              <a:rPr lang="en-US" sz="1500" dirty="0"/>
              <a:t> </a:t>
            </a:r>
            <a:r>
              <a:rPr lang="en-US" sz="1500" dirty="0" err="1"/>
              <a:t>laku</a:t>
            </a:r>
            <a:endParaRPr lang="en-US" sz="1500" dirty="0"/>
          </a:p>
          <a:p>
            <a:endParaRPr lang="en-US" sz="1500" dirty="0"/>
          </a:p>
          <a:p>
            <a:pPr marL="0" indent="0">
              <a:buNone/>
            </a:pPr>
            <a:r>
              <a:rPr lang="en-US" sz="1500" dirty="0" err="1"/>
              <a:t>Efek</a:t>
            </a:r>
            <a:r>
              <a:rPr lang="en-US" sz="1500" dirty="0"/>
              <a:t> </a:t>
            </a:r>
            <a:r>
              <a:rPr lang="en-US" sz="1500" dirty="0" err="1"/>
              <a:t>Samping</a:t>
            </a:r>
            <a:r>
              <a:rPr lang="en-US" sz="1500" dirty="0"/>
              <a:t>:</a:t>
            </a:r>
          </a:p>
          <a:p>
            <a:r>
              <a:rPr lang="en-US" sz="1500" dirty="0" err="1"/>
              <a:t>Tingkah</a:t>
            </a:r>
            <a:r>
              <a:rPr lang="en-US" sz="1500" dirty="0"/>
              <a:t> </a:t>
            </a:r>
            <a:r>
              <a:rPr lang="en-US" sz="1500" dirty="0" err="1"/>
              <a:t>laku</a:t>
            </a:r>
            <a:r>
              <a:rPr lang="en-US" sz="1500" dirty="0"/>
              <a:t> yang </a:t>
            </a:r>
            <a:r>
              <a:rPr lang="en-US" sz="1500" dirty="0" err="1"/>
              <a:t>tidak</a:t>
            </a:r>
            <a:r>
              <a:rPr lang="en-US" sz="1500" dirty="0"/>
              <a:t> </a:t>
            </a:r>
            <a:r>
              <a:rPr lang="en-US" sz="1500" dirty="0" err="1"/>
              <a:t>diinginkan</a:t>
            </a:r>
            <a:r>
              <a:rPr lang="en-US" sz="1500" dirty="0"/>
              <a:t> </a:t>
            </a:r>
            <a:r>
              <a:rPr lang="en-US" sz="1500" dirty="0" err="1"/>
              <a:t>hanya</a:t>
            </a:r>
            <a:r>
              <a:rPr lang="en-US" sz="1500" dirty="0"/>
              <a:t> </a:t>
            </a:r>
            <a:r>
              <a:rPr lang="en-US" sz="1500" dirty="0" err="1"/>
              <a:t>ditekan</a:t>
            </a:r>
            <a:r>
              <a:rPr lang="en-US" sz="1500" dirty="0"/>
              <a:t> </a:t>
            </a:r>
            <a:r>
              <a:rPr lang="en-US" sz="1500" dirty="0" err="1"/>
              <a:t>saat</a:t>
            </a:r>
            <a:r>
              <a:rPr lang="en-US" sz="1500" dirty="0"/>
              <a:t> </a:t>
            </a:r>
            <a:r>
              <a:rPr lang="en-US" sz="1500" dirty="0" err="1"/>
              <a:t>ada</a:t>
            </a:r>
            <a:r>
              <a:rPr lang="en-US" sz="1500" dirty="0"/>
              <a:t> </a:t>
            </a:r>
            <a:r>
              <a:rPr lang="en-US" sz="1500" dirty="0" err="1"/>
              <a:t>hukuman</a:t>
            </a:r>
            <a:endParaRPr lang="en-US" sz="1500" dirty="0"/>
          </a:p>
          <a:p>
            <a:r>
              <a:rPr lang="en-US" sz="1500" dirty="0" err="1"/>
              <a:t>Pengaruh</a:t>
            </a:r>
            <a:r>
              <a:rPr lang="en-US" sz="1500" dirty="0"/>
              <a:t> </a:t>
            </a:r>
            <a:r>
              <a:rPr lang="en-US" sz="1500" dirty="0" err="1"/>
              <a:t>hukuman</a:t>
            </a:r>
            <a:r>
              <a:rPr lang="en-US" sz="1500" dirty="0"/>
              <a:t> </a:t>
            </a:r>
            <a:r>
              <a:rPr lang="en-US" sz="1500" dirty="0" err="1"/>
              <a:t>dapat</a:t>
            </a:r>
            <a:r>
              <a:rPr lang="en-US" sz="1500" dirty="0"/>
              <a:t> </a:t>
            </a:r>
            <a:r>
              <a:rPr lang="en-US" sz="1500" dirty="0" err="1"/>
              <a:t>digeneralisasi</a:t>
            </a:r>
            <a:r>
              <a:rPr lang="en-US" sz="1500" dirty="0"/>
              <a:t> </a:t>
            </a:r>
            <a:r>
              <a:rPr lang="en-US" sz="1500" dirty="0" err="1"/>
              <a:t>dengan</a:t>
            </a:r>
            <a:r>
              <a:rPr lang="en-US" sz="1500" dirty="0"/>
              <a:t> </a:t>
            </a:r>
            <a:r>
              <a:rPr lang="en-US" sz="1500" dirty="0" err="1"/>
              <a:t>hal</a:t>
            </a:r>
            <a:r>
              <a:rPr lang="en-US" sz="1500" dirty="0"/>
              <a:t> lain yang </a:t>
            </a:r>
            <a:r>
              <a:rPr lang="en-US" sz="1500" dirty="0" err="1"/>
              <a:t>bersangkutan</a:t>
            </a:r>
            <a:r>
              <a:rPr lang="en-US" sz="1500" dirty="0"/>
              <a:t> </a:t>
            </a:r>
            <a:r>
              <a:rPr lang="en-US" sz="1500" dirty="0" err="1"/>
              <a:t>dengan</a:t>
            </a:r>
            <a:r>
              <a:rPr lang="en-US" sz="1500" dirty="0"/>
              <a:t> </a:t>
            </a:r>
            <a:r>
              <a:rPr lang="en-US" sz="1500" dirty="0" err="1"/>
              <a:t>tingkah</a:t>
            </a:r>
            <a:r>
              <a:rPr lang="en-US" sz="1500" dirty="0"/>
              <a:t> </a:t>
            </a:r>
            <a:r>
              <a:rPr lang="en-US" sz="1500" dirty="0" err="1"/>
              <a:t>laku</a:t>
            </a:r>
            <a:r>
              <a:rPr lang="en-US" sz="1500" dirty="0"/>
              <a:t> yang </a:t>
            </a:r>
            <a:r>
              <a:rPr lang="en-US" sz="1500" dirty="0" err="1"/>
              <a:t>dihukum</a:t>
            </a:r>
            <a:endParaRPr lang="en-US" sz="15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3F6C3E1-FDC0-481D-8648-64567658D53C}"/>
              </a:ext>
            </a:extLst>
          </p:cNvPr>
          <p:cNvSpPr/>
          <p:nvPr/>
        </p:nvSpPr>
        <p:spPr>
          <a:xfrm>
            <a:off x="1144575" y="3600633"/>
            <a:ext cx="32229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n-US" sz="1600" dirty="0" err="1"/>
              <a:t>Meliputi</a:t>
            </a:r>
            <a:r>
              <a:rPr lang="en-US" sz="1600" dirty="0"/>
              <a:t> stimulus </a:t>
            </a:r>
            <a:r>
              <a:rPr lang="en-US" sz="1600" dirty="0" err="1"/>
              <a:t>negatif</a:t>
            </a:r>
            <a:r>
              <a:rPr lang="en-US" sz="1600" dirty="0"/>
              <a:t> (</a:t>
            </a:r>
            <a:r>
              <a:rPr lang="en-US" sz="1600" dirty="0" err="1"/>
              <a:t>tidak</a:t>
            </a:r>
            <a:r>
              <a:rPr lang="en-US" sz="1600" dirty="0"/>
              <a:t> </a:t>
            </a:r>
            <a:r>
              <a:rPr lang="en-US" sz="1600" dirty="0" err="1"/>
              <a:t>menyenangkan</a:t>
            </a:r>
            <a:r>
              <a:rPr lang="en-US" sz="1600" dirty="0"/>
              <a:t>) </a:t>
            </a:r>
            <a:r>
              <a:rPr lang="en-US" sz="1600" dirty="0" err="1"/>
              <a:t>sebagai</a:t>
            </a:r>
            <a:r>
              <a:rPr lang="en-US" sz="1600" dirty="0"/>
              <a:t> </a:t>
            </a:r>
            <a:r>
              <a:rPr lang="en-US" sz="1600" dirty="0" err="1"/>
              <a:t>konsekuensi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tingkah</a:t>
            </a:r>
            <a:r>
              <a:rPr lang="en-US" sz="1600" dirty="0"/>
              <a:t> </a:t>
            </a:r>
            <a:r>
              <a:rPr lang="en-US" sz="1600" dirty="0" err="1"/>
              <a:t>laku</a:t>
            </a:r>
            <a:r>
              <a:rPr lang="en-US" sz="1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2788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AE4A3C-61A0-4E59-96AA-749F4921F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Time Out</a:t>
            </a:r>
            <a:endParaRPr lang="en-ID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B8EDDF3-06C6-4C3E-92BA-5E3E09C28B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7553" y="1397871"/>
            <a:ext cx="4817203" cy="1233811"/>
          </a:xfrm>
        </p:spPr>
        <p:txBody>
          <a:bodyPr/>
          <a:lstStyle/>
          <a:p>
            <a:pPr marL="0" indent="0">
              <a:buNone/>
            </a:pPr>
            <a:r>
              <a:rPr lang="en-US" sz="2200" b="1" dirty="0"/>
              <a:t>“ </a:t>
            </a:r>
            <a:r>
              <a:rPr lang="en-US" sz="2200" b="1" dirty="0" err="1"/>
              <a:t>Menyisihkan</a:t>
            </a:r>
            <a:r>
              <a:rPr lang="en-US" sz="2200" b="1" dirty="0"/>
              <a:t> </a:t>
            </a:r>
            <a:r>
              <a:rPr lang="en-US" sz="2200" b="1" dirty="0" err="1"/>
              <a:t>peluang</a:t>
            </a:r>
            <a:r>
              <a:rPr lang="en-US" sz="2200" b="1" dirty="0"/>
              <a:t> </a:t>
            </a:r>
            <a:r>
              <a:rPr lang="en-US" sz="2200" b="1" dirty="0" err="1"/>
              <a:t>individu</a:t>
            </a:r>
            <a:r>
              <a:rPr lang="en-US" sz="2200" b="1" dirty="0"/>
              <a:t> </a:t>
            </a:r>
            <a:r>
              <a:rPr lang="en-US" sz="2200" b="1" dirty="0" err="1"/>
              <a:t>untuk</a:t>
            </a:r>
            <a:r>
              <a:rPr lang="en-US" sz="2200" b="1" dirty="0"/>
              <a:t> </a:t>
            </a:r>
            <a:r>
              <a:rPr lang="en-US" sz="2200" b="1" dirty="0" err="1"/>
              <a:t>mendapatkan</a:t>
            </a:r>
            <a:r>
              <a:rPr lang="en-US" sz="2200" b="1" dirty="0"/>
              <a:t> </a:t>
            </a:r>
            <a:r>
              <a:rPr lang="en-US" sz="2200" b="1" dirty="0" err="1"/>
              <a:t>penguatan</a:t>
            </a:r>
            <a:r>
              <a:rPr lang="en-US" sz="2200" b="1" dirty="0"/>
              <a:t> </a:t>
            </a:r>
            <a:r>
              <a:rPr lang="en-US" sz="2200" b="1" dirty="0" err="1"/>
              <a:t>positif</a:t>
            </a:r>
            <a:r>
              <a:rPr lang="en-US" sz="2200" b="1" dirty="0"/>
              <a:t> “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ID" sz="2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244E0E0-AA24-40D0-A427-7302BEB03B17}"/>
              </a:ext>
            </a:extLst>
          </p:cNvPr>
          <p:cNvSpPr txBox="1"/>
          <p:nvPr/>
        </p:nvSpPr>
        <p:spPr>
          <a:xfrm>
            <a:off x="896675" y="2426546"/>
            <a:ext cx="46687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 b="1" i="1" dirty="0"/>
              <a:t>Exclusionary</a:t>
            </a:r>
          </a:p>
          <a:p>
            <a:r>
              <a:rPr lang="en-US" sz="1200" dirty="0"/>
              <a:t>“</a:t>
            </a:r>
            <a:r>
              <a:rPr lang="en-US" sz="1200" dirty="0" err="1"/>
              <a:t>Memindahkan</a:t>
            </a:r>
            <a:r>
              <a:rPr lang="en-US" sz="1200" dirty="0"/>
              <a:t> </a:t>
            </a:r>
            <a:r>
              <a:rPr lang="en-US" sz="1200" dirty="0" err="1"/>
              <a:t>individu</a:t>
            </a:r>
            <a:r>
              <a:rPr lang="en-US" sz="1200" dirty="0"/>
              <a:t> </a:t>
            </a:r>
            <a:r>
              <a:rPr lang="en-US" sz="1200" dirty="0" err="1"/>
              <a:t>dari</a:t>
            </a:r>
            <a:r>
              <a:rPr lang="en-US" sz="1200" dirty="0"/>
              <a:t> </a:t>
            </a:r>
            <a:r>
              <a:rPr lang="en-US" sz="1200" dirty="0" err="1"/>
              <a:t>situasi</a:t>
            </a:r>
            <a:r>
              <a:rPr lang="en-US" sz="1200" dirty="0"/>
              <a:t> yang </a:t>
            </a:r>
            <a:r>
              <a:rPr lang="en-US" sz="1200" dirty="0" err="1"/>
              <a:t>memberi</a:t>
            </a:r>
            <a:r>
              <a:rPr lang="en-US" sz="1200" dirty="0"/>
              <a:t> </a:t>
            </a:r>
            <a:r>
              <a:rPr lang="en-US" sz="1200" dirty="0" err="1"/>
              <a:t>peluang</a:t>
            </a:r>
            <a:r>
              <a:rPr lang="en-US" sz="1200" dirty="0"/>
              <a:t> </a:t>
            </a:r>
            <a:r>
              <a:rPr lang="en-US" sz="1200" dirty="0" err="1"/>
              <a:t>mendapat</a:t>
            </a:r>
            <a:r>
              <a:rPr lang="en-US" sz="1200" dirty="0"/>
              <a:t> </a:t>
            </a:r>
            <a:r>
              <a:rPr lang="en-US" sz="1200" dirty="0" err="1"/>
              <a:t>penguatan</a:t>
            </a:r>
            <a:r>
              <a:rPr lang="en-US" sz="1200" dirty="0"/>
              <a:t> </a:t>
            </a:r>
            <a:r>
              <a:rPr lang="en-US" sz="1200" dirty="0" err="1"/>
              <a:t>untuk</a:t>
            </a:r>
            <a:r>
              <a:rPr lang="en-US" sz="1200" dirty="0"/>
              <a:t> </a:t>
            </a:r>
            <a:r>
              <a:rPr lang="en-US" sz="1200" dirty="0" err="1"/>
              <a:t>waktu</a:t>
            </a:r>
            <a:r>
              <a:rPr lang="en-US" sz="1200" dirty="0"/>
              <a:t> </a:t>
            </a:r>
            <a:r>
              <a:rPr lang="en-US" sz="1200" dirty="0" err="1"/>
              <a:t>singkat</a:t>
            </a:r>
            <a:r>
              <a:rPr lang="en-US" sz="1200" dirty="0"/>
              <a:t>”</a:t>
            </a:r>
          </a:p>
          <a:p>
            <a:endParaRPr lang="en-US" sz="1200" dirty="0"/>
          </a:p>
          <a:p>
            <a:endParaRPr lang="en-US" sz="12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 b="1" i="1" dirty="0"/>
              <a:t>Non-Exclusionary</a:t>
            </a:r>
          </a:p>
          <a:p>
            <a:r>
              <a:rPr lang="en-US" sz="1200" dirty="0"/>
              <a:t>“</a:t>
            </a:r>
            <a:r>
              <a:rPr lang="en-US" sz="1200" dirty="0" err="1"/>
              <a:t>Memindahkan</a:t>
            </a:r>
            <a:r>
              <a:rPr lang="en-US" sz="1200" dirty="0"/>
              <a:t> </a:t>
            </a:r>
            <a:r>
              <a:rPr lang="en-US" sz="1200" dirty="0" err="1"/>
              <a:t>individu</a:t>
            </a:r>
            <a:r>
              <a:rPr lang="en-US" sz="1200" dirty="0"/>
              <a:t> </a:t>
            </a:r>
            <a:r>
              <a:rPr lang="en-US" sz="1200" dirty="0" err="1"/>
              <a:t>untuk</a:t>
            </a:r>
            <a:r>
              <a:rPr lang="en-US" sz="1200" dirty="0"/>
              <a:t> </a:t>
            </a:r>
            <a:r>
              <a:rPr lang="en-US" sz="1200" dirty="0" err="1"/>
              <a:t>beberapa</a:t>
            </a:r>
            <a:r>
              <a:rPr lang="en-US" sz="1200" dirty="0"/>
              <a:t> </a:t>
            </a:r>
            <a:r>
              <a:rPr lang="en-US" sz="1200" dirty="0" err="1"/>
              <a:t>saat</a:t>
            </a:r>
            <a:r>
              <a:rPr lang="en-US" sz="1200" dirty="0"/>
              <a:t> pada </a:t>
            </a:r>
            <a:r>
              <a:rPr lang="en-US" sz="1200" dirty="0" err="1"/>
              <a:t>situasi</a:t>
            </a:r>
            <a:r>
              <a:rPr lang="en-US" sz="1200" dirty="0"/>
              <a:t> </a:t>
            </a:r>
            <a:r>
              <a:rPr lang="en-US" sz="1200" dirty="0" err="1"/>
              <a:t>dengan</a:t>
            </a:r>
            <a:r>
              <a:rPr lang="en-US" sz="1200" dirty="0"/>
              <a:t> </a:t>
            </a:r>
            <a:r>
              <a:rPr lang="en-US" sz="1200" dirty="0" err="1"/>
              <a:t>sedikit</a:t>
            </a:r>
            <a:r>
              <a:rPr lang="en-US" sz="1200" dirty="0"/>
              <a:t> </a:t>
            </a:r>
            <a:r>
              <a:rPr lang="en-US" sz="1200" dirty="0" err="1"/>
              <a:t>penguatan</a:t>
            </a:r>
            <a:r>
              <a:rPr lang="en-US" sz="1200" dirty="0"/>
              <a:t>”</a:t>
            </a:r>
            <a:endParaRPr lang="en-ID" sz="1200" dirty="0"/>
          </a:p>
        </p:txBody>
      </p:sp>
      <p:pic>
        <p:nvPicPr>
          <p:cNvPr id="1026" name="Picture 2" descr="Image result for detention cartoon">
            <a:extLst>
              <a:ext uri="{FF2B5EF4-FFF2-40B4-BE49-F238E27FC236}">
                <a16:creationId xmlns:a16="http://schemas.microsoft.com/office/drawing/2014/main" xmlns="" id="{150A656B-A579-4656-B407-EE9B34712D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77"/>
          <a:stretch/>
        </p:blipFill>
        <p:spPr bwMode="auto">
          <a:xfrm>
            <a:off x="5565423" y="1703664"/>
            <a:ext cx="3349745" cy="212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BEBA213-F719-443D-8877-DBB009EBBB1B}"/>
              </a:ext>
            </a:extLst>
          </p:cNvPr>
          <p:cNvSpPr txBox="1"/>
          <p:nvPr/>
        </p:nvSpPr>
        <p:spPr>
          <a:xfrm>
            <a:off x="1628753" y="4291055"/>
            <a:ext cx="644280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Agar </a:t>
            </a:r>
            <a:r>
              <a:rPr lang="en-US" sz="1050" b="1" dirty="0" err="1"/>
              <a:t>efektif</a:t>
            </a:r>
            <a:r>
              <a:rPr lang="en-US" sz="1050" b="1" dirty="0"/>
              <a:t>, </a:t>
            </a:r>
            <a:r>
              <a:rPr lang="en-US" sz="1050" b="1" dirty="0" err="1"/>
              <a:t>pastikan</a:t>
            </a:r>
            <a:r>
              <a:rPr lang="en-US" sz="1050" b="1" dirty="0"/>
              <a:t> </a:t>
            </a:r>
            <a:r>
              <a:rPr lang="en-US" sz="1050" b="1" dirty="0" err="1"/>
              <a:t>perilaku</a:t>
            </a:r>
            <a:r>
              <a:rPr lang="en-US" sz="1050" b="1" dirty="0"/>
              <a:t> </a:t>
            </a:r>
            <a:r>
              <a:rPr lang="en-US" sz="1050" b="1" dirty="0" err="1"/>
              <a:t>spesifik</a:t>
            </a:r>
            <a:r>
              <a:rPr lang="en-US" sz="1050" b="1" dirty="0"/>
              <a:t> </a:t>
            </a:r>
            <a:r>
              <a:rPr lang="en-US" sz="1050" b="1" dirty="0" err="1"/>
              <a:t>apa</a:t>
            </a:r>
            <a:r>
              <a:rPr lang="en-US" sz="1050" b="1" dirty="0"/>
              <a:t> yang </a:t>
            </a:r>
            <a:r>
              <a:rPr lang="en-US" sz="1050" b="1" dirty="0" err="1"/>
              <a:t>menjadi</a:t>
            </a:r>
            <a:r>
              <a:rPr lang="en-US" sz="1050" b="1" dirty="0"/>
              <a:t> target </a:t>
            </a:r>
            <a:r>
              <a:rPr lang="en-US" sz="1050" b="1" dirty="0" err="1"/>
              <a:t>untuk</a:t>
            </a:r>
            <a:r>
              <a:rPr lang="en-US" sz="1050" b="1" dirty="0"/>
              <a:t> </a:t>
            </a:r>
            <a:r>
              <a:rPr lang="en-US" sz="1050" b="1" dirty="0" err="1"/>
              <a:t>diubah</a:t>
            </a:r>
            <a:r>
              <a:rPr lang="en-US" sz="1050" b="1" dirty="0"/>
              <a:t>, </a:t>
            </a:r>
            <a:r>
              <a:rPr lang="en-US" sz="1050" b="1" dirty="0" err="1"/>
              <a:t>pilih</a:t>
            </a:r>
            <a:r>
              <a:rPr lang="en-US" sz="1050" b="1" dirty="0"/>
              <a:t> </a:t>
            </a:r>
            <a:r>
              <a:rPr lang="en-US" sz="1050" b="1" dirty="0" err="1"/>
              <a:t>hukuman</a:t>
            </a:r>
            <a:r>
              <a:rPr lang="en-US" sz="1050" b="1" dirty="0"/>
              <a:t> yang </a:t>
            </a:r>
            <a:r>
              <a:rPr lang="en-US" sz="1050" b="1" dirty="0" err="1"/>
              <a:t>tepat</a:t>
            </a:r>
            <a:r>
              <a:rPr lang="en-US" sz="1050" b="1" dirty="0"/>
              <a:t>, </a:t>
            </a:r>
            <a:r>
              <a:rPr lang="en-US" sz="1050" b="1" dirty="0" err="1"/>
              <a:t>sesuai</a:t>
            </a:r>
            <a:r>
              <a:rPr lang="en-US" sz="1050" b="1" dirty="0"/>
              <a:t>, dan </a:t>
            </a:r>
            <a:r>
              <a:rPr lang="en-US" sz="1050" b="1" dirty="0" err="1"/>
              <a:t>efektif</a:t>
            </a:r>
            <a:r>
              <a:rPr lang="en-US" sz="1050" b="1" dirty="0"/>
              <a:t>, </a:t>
            </a:r>
            <a:r>
              <a:rPr lang="en-US" sz="1050" b="1" dirty="0" err="1"/>
              <a:t>terapkan</a:t>
            </a:r>
            <a:r>
              <a:rPr lang="en-US" sz="1050" b="1" dirty="0"/>
              <a:t> </a:t>
            </a:r>
            <a:r>
              <a:rPr lang="en-US" sz="1050" b="1" dirty="0" err="1"/>
              <a:t>dengan</a:t>
            </a:r>
            <a:r>
              <a:rPr lang="en-US" sz="1050" b="1" dirty="0"/>
              <a:t> </a:t>
            </a:r>
            <a:r>
              <a:rPr lang="en-US" sz="1050" b="1" dirty="0" err="1"/>
              <a:t>aturan</a:t>
            </a:r>
            <a:r>
              <a:rPr lang="en-US" sz="1050" b="1" dirty="0"/>
              <a:t> dan </a:t>
            </a:r>
            <a:r>
              <a:rPr lang="en-US" sz="1050" b="1" dirty="0" err="1"/>
              <a:t>penginfoan</a:t>
            </a:r>
            <a:r>
              <a:rPr lang="en-US" sz="1050" b="1" dirty="0"/>
              <a:t> yang </a:t>
            </a:r>
            <a:r>
              <a:rPr lang="en-US" sz="1050" b="1" dirty="0" err="1"/>
              <a:t>jelas</a:t>
            </a:r>
            <a:r>
              <a:rPr lang="en-US" sz="1050" b="1" dirty="0"/>
              <a:t>, dan </a:t>
            </a:r>
            <a:r>
              <a:rPr lang="en-US" sz="1050" b="1" dirty="0" err="1"/>
              <a:t>lakukan</a:t>
            </a:r>
            <a:r>
              <a:rPr lang="en-US" sz="1050" b="1" dirty="0"/>
              <a:t> </a:t>
            </a:r>
            <a:r>
              <a:rPr lang="en-US" sz="1050" b="1" dirty="0" err="1"/>
              <a:t>pencatatan</a:t>
            </a:r>
            <a:r>
              <a:rPr lang="en-US" sz="1050" b="1" dirty="0"/>
              <a:t> </a:t>
            </a:r>
            <a:r>
              <a:rPr lang="en-US" sz="1050" b="1" dirty="0" err="1"/>
              <a:t>atau</a:t>
            </a:r>
            <a:r>
              <a:rPr lang="en-US" sz="1050" b="1" dirty="0"/>
              <a:t> </a:t>
            </a:r>
            <a:r>
              <a:rPr lang="en-US" sz="1050" b="1" dirty="0" err="1"/>
              <a:t>pemantauan</a:t>
            </a:r>
            <a:r>
              <a:rPr lang="en-US" sz="105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308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5FB4AE-719C-4EFA-AAC6-40556F280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Terapi</a:t>
            </a:r>
            <a:r>
              <a:rPr lang="en-US" dirty="0"/>
              <a:t> </a:t>
            </a:r>
            <a:r>
              <a:rPr lang="en-US" dirty="0" err="1"/>
              <a:t>Aversi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26E9B61-4F7A-4B68-8B69-36A744BA0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2708" y="1505906"/>
            <a:ext cx="4128581" cy="20579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sz="1800" b="1" dirty="0"/>
              <a:t>“ Teknik yang </a:t>
            </a:r>
            <a:r>
              <a:rPr lang="en-US" sz="1800" b="1" dirty="0" err="1"/>
              <a:t>bertujuan</a:t>
            </a:r>
            <a:r>
              <a:rPr lang="en-US" sz="1800" b="1" dirty="0"/>
              <a:t> </a:t>
            </a:r>
            <a:r>
              <a:rPr lang="en-US" sz="1800" b="1" dirty="0" err="1"/>
              <a:t>untuk</a:t>
            </a:r>
            <a:r>
              <a:rPr lang="en-US" sz="1800" b="1" dirty="0"/>
              <a:t> </a:t>
            </a:r>
            <a:r>
              <a:rPr lang="en-US" sz="1800" b="1" dirty="0" err="1"/>
              <a:t>meredakan</a:t>
            </a:r>
            <a:r>
              <a:rPr lang="en-US" sz="1800" b="1" dirty="0"/>
              <a:t> </a:t>
            </a:r>
            <a:r>
              <a:rPr lang="en-US" sz="1800" b="1" dirty="0" err="1"/>
              <a:t>gangguan-gangguan</a:t>
            </a:r>
            <a:r>
              <a:rPr lang="en-US" sz="1800" b="1" dirty="0"/>
              <a:t> behavioral yang </a:t>
            </a:r>
            <a:r>
              <a:rPr lang="en-US" sz="1800" b="1" dirty="0" err="1"/>
              <a:t>spesifik</a:t>
            </a:r>
            <a:r>
              <a:rPr lang="en-US" sz="1800" b="1" dirty="0"/>
              <a:t> </a:t>
            </a:r>
            <a:r>
              <a:rPr lang="en-US" sz="1800" b="1" dirty="0" err="1"/>
              <a:t>dengan</a:t>
            </a:r>
            <a:r>
              <a:rPr lang="en-US" sz="1800" b="1" dirty="0"/>
              <a:t> </a:t>
            </a:r>
            <a:r>
              <a:rPr lang="en-US" sz="1800" b="1" dirty="0" err="1"/>
              <a:t>melibatkan</a:t>
            </a:r>
            <a:r>
              <a:rPr lang="en-US" sz="1800" b="1" dirty="0"/>
              <a:t> </a:t>
            </a:r>
            <a:r>
              <a:rPr lang="en-US" sz="1800" b="1" dirty="0" err="1"/>
              <a:t>pemberian</a:t>
            </a:r>
            <a:r>
              <a:rPr lang="en-US" sz="1800" b="1" dirty="0"/>
              <a:t> stimulus </a:t>
            </a:r>
            <a:r>
              <a:rPr lang="en-US" sz="1800" b="1" dirty="0" err="1"/>
              <a:t>negatif</a:t>
            </a:r>
            <a:r>
              <a:rPr lang="en-US" sz="1800" b="1" dirty="0"/>
              <a:t> (</a:t>
            </a:r>
            <a:r>
              <a:rPr lang="en-US" sz="1800" b="1" dirty="0" err="1"/>
              <a:t>menyakitkan</a:t>
            </a:r>
            <a:r>
              <a:rPr lang="en-US" sz="1800" b="1" dirty="0"/>
              <a:t>) </a:t>
            </a:r>
            <a:r>
              <a:rPr lang="en-US" sz="1800" b="1" dirty="0" err="1"/>
              <a:t>hingga</a:t>
            </a:r>
            <a:r>
              <a:rPr lang="en-US" sz="1800" b="1" dirty="0"/>
              <a:t> </a:t>
            </a:r>
            <a:r>
              <a:rPr lang="en-US" sz="1800" b="1" dirty="0" err="1"/>
              <a:t>tingkah</a:t>
            </a:r>
            <a:r>
              <a:rPr lang="en-US" sz="1800" b="1" dirty="0"/>
              <a:t> </a:t>
            </a:r>
            <a:r>
              <a:rPr lang="en-US" sz="1800" b="1" dirty="0" err="1"/>
              <a:t>laku</a:t>
            </a:r>
            <a:r>
              <a:rPr lang="en-US" sz="1800" b="1" dirty="0"/>
              <a:t> yang </a:t>
            </a:r>
            <a:r>
              <a:rPr lang="en-US" sz="1800" b="1" dirty="0" err="1"/>
              <a:t>tidak</a:t>
            </a:r>
            <a:r>
              <a:rPr lang="en-US" sz="1800" b="1" dirty="0"/>
              <a:t> </a:t>
            </a:r>
            <a:r>
              <a:rPr lang="en-US" sz="1800" b="1" dirty="0" err="1"/>
              <a:t>diinginkan</a:t>
            </a:r>
            <a:r>
              <a:rPr lang="en-US" sz="1800" b="1" dirty="0"/>
              <a:t> </a:t>
            </a:r>
            <a:r>
              <a:rPr lang="en-US" sz="1800" b="1" dirty="0" err="1"/>
              <a:t>terhambat</a:t>
            </a:r>
            <a:r>
              <a:rPr lang="en-US" sz="1800" b="1" dirty="0"/>
              <a:t> </a:t>
            </a:r>
            <a:r>
              <a:rPr lang="en-US" sz="1800" b="1" dirty="0" err="1"/>
              <a:t>kemunculannya</a:t>
            </a:r>
            <a:r>
              <a:rPr lang="en-US" sz="1800" b="1" dirty="0"/>
              <a:t>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35E07AD6-9F88-43D4-8651-EA4DAC9545CB}"/>
              </a:ext>
            </a:extLst>
          </p:cNvPr>
          <p:cNvSpPr txBox="1">
            <a:spLocks/>
          </p:cNvSpPr>
          <p:nvPr/>
        </p:nvSpPr>
        <p:spPr>
          <a:xfrm>
            <a:off x="5949244" y="1505906"/>
            <a:ext cx="3008850" cy="2593985"/>
          </a:xfrm>
          <a:prstGeom prst="roundRect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500" dirty="0"/>
              <a:t>Yang </a:t>
            </a:r>
            <a:r>
              <a:rPr lang="en-US" sz="1500" dirty="0" err="1"/>
              <a:t>Harus</a:t>
            </a:r>
            <a:r>
              <a:rPr lang="en-US" sz="1500" dirty="0"/>
              <a:t> </a:t>
            </a:r>
            <a:r>
              <a:rPr lang="en-US" sz="1500" dirty="0" err="1"/>
              <a:t>Diperhatikan</a:t>
            </a:r>
            <a:r>
              <a:rPr lang="en-US" sz="1500" dirty="0"/>
              <a:t>:</a:t>
            </a:r>
          </a:p>
          <a:p>
            <a:r>
              <a:rPr lang="en-US" sz="1500" dirty="0" err="1"/>
              <a:t>Hukuman</a:t>
            </a:r>
            <a:r>
              <a:rPr lang="en-US" sz="1500" dirty="0"/>
              <a:t> </a:t>
            </a:r>
            <a:r>
              <a:rPr lang="en-US" sz="1500" dirty="0" err="1"/>
              <a:t>jangan</a:t>
            </a:r>
            <a:r>
              <a:rPr lang="en-US" sz="1500" dirty="0"/>
              <a:t> </a:t>
            </a:r>
            <a:r>
              <a:rPr lang="en-US" sz="1500" dirty="0" err="1"/>
              <a:t>terlalu</a:t>
            </a:r>
            <a:r>
              <a:rPr lang="en-US" sz="1500" dirty="0"/>
              <a:t> </a:t>
            </a:r>
            <a:r>
              <a:rPr lang="en-US" sz="1500" dirty="0" err="1"/>
              <a:t>sering</a:t>
            </a:r>
            <a:r>
              <a:rPr lang="en-US" sz="1500" dirty="0"/>
              <a:t> </a:t>
            </a:r>
            <a:r>
              <a:rPr lang="en-US" sz="1500" dirty="0" err="1"/>
              <a:t>digunakan</a:t>
            </a:r>
            <a:r>
              <a:rPr lang="en-US" sz="1500" dirty="0"/>
              <a:t> </a:t>
            </a:r>
            <a:r>
              <a:rPr lang="en-US" sz="1500" dirty="0" err="1"/>
              <a:t>guna</a:t>
            </a:r>
            <a:r>
              <a:rPr lang="en-US" sz="1500" dirty="0"/>
              <a:t> </a:t>
            </a:r>
            <a:r>
              <a:rPr lang="en-US" sz="1500" dirty="0" err="1"/>
              <a:t>mengurangi</a:t>
            </a:r>
            <a:r>
              <a:rPr lang="en-US" sz="1500" dirty="0"/>
              <a:t> </a:t>
            </a:r>
            <a:r>
              <a:rPr lang="en-US" sz="1500" dirty="0" err="1"/>
              <a:t>efek</a:t>
            </a:r>
            <a:r>
              <a:rPr lang="en-US" sz="1500" dirty="0"/>
              <a:t> </a:t>
            </a:r>
            <a:r>
              <a:rPr lang="en-US" sz="1500" dirty="0" err="1"/>
              <a:t>samping</a:t>
            </a:r>
            <a:r>
              <a:rPr lang="en-US" sz="1500" dirty="0"/>
              <a:t> </a:t>
            </a:r>
            <a:r>
              <a:rPr lang="en-US" sz="1500" dirty="0" err="1"/>
              <a:t>hukuman</a:t>
            </a:r>
            <a:r>
              <a:rPr lang="en-US" sz="1500" dirty="0"/>
              <a:t> (</a:t>
            </a:r>
            <a:r>
              <a:rPr lang="en-US" sz="1500" dirty="0" err="1"/>
              <a:t>Konseli</a:t>
            </a:r>
            <a:r>
              <a:rPr lang="en-US" sz="1500" dirty="0"/>
              <a:t> </a:t>
            </a:r>
            <a:r>
              <a:rPr lang="en-US" sz="1500" dirty="0" err="1"/>
              <a:t>merasa</a:t>
            </a:r>
            <a:r>
              <a:rPr lang="en-US" sz="1500" dirty="0"/>
              <a:t> </a:t>
            </a:r>
            <a:r>
              <a:rPr lang="en-US" sz="1500" dirty="0" err="1"/>
              <a:t>ditolak</a:t>
            </a:r>
            <a:r>
              <a:rPr lang="en-US" sz="1500" dirty="0"/>
              <a:t> </a:t>
            </a:r>
            <a:r>
              <a:rPr lang="en-US" sz="1500" dirty="0" err="1"/>
              <a:t>sebagai</a:t>
            </a:r>
            <a:r>
              <a:rPr lang="en-US" sz="1500" dirty="0"/>
              <a:t> </a:t>
            </a:r>
            <a:r>
              <a:rPr lang="en-US" sz="1500" dirty="0" err="1"/>
              <a:t>pribadi</a:t>
            </a:r>
            <a:r>
              <a:rPr lang="en-US" sz="1500" dirty="0"/>
              <a:t>)</a:t>
            </a:r>
          </a:p>
          <a:p>
            <a:r>
              <a:rPr lang="en-US" sz="1500" dirty="0" err="1"/>
              <a:t>Penerapan</a:t>
            </a:r>
            <a:r>
              <a:rPr lang="en-US" sz="1500" dirty="0"/>
              <a:t> </a:t>
            </a:r>
            <a:r>
              <a:rPr lang="en-US" sz="1500" dirty="0" err="1"/>
              <a:t>hukuman</a:t>
            </a:r>
            <a:r>
              <a:rPr lang="en-US" sz="1500" dirty="0"/>
              <a:t> </a:t>
            </a:r>
            <a:r>
              <a:rPr lang="en-US" sz="1500" dirty="0" err="1"/>
              <a:t>harus</a:t>
            </a:r>
            <a:r>
              <a:rPr lang="en-US" sz="1500" dirty="0"/>
              <a:t> </a:t>
            </a:r>
            <a:r>
              <a:rPr lang="en-US" sz="1500" dirty="0" err="1"/>
              <a:t>dilakukan</a:t>
            </a:r>
            <a:r>
              <a:rPr lang="en-US" sz="1500" dirty="0"/>
              <a:t> </a:t>
            </a:r>
            <a:r>
              <a:rPr lang="en-US" sz="1500" dirty="0" err="1"/>
              <a:t>dengan</a:t>
            </a:r>
            <a:r>
              <a:rPr lang="en-US" sz="1500" dirty="0"/>
              <a:t> </a:t>
            </a:r>
            <a:r>
              <a:rPr lang="en-US" sz="1500" dirty="0" err="1"/>
              <a:t>aturan</a:t>
            </a:r>
            <a:r>
              <a:rPr lang="en-US" sz="1500" dirty="0"/>
              <a:t> yang </a:t>
            </a:r>
            <a:r>
              <a:rPr lang="en-US" sz="1500" dirty="0" err="1"/>
              <a:t>jelas</a:t>
            </a:r>
            <a:endParaRPr lang="en-US" sz="15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E0614F2-C65A-41B1-B237-75041CABD717}"/>
              </a:ext>
            </a:extLst>
          </p:cNvPr>
          <p:cNvSpPr/>
          <p:nvPr/>
        </p:nvSpPr>
        <p:spPr>
          <a:xfrm>
            <a:off x="1174044" y="3751712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dirty="0" err="1"/>
              <a:t>Umumnya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kejutan</a:t>
            </a:r>
            <a:r>
              <a:rPr lang="en-US" dirty="0"/>
              <a:t> </a:t>
            </a:r>
            <a:r>
              <a:rPr lang="en-US" dirty="0" err="1"/>
              <a:t>listrik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ramuan</a:t>
            </a:r>
            <a:r>
              <a:rPr lang="en-US" dirty="0"/>
              <a:t> yang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mual</a:t>
            </a:r>
            <a:endParaRPr lang="en-US" dirty="0"/>
          </a:p>
          <a:p>
            <a:pPr algn="just"/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tingkah</a:t>
            </a:r>
            <a:r>
              <a:rPr lang="en-US" dirty="0"/>
              <a:t> </a:t>
            </a:r>
            <a:r>
              <a:rPr lang="en-US" dirty="0" err="1"/>
              <a:t>laku</a:t>
            </a:r>
            <a:r>
              <a:rPr lang="en-US" dirty="0"/>
              <a:t> </a:t>
            </a:r>
            <a:r>
              <a:rPr lang="en-US" dirty="0" err="1"/>
              <a:t>maladaptif</a:t>
            </a:r>
            <a:r>
              <a:rPr lang="en-US" dirty="0"/>
              <a:t> (</a:t>
            </a:r>
            <a:r>
              <a:rPr lang="en-US" dirty="0" err="1"/>
              <a:t>merokok</a:t>
            </a:r>
            <a:r>
              <a:rPr lang="en-US" dirty="0"/>
              <a:t>, </a:t>
            </a:r>
            <a:r>
              <a:rPr lang="en-US" dirty="0" err="1"/>
              <a:t>alkoholik</a:t>
            </a:r>
            <a:r>
              <a:rPr lang="en-US" dirty="0"/>
              <a:t>, </a:t>
            </a:r>
            <a:r>
              <a:rPr lang="en-US" dirty="0" err="1"/>
              <a:t>berjudi</a:t>
            </a:r>
            <a:r>
              <a:rPr lang="en-US" dirty="0"/>
              <a:t>, </a:t>
            </a:r>
            <a:r>
              <a:rPr lang="en-US" dirty="0" err="1"/>
              <a:t>pedofilia</a:t>
            </a:r>
            <a:r>
              <a:rPr lang="en-US" dirty="0"/>
              <a:t>)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64862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3EBEFA-2811-46D4-B4E0-6474EDEC9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Jenis-jenis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21F11B2-F252-4DD4-87DC-39DE673D2F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5174" y="1200667"/>
            <a:ext cx="5810625" cy="229596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300" dirty="0"/>
          </a:p>
          <a:p>
            <a:r>
              <a:rPr lang="en-US" sz="1300" b="1" dirty="0" err="1"/>
              <a:t>Aversi</a:t>
            </a:r>
            <a:r>
              <a:rPr lang="en-US" sz="1300" b="1" dirty="0"/>
              <a:t> Kimia</a:t>
            </a:r>
          </a:p>
          <a:p>
            <a:pPr marL="0" indent="0">
              <a:buNone/>
            </a:pPr>
            <a:r>
              <a:rPr lang="en-US" sz="1300" dirty="0" err="1"/>
              <a:t>Memasukkan</a:t>
            </a:r>
            <a:r>
              <a:rPr lang="en-US" sz="1300" dirty="0"/>
              <a:t> </a:t>
            </a:r>
            <a:r>
              <a:rPr lang="en-US" sz="1300" dirty="0" err="1"/>
              <a:t>campuran</a:t>
            </a:r>
            <a:r>
              <a:rPr lang="en-US" sz="1300" dirty="0"/>
              <a:t> </a:t>
            </a:r>
            <a:r>
              <a:rPr lang="en-US" sz="1300" dirty="0" err="1"/>
              <a:t>racikan</a:t>
            </a:r>
            <a:r>
              <a:rPr lang="en-US" sz="1300" dirty="0"/>
              <a:t> </a:t>
            </a:r>
            <a:r>
              <a:rPr lang="en-US" sz="1300" dirty="0" err="1"/>
              <a:t>bahan</a:t>
            </a:r>
            <a:r>
              <a:rPr lang="en-US" sz="1300" dirty="0"/>
              <a:t> </a:t>
            </a:r>
            <a:r>
              <a:rPr lang="en-US" sz="1300" dirty="0" err="1"/>
              <a:t>kimia</a:t>
            </a:r>
            <a:r>
              <a:rPr lang="en-US" sz="1300" dirty="0"/>
              <a:t> </a:t>
            </a:r>
          </a:p>
          <a:p>
            <a:pPr marL="0" indent="0">
              <a:buNone/>
            </a:pPr>
            <a:r>
              <a:rPr lang="en-US" sz="1300" dirty="0"/>
              <a:t>yang </a:t>
            </a:r>
            <a:r>
              <a:rPr lang="en-US" sz="1300" dirty="0" err="1"/>
              <a:t>memualkan</a:t>
            </a:r>
            <a:r>
              <a:rPr lang="en-US" sz="1300" dirty="0"/>
              <a:t> </a:t>
            </a:r>
            <a:r>
              <a:rPr lang="en-US" sz="1300" dirty="0" err="1"/>
              <a:t>kedalam</a:t>
            </a:r>
            <a:r>
              <a:rPr lang="en-US" sz="1300" dirty="0"/>
              <a:t> alcohol</a:t>
            </a:r>
          </a:p>
          <a:p>
            <a:pPr marL="0" indent="0">
              <a:buNone/>
            </a:pPr>
            <a:endParaRPr lang="en-US" sz="1300" dirty="0"/>
          </a:p>
          <a:p>
            <a:r>
              <a:rPr lang="en-US" sz="1300" b="1" dirty="0" err="1"/>
              <a:t>Kejutan</a:t>
            </a:r>
            <a:r>
              <a:rPr lang="en-US" sz="1300" b="1" dirty="0"/>
              <a:t> </a:t>
            </a:r>
            <a:r>
              <a:rPr lang="en-US" sz="1300" b="1" dirty="0" err="1"/>
              <a:t>listrik</a:t>
            </a:r>
            <a:endParaRPr lang="en-US" sz="1300" b="1" dirty="0"/>
          </a:p>
          <a:p>
            <a:pPr marL="0" indent="0">
              <a:buNone/>
            </a:pPr>
            <a:r>
              <a:rPr lang="en-US" sz="1300" dirty="0" err="1"/>
              <a:t>Menggunakan</a:t>
            </a:r>
            <a:r>
              <a:rPr lang="en-US" sz="1300" dirty="0"/>
              <a:t> 2 </a:t>
            </a:r>
            <a:r>
              <a:rPr lang="en-US" sz="1300" dirty="0" err="1"/>
              <a:t>elektroda</a:t>
            </a:r>
            <a:r>
              <a:rPr lang="en-US" sz="1300" dirty="0"/>
              <a:t> yang </a:t>
            </a:r>
            <a:r>
              <a:rPr lang="en-US" sz="1300" dirty="0" err="1"/>
              <a:t>dipasang</a:t>
            </a:r>
            <a:r>
              <a:rPr lang="en-US" sz="1300" dirty="0"/>
              <a:t> </a:t>
            </a:r>
          </a:p>
          <a:p>
            <a:pPr marL="0" indent="0">
              <a:buNone/>
            </a:pPr>
            <a:r>
              <a:rPr lang="en-US" sz="1300" dirty="0"/>
              <a:t>di </a:t>
            </a:r>
            <a:r>
              <a:rPr lang="en-US" sz="1300" dirty="0" err="1"/>
              <a:t>lengan</a:t>
            </a:r>
            <a:r>
              <a:rPr lang="en-US" sz="1300" dirty="0"/>
              <a:t>, </a:t>
            </a:r>
            <a:r>
              <a:rPr lang="en-US" sz="1300" dirty="0" err="1"/>
              <a:t>betis</a:t>
            </a:r>
            <a:r>
              <a:rPr lang="en-US" sz="1300" dirty="0"/>
              <a:t>, </a:t>
            </a:r>
            <a:r>
              <a:rPr lang="en-US" sz="1300" dirty="0" err="1"/>
              <a:t>maupun</a:t>
            </a:r>
            <a:r>
              <a:rPr lang="en-US" sz="1300" dirty="0"/>
              <a:t> </a:t>
            </a:r>
            <a:r>
              <a:rPr lang="en-US" sz="1300" dirty="0" err="1"/>
              <a:t>jemari</a:t>
            </a:r>
            <a:endParaRPr lang="en-US" sz="1300" dirty="0"/>
          </a:p>
          <a:p>
            <a:pPr marL="0" indent="0">
              <a:buNone/>
            </a:pPr>
            <a:endParaRPr lang="en-US" sz="1300" b="1" i="1" dirty="0"/>
          </a:p>
          <a:p>
            <a:r>
              <a:rPr lang="en-US" sz="1300" b="1" i="1" dirty="0"/>
              <a:t>Covert Sensitization</a:t>
            </a:r>
          </a:p>
          <a:p>
            <a:pPr marL="0" indent="0">
              <a:buNone/>
            </a:pPr>
            <a:r>
              <a:rPr lang="en-US" sz="1300" dirty="0" err="1"/>
              <a:t>Meminta</a:t>
            </a:r>
            <a:r>
              <a:rPr lang="en-US" sz="1300" dirty="0"/>
              <a:t> </a:t>
            </a:r>
            <a:r>
              <a:rPr lang="en-US" sz="1300" dirty="0" err="1"/>
              <a:t>konseli</a:t>
            </a:r>
            <a:r>
              <a:rPr lang="en-US" sz="1300" dirty="0"/>
              <a:t> </a:t>
            </a:r>
            <a:r>
              <a:rPr lang="en-US" sz="1300" dirty="0" err="1"/>
              <a:t>membayangkan</a:t>
            </a:r>
            <a:r>
              <a:rPr lang="en-US" sz="1300" dirty="0"/>
              <a:t> </a:t>
            </a:r>
            <a:r>
              <a:rPr lang="en-US" sz="1300" dirty="0" err="1"/>
              <a:t>perilaku</a:t>
            </a:r>
            <a:r>
              <a:rPr lang="en-US" sz="1300" dirty="0"/>
              <a:t> maladaptive yang </a:t>
            </a:r>
            <a:r>
              <a:rPr lang="en-US" sz="1300" dirty="0" err="1"/>
              <a:t>biasa</a:t>
            </a:r>
            <a:r>
              <a:rPr lang="en-US" sz="1300" dirty="0"/>
              <a:t> </a:t>
            </a:r>
            <a:r>
              <a:rPr lang="en-US" sz="1300" dirty="0" err="1"/>
              <a:t>dilakukan</a:t>
            </a:r>
            <a:r>
              <a:rPr lang="en-US" sz="1300" dirty="0"/>
              <a:t>, </a:t>
            </a:r>
            <a:r>
              <a:rPr lang="en-US" sz="1300" dirty="0" err="1"/>
              <a:t>berikut</a:t>
            </a:r>
            <a:r>
              <a:rPr lang="en-US" sz="1300" dirty="0"/>
              <a:t> </a:t>
            </a:r>
            <a:r>
              <a:rPr lang="en-US" sz="1300" dirty="0" err="1"/>
              <a:t>dengan</a:t>
            </a:r>
            <a:r>
              <a:rPr lang="en-US" sz="1300" dirty="0"/>
              <a:t> </a:t>
            </a:r>
            <a:r>
              <a:rPr lang="en-US" sz="1300" dirty="0" err="1"/>
              <a:t>akibat-akibat</a:t>
            </a:r>
            <a:r>
              <a:rPr lang="en-US" sz="1300" dirty="0"/>
              <a:t> negative yang </a:t>
            </a:r>
            <a:r>
              <a:rPr lang="en-US" sz="1300" dirty="0" err="1"/>
              <a:t>ditimbulkan</a:t>
            </a:r>
            <a:r>
              <a:rPr lang="en-US" sz="1300" dirty="0"/>
              <a:t> (</a:t>
            </a:r>
            <a:r>
              <a:rPr lang="en-US" sz="1300" dirty="0" err="1"/>
              <a:t>Sehingga</a:t>
            </a:r>
            <a:r>
              <a:rPr lang="en-US" sz="1300" dirty="0"/>
              <a:t> </a:t>
            </a:r>
            <a:r>
              <a:rPr lang="en-US" sz="1300" dirty="0" err="1"/>
              <a:t>menimbulkan</a:t>
            </a:r>
            <a:r>
              <a:rPr lang="en-US" sz="1300" dirty="0"/>
              <a:t> rasa </a:t>
            </a:r>
            <a:r>
              <a:rPr lang="en-US" sz="1300" dirty="0" err="1"/>
              <a:t>bersalah</a:t>
            </a:r>
            <a:r>
              <a:rPr lang="en-US" sz="1300" dirty="0"/>
              <a:t> </a:t>
            </a:r>
            <a:r>
              <a:rPr lang="en-US" sz="1300" dirty="0" err="1"/>
              <a:t>maupun</a:t>
            </a:r>
            <a:r>
              <a:rPr lang="en-US" sz="1300" dirty="0"/>
              <a:t> </a:t>
            </a:r>
            <a:r>
              <a:rPr lang="en-US" sz="1300" dirty="0" err="1"/>
              <a:t>menyesal</a:t>
            </a:r>
            <a:r>
              <a:rPr lang="en-US" sz="1300" dirty="0"/>
              <a:t>)</a:t>
            </a:r>
            <a:endParaRPr lang="en-ID" sz="1300" dirty="0"/>
          </a:p>
        </p:txBody>
      </p:sp>
      <p:pic>
        <p:nvPicPr>
          <p:cNvPr id="2050" name="Picture 2" descr="Image result for electric shock punishment">
            <a:extLst>
              <a:ext uri="{FF2B5EF4-FFF2-40B4-BE49-F238E27FC236}">
                <a16:creationId xmlns:a16="http://schemas.microsoft.com/office/drawing/2014/main" xmlns="" id="{94A79329-1840-401F-A460-F02B6B314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699" y="1663701"/>
            <a:ext cx="3903401" cy="2279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33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AA2AC3-DD98-4E5E-AFE2-E594871A4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Disensitisasi</a:t>
            </a:r>
            <a:r>
              <a:rPr lang="en-US" dirty="0"/>
              <a:t> </a:t>
            </a:r>
            <a:r>
              <a:rPr lang="en-US" dirty="0" err="1"/>
              <a:t>Sistematis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5893ED0-8425-4E6B-AA3D-A935B6967A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2975" y="2415016"/>
            <a:ext cx="6650700" cy="1488500"/>
          </a:xfrm>
        </p:spPr>
        <p:txBody>
          <a:bodyPr/>
          <a:lstStyle/>
          <a:p>
            <a:pPr marL="0" indent="0">
              <a:buNone/>
            </a:pPr>
            <a:endParaRPr lang="en-US" sz="2000" dirty="0"/>
          </a:p>
          <a:p>
            <a:r>
              <a:rPr lang="en-ID" sz="2000" dirty="0" err="1"/>
              <a:t>Melibatkan</a:t>
            </a:r>
            <a:r>
              <a:rPr lang="en-ID" sz="2000" dirty="0"/>
              <a:t> Teknik “</a:t>
            </a:r>
            <a:r>
              <a:rPr lang="en-ID" sz="2000" dirty="0" err="1"/>
              <a:t>relaksasi</a:t>
            </a:r>
            <a:r>
              <a:rPr lang="en-ID" sz="2000" dirty="0"/>
              <a:t>” </a:t>
            </a:r>
            <a:r>
              <a:rPr lang="en-ID" sz="2000" dirty="0" err="1"/>
              <a:t>dengan</a:t>
            </a:r>
            <a:r>
              <a:rPr lang="en-ID" sz="2000" dirty="0"/>
              <a:t> </a:t>
            </a:r>
            <a:r>
              <a:rPr lang="en-ID" sz="2000" dirty="0" err="1"/>
              <a:t>melatih</a:t>
            </a:r>
            <a:r>
              <a:rPr lang="en-ID" sz="2000" dirty="0"/>
              <a:t> </a:t>
            </a:r>
            <a:r>
              <a:rPr lang="en-ID" sz="2000" dirty="0" err="1"/>
              <a:t>konseli</a:t>
            </a:r>
            <a:r>
              <a:rPr lang="en-ID" sz="2000" dirty="0"/>
              <a:t> </a:t>
            </a:r>
            <a:r>
              <a:rPr lang="en-ID" sz="2000" dirty="0" err="1"/>
              <a:t>untuk</a:t>
            </a:r>
            <a:r>
              <a:rPr lang="en-ID" sz="2000" dirty="0"/>
              <a:t> </a:t>
            </a:r>
            <a:r>
              <a:rPr lang="en-ID" sz="2000" dirty="0" err="1"/>
              <a:t>santai</a:t>
            </a:r>
            <a:r>
              <a:rPr lang="en-ID" sz="2000" dirty="0"/>
              <a:t> </a:t>
            </a:r>
            <a:r>
              <a:rPr lang="en-ID" sz="2000" dirty="0" err="1"/>
              <a:t>dengan</a:t>
            </a:r>
            <a:r>
              <a:rPr lang="en-ID" sz="2000" dirty="0"/>
              <a:t> </a:t>
            </a:r>
            <a:r>
              <a:rPr lang="en-ID" sz="2000" dirty="0" err="1"/>
              <a:t>mengasosiasikan</a:t>
            </a:r>
            <a:r>
              <a:rPr lang="en-ID" sz="2000" dirty="0"/>
              <a:t> </a:t>
            </a:r>
            <a:r>
              <a:rPr lang="en-ID" sz="2000" dirty="0" err="1"/>
              <a:t>keadaan</a:t>
            </a:r>
            <a:r>
              <a:rPr lang="en-ID" sz="2000" dirty="0"/>
              <a:t> </a:t>
            </a:r>
            <a:r>
              <a:rPr lang="en-ID" sz="2000" dirty="0" err="1"/>
              <a:t>santai</a:t>
            </a:r>
            <a:r>
              <a:rPr lang="en-ID" sz="2000" dirty="0"/>
              <a:t> </a:t>
            </a:r>
            <a:r>
              <a:rPr lang="en-ID" sz="2000" dirty="0" err="1"/>
              <a:t>tersebut</a:t>
            </a:r>
            <a:r>
              <a:rPr lang="en-ID" sz="2000" dirty="0"/>
              <a:t> </a:t>
            </a:r>
            <a:r>
              <a:rPr lang="en-ID" sz="2000" dirty="0" err="1"/>
              <a:t>dengan</a:t>
            </a:r>
            <a:r>
              <a:rPr lang="en-ID" sz="2000" dirty="0"/>
              <a:t> </a:t>
            </a:r>
            <a:r>
              <a:rPr lang="en-ID" sz="2000" dirty="0" err="1"/>
              <a:t>pengalaman</a:t>
            </a:r>
            <a:r>
              <a:rPr lang="en-ID" sz="2000" dirty="0"/>
              <a:t> yang </a:t>
            </a:r>
            <a:r>
              <a:rPr lang="en-ID" sz="2000" dirty="0" err="1"/>
              <a:t>memicu</a:t>
            </a:r>
            <a:r>
              <a:rPr lang="en-ID" sz="2000" dirty="0"/>
              <a:t> </a:t>
            </a:r>
            <a:r>
              <a:rPr lang="en-ID" sz="2000" dirty="0" err="1"/>
              <a:t>kecemasan</a:t>
            </a:r>
            <a:r>
              <a:rPr lang="en-ID" sz="2000" dirty="0"/>
              <a:t> yang </a:t>
            </a:r>
            <a:r>
              <a:rPr lang="en-ID" sz="2000" dirty="0" err="1"/>
              <a:t>dibayangkan</a:t>
            </a:r>
            <a:r>
              <a:rPr lang="en-ID" sz="2000" dirty="0"/>
              <a:t> </a:t>
            </a:r>
            <a:r>
              <a:rPr lang="en-ID" sz="2000" dirty="0" err="1"/>
              <a:t>atau</a:t>
            </a:r>
            <a:r>
              <a:rPr lang="en-ID" sz="2000" dirty="0"/>
              <a:t> </a:t>
            </a:r>
            <a:r>
              <a:rPr lang="en-ID" sz="2000" dirty="0" err="1"/>
              <a:t>divisualisasikan</a:t>
            </a:r>
            <a:endParaRPr lang="en-ID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B9AD2DC-2A64-44AC-9208-D9E9AFA03988}"/>
              </a:ext>
            </a:extLst>
          </p:cNvPr>
          <p:cNvSpPr/>
          <p:nvPr/>
        </p:nvSpPr>
        <p:spPr>
          <a:xfrm>
            <a:off x="1308099" y="1884690"/>
            <a:ext cx="65423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b="1" dirty="0"/>
              <a:t>“ </a:t>
            </a:r>
            <a:r>
              <a:rPr lang="en-US" sz="2000" b="1" dirty="0" err="1"/>
              <a:t>Untuk</a:t>
            </a:r>
            <a:r>
              <a:rPr lang="en-US" sz="2000" b="1" dirty="0"/>
              <a:t> </a:t>
            </a:r>
            <a:r>
              <a:rPr lang="en-US" sz="2000" b="1" dirty="0" err="1"/>
              <a:t>menghapus</a:t>
            </a:r>
            <a:r>
              <a:rPr lang="en-US" sz="2000" b="1" dirty="0"/>
              <a:t> rasa </a:t>
            </a:r>
            <a:r>
              <a:rPr lang="en-US" sz="2000" b="1" dirty="0" err="1"/>
              <a:t>cemas</a:t>
            </a:r>
            <a:r>
              <a:rPr lang="en-US" sz="2000" b="1" dirty="0"/>
              <a:t> dan </a:t>
            </a:r>
            <a:r>
              <a:rPr lang="en-US" sz="2000" b="1" dirty="0" err="1"/>
              <a:t>tingkah</a:t>
            </a:r>
            <a:r>
              <a:rPr lang="en-US" sz="2000" b="1" dirty="0"/>
              <a:t> </a:t>
            </a:r>
            <a:r>
              <a:rPr lang="en-US" sz="2000" b="1" dirty="0" err="1"/>
              <a:t>laku</a:t>
            </a:r>
            <a:r>
              <a:rPr lang="en-US" sz="2000" b="1" dirty="0"/>
              <a:t> </a:t>
            </a:r>
            <a:r>
              <a:rPr lang="en-US" sz="2000" b="1" i="1" dirty="0" err="1"/>
              <a:t>menghindar</a:t>
            </a:r>
            <a:r>
              <a:rPr lang="en-US" sz="2000" b="1" i="1" dirty="0"/>
              <a:t> </a:t>
            </a:r>
            <a:r>
              <a:rPr lang="en-US" sz="2000" b="1" dirty="0" err="1"/>
              <a:t>akibat</a:t>
            </a:r>
            <a:r>
              <a:rPr lang="en-US" sz="2000" b="1" dirty="0"/>
              <a:t> </a:t>
            </a:r>
            <a:r>
              <a:rPr lang="en-US" sz="2000" b="1" dirty="0" err="1"/>
              <a:t>kecemasan</a:t>
            </a:r>
            <a:r>
              <a:rPr lang="en-US" sz="2000" b="1" dirty="0"/>
              <a:t> </a:t>
            </a:r>
            <a:r>
              <a:rPr lang="en-US" sz="2000" b="1" dirty="0" err="1"/>
              <a:t>berlebih</a:t>
            </a:r>
            <a:r>
              <a:rPr lang="en-US" sz="2000" b="1" dirty="0"/>
              <a:t> “</a:t>
            </a:r>
          </a:p>
        </p:txBody>
      </p:sp>
    </p:spTree>
    <p:extLst>
      <p:ext uri="{BB962C8B-B14F-4D97-AF65-F5344CB8AC3E}">
        <p14:creationId xmlns:p14="http://schemas.microsoft.com/office/powerpoint/2010/main" val="66484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mage result for psycholog cartoon">
            <a:extLst>
              <a:ext uri="{FF2B5EF4-FFF2-40B4-BE49-F238E27FC236}">
                <a16:creationId xmlns:a16="http://schemas.microsoft.com/office/drawing/2014/main" xmlns="" id="{EE250708-4EC9-4052-80DA-302367137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522" b="90000" l="2333" r="95444">
                        <a14:foregroundMark x1="11556" y1="6522" x2="11556" y2="6522"/>
                        <a14:foregroundMark x1="18889" y1="16848" x2="18889" y2="16848"/>
                        <a14:foregroundMark x1="15778" y1="33370" x2="15778" y2="33370"/>
                        <a14:foregroundMark x1="6556" y1="30652" x2="6556" y2="30652"/>
                        <a14:foregroundMark x1="21222" y1="29022" x2="21222" y2="29022"/>
                        <a14:foregroundMark x1="39889" y1="44130" x2="39889" y2="44130"/>
                        <a14:foregroundMark x1="7111" y1="23261" x2="7111" y2="23261"/>
                        <a14:foregroundMark x1="20222" y1="10543" x2="20222" y2="10543"/>
                        <a14:foregroundMark x1="23222" y1="10978" x2="23222" y2="10978"/>
                        <a14:foregroundMark x1="22556" y1="9783" x2="22556" y2="9783"/>
                        <a14:foregroundMark x1="6889" y1="27065" x2="6889" y2="27065"/>
                        <a14:foregroundMark x1="34556" y1="25326" x2="34556" y2="25326"/>
                        <a14:foregroundMark x1="32111" y1="24239" x2="32111" y2="24239"/>
                        <a14:foregroundMark x1="31222" y1="22391" x2="31222" y2="22391"/>
                        <a14:foregroundMark x1="32778" y1="23043" x2="32778" y2="23043"/>
                        <a14:foregroundMark x1="7778" y1="35435" x2="7778" y2="35435"/>
                        <a14:foregroundMark x1="22556" y1="43152" x2="22556" y2="43152"/>
                        <a14:foregroundMark x1="19667" y1="28261" x2="19667" y2="28261"/>
                        <a14:foregroundMark x1="14778" y1="43478" x2="14778" y2="43478"/>
                        <a14:foregroundMark x1="17444" y1="38696" x2="17444" y2="38696"/>
                        <a14:foregroundMark x1="2444" y1="27283" x2="2444" y2="27283"/>
                        <a14:foregroundMark x1="72444" y1="65761" x2="72444" y2="65761"/>
                        <a14:foregroundMark x1="72333" y1="83696" x2="72333" y2="83696"/>
                        <a14:foregroundMark x1="58889" y1="79348" x2="58889" y2="79348"/>
                        <a14:foregroundMark x1="43889" y1="83478" x2="43889" y2="83478"/>
                        <a14:foregroundMark x1="81778" y1="75000" x2="75556" y2="79348"/>
                        <a14:foregroundMark x1="75556" y1="79348" x2="75222" y2="79130"/>
                        <a14:foregroundMark x1="75222" y1="79130" x2="75222" y2="79130"/>
                        <a14:foregroundMark x1="80333" y1="61413" x2="52222" y2="81087"/>
                        <a14:foregroundMark x1="95444" y1="47065" x2="88111" y2="48804"/>
                        <a14:foregroundMark x1="88111" y1="48804" x2="83889" y2="54891"/>
                        <a14:foregroundMark x1="83889" y1="54891" x2="81667" y2="56304"/>
                        <a14:foregroundMark x1="13222" y1="9891" x2="20333" y2="7500"/>
                        <a14:foregroundMark x1="20333" y1="7500" x2="20667" y2="15000"/>
                        <a14:foregroundMark x1="20667" y1="15000" x2="17444" y2="21957"/>
                        <a14:foregroundMark x1="17444" y1="21957" x2="20111" y2="28370"/>
                        <a14:foregroundMark x1="10778" y1="21413" x2="27444" y2="37500"/>
                        <a14:foregroundMark x1="61778" y1="45978" x2="67000" y2="50109"/>
                        <a14:foregroundMark x1="87333" y1="42174" x2="92000" y2="48261"/>
                        <a14:foregroundMark x1="92000" y1="48261" x2="90222" y2="53261"/>
                        <a14:foregroundMark x1="44111" y1="79348" x2="42889" y2="84565"/>
                        <a14:foregroundMark x1="55111" y1="54239" x2="52444" y2="54457"/>
                        <a14:foregroundMark x1="47778" y1="64239" x2="51778" y2="65978"/>
                        <a14:foregroundMark x1="16889" y1="24130" x2="14111" y2="234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001" y="2864903"/>
            <a:ext cx="2337999" cy="239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EA49A3-7FC5-4292-9F5A-B8E1B814D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Langkah-Langkah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CCB7606-08F0-4169-9EA4-57BC7D03B1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9152" y="1128749"/>
            <a:ext cx="5679822" cy="387187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n-US" sz="1350" dirty="0"/>
          </a:p>
          <a:p>
            <a:pPr marL="385763" indent="-385763" algn="just">
              <a:buAutoNum type="arabicPeriod"/>
            </a:pPr>
            <a:r>
              <a:rPr lang="en-US" sz="1350" dirty="0" err="1"/>
              <a:t>Analisis</a:t>
            </a:r>
            <a:r>
              <a:rPr lang="en-US" sz="1350" dirty="0"/>
              <a:t> </a:t>
            </a:r>
            <a:r>
              <a:rPr lang="en-US" sz="1350" dirty="0" err="1"/>
              <a:t>tingkah</a:t>
            </a:r>
            <a:r>
              <a:rPr lang="en-US" sz="1350" dirty="0"/>
              <a:t> </a:t>
            </a:r>
            <a:r>
              <a:rPr lang="en-US" sz="1350" dirty="0" err="1"/>
              <a:t>laku</a:t>
            </a:r>
            <a:r>
              <a:rPr lang="en-US" sz="1350" dirty="0"/>
              <a:t> yang </a:t>
            </a:r>
            <a:r>
              <a:rPr lang="en-US" sz="1350" dirty="0" err="1"/>
              <a:t>memicu</a:t>
            </a:r>
            <a:r>
              <a:rPr lang="en-US" sz="1350" dirty="0"/>
              <a:t> dan </a:t>
            </a:r>
            <a:r>
              <a:rPr lang="en-US" sz="1350" dirty="0" err="1"/>
              <a:t>atau</a:t>
            </a:r>
            <a:r>
              <a:rPr lang="en-US" sz="1350" dirty="0"/>
              <a:t> </a:t>
            </a:r>
            <a:r>
              <a:rPr lang="en-US" sz="1350" dirty="0" err="1"/>
              <a:t>membangkitkan</a:t>
            </a:r>
            <a:r>
              <a:rPr lang="en-US" sz="1350" dirty="0"/>
              <a:t> </a:t>
            </a:r>
            <a:r>
              <a:rPr lang="en-US" sz="1350" dirty="0" err="1"/>
              <a:t>kecemasan</a:t>
            </a:r>
            <a:endParaRPr lang="en-US" sz="1350" dirty="0"/>
          </a:p>
          <a:p>
            <a:pPr marL="385763" indent="-385763" algn="just">
              <a:buAutoNum type="arabicPeriod"/>
            </a:pPr>
            <a:r>
              <a:rPr lang="en-US" sz="1350" dirty="0" err="1"/>
              <a:t>Menyusun</a:t>
            </a:r>
            <a:r>
              <a:rPr lang="en-US" sz="1350" dirty="0"/>
              <a:t> </a:t>
            </a:r>
            <a:r>
              <a:rPr lang="en-US" sz="1350" dirty="0" err="1"/>
              <a:t>tingkat</a:t>
            </a:r>
            <a:r>
              <a:rPr lang="en-US" sz="1350" dirty="0"/>
              <a:t> </a:t>
            </a:r>
            <a:r>
              <a:rPr lang="en-US" sz="1350" dirty="0" err="1"/>
              <a:t>kecemasan</a:t>
            </a:r>
            <a:r>
              <a:rPr lang="en-US" sz="1350" dirty="0"/>
              <a:t> dan </a:t>
            </a:r>
            <a:r>
              <a:rPr lang="en-US" sz="1350" dirty="0" err="1"/>
              <a:t>membuat</a:t>
            </a:r>
            <a:r>
              <a:rPr lang="en-US" sz="1350" dirty="0"/>
              <a:t> daftar </a:t>
            </a:r>
            <a:r>
              <a:rPr lang="en-US" sz="1350" dirty="0" err="1"/>
              <a:t>situasi</a:t>
            </a:r>
            <a:r>
              <a:rPr lang="en-US" sz="1350" dirty="0"/>
              <a:t> </a:t>
            </a:r>
            <a:r>
              <a:rPr lang="en-US" sz="1350" dirty="0" err="1"/>
              <a:t>pemicu</a:t>
            </a:r>
            <a:r>
              <a:rPr lang="en-US" sz="1350" dirty="0"/>
              <a:t> </a:t>
            </a:r>
            <a:r>
              <a:rPr lang="en-US" sz="1350" dirty="0" err="1"/>
              <a:t>kecemasan</a:t>
            </a:r>
            <a:r>
              <a:rPr lang="en-US" sz="1350" dirty="0"/>
              <a:t> </a:t>
            </a:r>
            <a:r>
              <a:rPr lang="en-US" sz="1350" dirty="0" err="1"/>
              <a:t>dari</a:t>
            </a:r>
            <a:r>
              <a:rPr lang="en-US" sz="1350" dirty="0"/>
              <a:t> yang </a:t>
            </a:r>
            <a:r>
              <a:rPr lang="en-US" sz="1350" dirty="0" err="1"/>
              <a:t>terendah</a:t>
            </a:r>
            <a:r>
              <a:rPr lang="en-US" sz="1350" dirty="0"/>
              <a:t> </a:t>
            </a:r>
            <a:r>
              <a:rPr lang="en-US" sz="1350" dirty="0" err="1"/>
              <a:t>hingga</a:t>
            </a:r>
            <a:r>
              <a:rPr lang="en-US" sz="1350" dirty="0"/>
              <a:t> </a:t>
            </a:r>
            <a:r>
              <a:rPr lang="en-US" sz="1350" dirty="0" err="1"/>
              <a:t>tertinggi</a:t>
            </a:r>
            <a:endParaRPr lang="en-US" sz="1350" dirty="0"/>
          </a:p>
          <a:p>
            <a:pPr marL="385763" indent="-385763" algn="just">
              <a:buAutoNum type="arabicPeriod"/>
            </a:pPr>
            <a:r>
              <a:rPr lang="en-US" sz="1350" dirty="0" err="1"/>
              <a:t>Melatih</a:t>
            </a:r>
            <a:r>
              <a:rPr lang="en-US" sz="1350" dirty="0"/>
              <a:t> </a:t>
            </a:r>
            <a:r>
              <a:rPr lang="en-US" sz="1350" dirty="0" err="1"/>
              <a:t>konseli</a:t>
            </a:r>
            <a:r>
              <a:rPr lang="en-US" sz="1350" dirty="0"/>
              <a:t> </a:t>
            </a:r>
            <a:r>
              <a:rPr lang="en-US" sz="1350" dirty="0" err="1"/>
              <a:t>untuk</a:t>
            </a:r>
            <a:r>
              <a:rPr lang="en-US" sz="1350" dirty="0"/>
              <a:t> </a:t>
            </a:r>
            <a:r>
              <a:rPr lang="en-US" sz="1350" dirty="0" err="1"/>
              <a:t>melakukan</a:t>
            </a:r>
            <a:r>
              <a:rPr lang="en-US" sz="1350" dirty="0"/>
              <a:t> </a:t>
            </a:r>
            <a:r>
              <a:rPr lang="en-US" sz="1350" dirty="0" err="1"/>
              <a:t>pengenduran</a:t>
            </a:r>
            <a:r>
              <a:rPr lang="en-US" sz="1350" dirty="0"/>
              <a:t> </a:t>
            </a:r>
            <a:r>
              <a:rPr lang="en-US" sz="1350" dirty="0" err="1"/>
              <a:t>atau</a:t>
            </a:r>
            <a:r>
              <a:rPr lang="en-US" sz="1350" dirty="0"/>
              <a:t> </a:t>
            </a:r>
            <a:r>
              <a:rPr lang="en-US" sz="1350" dirty="0" err="1"/>
              <a:t>rileksasi</a:t>
            </a:r>
            <a:r>
              <a:rPr lang="en-US" sz="1350" dirty="0"/>
              <a:t> </a:t>
            </a:r>
            <a:r>
              <a:rPr lang="en-US" sz="1350" dirty="0" err="1"/>
              <a:t>otot-otot</a:t>
            </a:r>
            <a:r>
              <a:rPr lang="en-US" sz="1350" dirty="0"/>
              <a:t> </a:t>
            </a:r>
            <a:r>
              <a:rPr lang="en-US" sz="1350" dirty="0" err="1"/>
              <a:t>tubuh</a:t>
            </a:r>
            <a:r>
              <a:rPr lang="en-US" sz="1350" dirty="0"/>
              <a:t> (</a:t>
            </a:r>
            <a:r>
              <a:rPr lang="en-US" sz="1350" dirty="0" err="1"/>
              <a:t>wajah</a:t>
            </a:r>
            <a:r>
              <a:rPr lang="en-US" sz="1350" dirty="0"/>
              <a:t>, </a:t>
            </a:r>
            <a:r>
              <a:rPr lang="en-US" sz="1350" dirty="0" err="1"/>
              <a:t>tangan</a:t>
            </a:r>
            <a:r>
              <a:rPr lang="en-US" sz="1350" dirty="0"/>
              <a:t>, </a:t>
            </a:r>
            <a:r>
              <a:rPr lang="en-US" sz="1350" dirty="0" err="1"/>
              <a:t>leher</a:t>
            </a:r>
            <a:r>
              <a:rPr lang="en-US" sz="1350" dirty="0"/>
              <a:t>, </a:t>
            </a:r>
            <a:r>
              <a:rPr lang="en-US" sz="1350" dirty="0" err="1"/>
              <a:t>pundak</a:t>
            </a:r>
            <a:r>
              <a:rPr lang="en-US" sz="1350" dirty="0"/>
              <a:t>, </a:t>
            </a:r>
            <a:r>
              <a:rPr lang="en-US" sz="1350" dirty="0" err="1"/>
              <a:t>punggung</a:t>
            </a:r>
            <a:r>
              <a:rPr lang="en-US" sz="1350" dirty="0"/>
              <a:t>, </a:t>
            </a:r>
            <a:r>
              <a:rPr lang="en-US" sz="1350" dirty="0" err="1"/>
              <a:t>perut</a:t>
            </a:r>
            <a:r>
              <a:rPr lang="en-US" sz="1350" dirty="0"/>
              <a:t>, dada, dan </a:t>
            </a:r>
            <a:r>
              <a:rPr lang="en-US" sz="1350" dirty="0" err="1"/>
              <a:t>anggota</a:t>
            </a:r>
            <a:r>
              <a:rPr lang="en-US" sz="1350" dirty="0"/>
              <a:t> </a:t>
            </a:r>
            <a:r>
              <a:rPr lang="en-US" sz="1350" dirty="0" err="1"/>
              <a:t>tubuh</a:t>
            </a:r>
            <a:r>
              <a:rPr lang="en-US" sz="1350" dirty="0"/>
              <a:t> </a:t>
            </a:r>
            <a:r>
              <a:rPr lang="en-US" sz="1350" dirty="0" err="1"/>
              <a:t>bagian</a:t>
            </a:r>
            <a:r>
              <a:rPr lang="en-US" sz="1350" dirty="0"/>
              <a:t> </a:t>
            </a:r>
            <a:r>
              <a:rPr lang="en-US" sz="1350" dirty="0" err="1"/>
              <a:t>bawah</a:t>
            </a:r>
            <a:r>
              <a:rPr lang="en-US" sz="1350" dirty="0"/>
              <a:t>)</a:t>
            </a:r>
          </a:p>
          <a:p>
            <a:pPr marL="385763" indent="-385763" algn="just">
              <a:buAutoNum type="arabicPeriod"/>
            </a:pPr>
            <a:r>
              <a:rPr lang="en-US" sz="1350" dirty="0" err="1"/>
              <a:t>Konseli</a:t>
            </a:r>
            <a:r>
              <a:rPr lang="en-US" sz="1350" dirty="0"/>
              <a:t> </a:t>
            </a:r>
            <a:r>
              <a:rPr lang="en-US" sz="1350" dirty="0" err="1"/>
              <a:t>mempraktekkan</a:t>
            </a:r>
            <a:r>
              <a:rPr lang="en-US" sz="1350" dirty="0"/>
              <a:t> </a:t>
            </a:r>
            <a:r>
              <a:rPr lang="en-US" sz="1350" dirty="0" err="1"/>
              <a:t>rileksasi</a:t>
            </a:r>
            <a:r>
              <a:rPr lang="en-US" sz="1350" dirty="0"/>
              <a:t> 30 </a:t>
            </a:r>
            <a:r>
              <a:rPr lang="en-US" sz="1350" dirty="0" err="1"/>
              <a:t>menit</a:t>
            </a:r>
            <a:r>
              <a:rPr lang="en-US" sz="1350" dirty="0"/>
              <a:t> </a:t>
            </a:r>
            <a:r>
              <a:rPr lang="en-US" sz="1350" dirty="0" err="1"/>
              <a:t>setiap</a:t>
            </a:r>
            <a:r>
              <a:rPr lang="en-US" sz="1350" dirty="0"/>
              <a:t> </a:t>
            </a:r>
            <a:r>
              <a:rPr lang="en-US" sz="1350" dirty="0" err="1"/>
              <a:t>hari</a:t>
            </a:r>
            <a:endParaRPr lang="en-US" sz="1350" dirty="0"/>
          </a:p>
          <a:p>
            <a:pPr marL="385763" indent="-385763" algn="just">
              <a:buAutoNum type="arabicPeriod"/>
            </a:pPr>
            <a:r>
              <a:rPr lang="en-US" sz="1350" dirty="0" err="1"/>
              <a:t>Pelaksanaan</a:t>
            </a:r>
            <a:r>
              <a:rPr lang="en-US" sz="1350" dirty="0"/>
              <a:t> </a:t>
            </a:r>
            <a:r>
              <a:rPr lang="en-US" sz="1350" dirty="0" err="1"/>
              <a:t>desensitisasi</a:t>
            </a:r>
            <a:r>
              <a:rPr lang="en-US" sz="1350" dirty="0"/>
              <a:t> </a:t>
            </a:r>
            <a:r>
              <a:rPr lang="en-US" sz="1350" dirty="0" err="1"/>
              <a:t>konseli</a:t>
            </a:r>
            <a:r>
              <a:rPr lang="en-US" sz="1350" dirty="0"/>
              <a:t> </a:t>
            </a:r>
            <a:r>
              <a:rPr lang="en-US" sz="1350" dirty="0" err="1"/>
              <a:t>dalam</a:t>
            </a:r>
            <a:r>
              <a:rPr lang="en-US" sz="1350" dirty="0"/>
              <a:t> </a:t>
            </a:r>
            <a:r>
              <a:rPr lang="en-US" sz="1350" dirty="0" err="1"/>
              <a:t>keadaan</a:t>
            </a:r>
            <a:r>
              <a:rPr lang="en-US" sz="1350" dirty="0"/>
              <a:t> </a:t>
            </a:r>
            <a:r>
              <a:rPr lang="en-US" sz="1350" dirty="0" err="1"/>
              <a:t>santai</a:t>
            </a:r>
            <a:r>
              <a:rPr lang="en-US" sz="1350" dirty="0"/>
              <a:t> dan </a:t>
            </a:r>
            <a:r>
              <a:rPr lang="en-US" sz="1350" dirty="0" err="1"/>
              <a:t>mata</a:t>
            </a:r>
            <a:r>
              <a:rPr lang="en-US" sz="1350" dirty="0"/>
              <a:t> </a:t>
            </a:r>
            <a:r>
              <a:rPr lang="en-US" sz="1350" dirty="0" err="1"/>
              <a:t>terpejam</a:t>
            </a:r>
            <a:endParaRPr lang="en-US" sz="1350" dirty="0"/>
          </a:p>
          <a:p>
            <a:pPr marL="385763" indent="-385763" algn="just">
              <a:buAutoNum type="arabicPeriod"/>
            </a:pPr>
            <a:r>
              <a:rPr lang="en-US" sz="1350" dirty="0" err="1"/>
              <a:t>Konselor</a:t>
            </a:r>
            <a:r>
              <a:rPr lang="en-US" sz="1350" dirty="0"/>
              <a:t> </a:t>
            </a:r>
            <a:r>
              <a:rPr lang="en-US" sz="1350" dirty="0" err="1"/>
              <a:t>meminta</a:t>
            </a:r>
            <a:r>
              <a:rPr lang="en-US" sz="1350" dirty="0"/>
              <a:t> </a:t>
            </a:r>
            <a:r>
              <a:rPr lang="en-US" sz="1350" dirty="0" err="1"/>
              <a:t>konseli</a:t>
            </a:r>
            <a:r>
              <a:rPr lang="en-US" sz="1350" dirty="0"/>
              <a:t> </a:t>
            </a:r>
            <a:r>
              <a:rPr lang="en-US" sz="1350" dirty="0" err="1"/>
              <a:t>membayangkan</a:t>
            </a:r>
            <a:r>
              <a:rPr lang="en-US" sz="1350" dirty="0"/>
              <a:t> </a:t>
            </a:r>
            <a:r>
              <a:rPr lang="en-US" sz="1350" dirty="0" err="1"/>
              <a:t>dirinya</a:t>
            </a:r>
            <a:r>
              <a:rPr lang="en-US" sz="1350" dirty="0"/>
              <a:t> </a:t>
            </a:r>
            <a:r>
              <a:rPr lang="en-US" sz="1350" dirty="0" err="1"/>
              <a:t>ada</a:t>
            </a:r>
            <a:r>
              <a:rPr lang="en-US" sz="1350" dirty="0"/>
              <a:t> di </a:t>
            </a:r>
            <a:r>
              <a:rPr lang="en-US" sz="1350" dirty="0" err="1"/>
              <a:t>situasi</a:t>
            </a:r>
            <a:r>
              <a:rPr lang="en-US" sz="1350" dirty="0"/>
              <a:t> yang </a:t>
            </a:r>
            <a:r>
              <a:rPr lang="en-US" sz="1350" dirty="0" err="1"/>
              <a:t>netral</a:t>
            </a:r>
            <a:r>
              <a:rPr lang="en-US" sz="1350" dirty="0"/>
              <a:t>, </a:t>
            </a:r>
            <a:r>
              <a:rPr lang="en-US" sz="1350" dirty="0" err="1"/>
              <a:t>menyenangkan</a:t>
            </a:r>
            <a:r>
              <a:rPr lang="en-US" sz="1350" dirty="0"/>
              <a:t>, </a:t>
            </a:r>
            <a:r>
              <a:rPr lang="en-US" sz="1350" dirty="0" err="1"/>
              <a:t>santai</a:t>
            </a:r>
            <a:r>
              <a:rPr lang="en-US" sz="1350" dirty="0"/>
              <a:t>, </a:t>
            </a:r>
            <a:r>
              <a:rPr lang="en-US" sz="1350" dirty="0" err="1"/>
              <a:t>nyaman</a:t>
            </a:r>
            <a:r>
              <a:rPr lang="en-US" sz="1350" dirty="0"/>
              <a:t>, dan </a:t>
            </a:r>
            <a:r>
              <a:rPr lang="en-US" sz="1350" dirty="0" err="1"/>
              <a:t>tenang</a:t>
            </a:r>
            <a:r>
              <a:rPr lang="en-US" sz="1350" dirty="0"/>
              <a:t>.</a:t>
            </a:r>
          </a:p>
          <a:p>
            <a:pPr marL="385763" indent="-385763" algn="just">
              <a:buAutoNum type="arabicPeriod"/>
            </a:pPr>
            <a:r>
              <a:rPr lang="en-US" sz="1350" dirty="0" err="1"/>
              <a:t>Saat</a:t>
            </a:r>
            <a:r>
              <a:rPr lang="en-US" sz="1350" dirty="0"/>
              <a:t> </a:t>
            </a:r>
            <a:r>
              <a:rPr lang="en-US" sz="1350" dirty="0" err="1"/>
              <a:t>konseli</a:t>
            </a:r>
            <a:r>
              <a:rPr lang="en-US" sz="1350" dirty="0"/>
              <a:t> </a:t>
            </a:r>
            <a:r>
              <a:rPr lang="en-US" sz="1350" dirty="0" err="1"/>
              <a:t>ditahap</a:t>
            </a:r>
            <a:r>
              <a:rPr lang="en-US" sz="1350" dirty="0"/>
              <a:t> </a:t>
            </a:r>
            <a:r>
              <a:rPr lang="en-US" sz="1350" dirty="0" err="1"/>
              <a:t>santai</a:t>
            </a:r>
            <a:r>
              <a:rPr lang="en-US" sz="1350" dirty="0"/>
              <a:t>, </a:t>
            </a:r>
            <a:r>
              <a:rPr lang="en-US" sz="1350" dirty="0" err="1"/>
              <a:t>konseli</a:t>
            </a:r>
            <a:r>
              <a:rPr lang="en-US" sz="1350" dirty="0"/>
              <a:t> </a:t>
            </a:r>
            <a:r>
              <a:rPr lang="en-US" sz="1350" dirty="0" err="1"/>
              <a:t>diminta</a:t>
            </a:r>
            <a:r>
              <a:rPr lang="en-US" sz="1350" dirty="0"/>
              <a:t> </a:t>
            </a:r>
            <a:r>
              <a:rPr lang="en-US" sz="1350" dirty="0" err="1"/>
              <a:t>membayangkan</a:t>
            </a:r>
            <a:r>
              <a:rPr lang="en-US" sz="1350" dirty="0"/>
              <a:t> </a:t>
            </a:r>
            <a:r>
              <a:rPr lang="en-US" sz="1350" dirty="0" err="1"/>
              <a:t>situasi</a:t>
            </a:r>
            <a:r>
              <a:rPr lang="en-US" sz="1350" dirty="0"/>
              <a:t> yang </a:t>
            </a:r>
            <a:r>
              <a:rPr lang="en-US" sz="1350" dirty="0" err="1"/>
              <a:t>menimbulkan</a:t>
            </a:r>
            <a:r>
              <a:rPr lang="en-US" sz="1350" dirty="0"/>
              <a:t> </a:t>
            </a:r>
            <a:r>
              <a:rPr lang="en-US" sz="1350" dirty="0" err="1"/>
              <a:t>kecemasan</a:t>
            </a:r>
            <a:r>
              <a:rPr lang="en-US" sz="1350" dirty="0"/>
              <a:t> pada </a:t>
            </a:r>
            <a:r>
              <a:rPr lang="en-US" sz="1350" dirty="0" err="1"/>
              <a:t>tingkat</a:t>
            </a:r>
            <a:r>
              <a:rPr lang="en-US" sz="1350" dirty="0"/>
              <a:t> yang paling </a:t>
            </a:r>
            <a:r>
              <a:rPr lang="en-US" sz="1350" dirty="0" err="1"/>
              <a:t>rendah</a:t>
            </a:r>
            <a:r>
              <a:rPr lang="en-US" sz="1350" dirty="0"/>
              <a:t>.</a:t>
            </a:r>
          </a:p>
          <a:p>
            <a:pPr marL="385763" indent="-385763" algn="just">
              <a:buAutoNum type="arabicPeriod"/>
            </a:pPr>
            <a:endParaRPr lang="en-US" sz="1350" dirty="0"/>
          </a:p>
          <a:p>
            <a:pPr marL="385763" indent="-385763" algn="just">
              <a:buAutoNum type="arabicPeriod"/>
            </a:pPr>
            <a:endParaRPr lang="en-ID" sz="1350" dirty="0"/>
          </a:p>
        </p:txBody>
      </p:sp>
    </p:spTree>
    <p:extLst>
      <p:ext uri="{BB962C8B-B14F-4D97-AF65-F5344CB8AC3E}">
        <p14:creationId xmlns:p14="http://schemas.microsoft.com/office/powerpoint/2010/main" val="348601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3A1BD7-BA3D-4602-804A-1CAB73B83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20DF81C-E830-4EE5-800A-128A671F30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4072" y="1475522"/>
            <a:ext cx="7389350" cy="2886000"/>
          </a:xfrm>
        </p:spPr>
        <p:txBody>
          <a:bodyPr/>
          <a:lstStyle/>
          <a:p>
            <a:pPr marL="0" indent="0" algn="just">
              <a:buNone/>
            </a:pPr>
            <a:r>
              <a:rPr lang="en-US" sz="1600" dirty="0" smtClean="0"/>
              <a:t>8. </a:t>
            </a:r>
            <a:r>
              <a:rPr lang="en-US" sz="1600" dirty="0" err="1" smtClean="0"/>
              <a:t>Lakukan</a:t>
            </a:r>
            <a:r>
              <a:rPr lang="en-US" sz="1600" dirty="0" smtClean="0"/>
              <a:t> </a:t>
            </a:r>
            <a:r>
              <a:rPr lang="en-US" sz="1600" dirty="0" err="1" smtClean="0"/>
              <a:t>secara</a:t>
            </a:r>
            <a:r>
              <a:rPr lang="en-US" sz="1600" dirty="0" smtClean="0"/>
              <a:t> </a:t>
            </a:r>
            <a:r>
              <a:rPr lang="en-US" sz="1600" dirty="0" err="1" smtClean="0"/>
              <a:t>bertahap</a:t>
            </a:r>
            <a:r>
              <a:rPr lang="en-US" sz="1600" dirty="0" smtClean="0"/>
              <a:t> </a:t>
            </a:r>
            <a:r>
              <a:rPr lang="en-US" sz="1600" dirty="0" err="1" smtClean="0"/>
              <a:t>sampai</a:t>
            </a:r>
            <a:r>
              <a:rPr lang="en-US" sz="1600" dirty="0" smtClean="0"/>
              <a:t> </a:t>
            </a:r>
            <a:r>
              <a:rPr lang="en-US" sz="1600" dirty="0" err="1" smtClean="0"/>
              <a:t>ke</a:t>
            </a:r>
            <a:r>
              <a:rPr lang="en-US" sz="1600" dirty="0" smtClean="0"/>
              <a:t> </a:t>
            </a:r>
            <a:r>
              <a:rPr lang="en-US" sz="1600" dirty="0" err="1" smtClean="0"/>
              <a:t>tingkat</a:t>
            </a:r>
            <a:r>
              <a:rPr lang="en-US" sz="1600" dirty="0" smtClean="0"/>
              <a:t> yang </a:t>
            </a:r>
            <a:r>
              <a:rPr lang="en-US" sz="1600" dirty="0" err="1" smtClean="0"/>
              <a:t>menimbulkan</a:t>
            </a:r>
            <a:r>
              <a:rPr lang="en-US" sz="1600" dirty="0" smtClean="0"/>
              <a:t> </a:t>
            </a:r>
            <a:r>
              <a:rPr lang="en-US" sz="1600" dirty="0" err="1" smtClean="0"/>
              <a:t>kecemasan</a:t>
            </a:r>
            <a:r>
              <a:rPr lang="en-US" sz="1600" dirty="0" smtClean="0"/>
              <a:t>, </a:t>
            </a:r>
            <a:r>
              <a:rPr lang="en-US" sz="1600" dirty="0" err="1" smtClean="0"/>
              <a:t>kemudian</a:t>
            </a:r>
            <a:r>
              <a:rPr lang="en-US" sz="1600" dirty="0" smtClean="0"/>
              <a:t> </a:t>
            </a:r>
            <a:r>
              <a:rPr lang="en-US" sz="1600" dirty="0" err="1" smtClean="0"/>
              <a:t>dihentikan</a:t>
            </a:r>
            <a:endParaRPr lang="en-US" sz="1600" dirty="0" smtClean="0"/>
          </a:p>
          <a:p>
            <a:pPr marL="0" indent="0" algn="just">
              <a:buNone/>
            </a:pPr>
            <a:r>
              <a:rPr lang="en-US" sz="1600" dirty="0" smtClean="0"/>
              <a:t>9. </a:t>
            </a:r>
            <a:r>
              <a:rPr lang="en-US" sz="1600" dirty="0" err="1" smtClean="0"/>
              <a:t>Lakukan</a:t>
            </a:r>
            <a:r>
              <a:rPr lang="en-US" sz="1600" dirty="0" smtClean="0"/>
              <a:t> </a:t>
            </a:r>
            <a:r>
              <a:rPr lang="en-US" sz="1600" dirty="0" err="1" smtClean="0"/>
              <a:t>relaksasi</a:t>
            </a:r>
            <a:r>
              <a:rPr lang="en-US" sz="1600" dirty="0" smtClean="0"/>
              <a:t> </a:t>
            </a:r>
            <a:r>
              <a:rPr lang="en-US" sz="1600" dirty="0" err="1" smtClean="0"/>
              <a:t>lagi</a:t>
            </a:r>
            <a:r>
              <a:rPr lang="en-US" sz="1600" dirty="0" smtClean="0"/>
              <a:t> </a:t>
            </a:r>
            <a:r>
              <a:rPr lang="en-US" sz="1600" dirty="0" err="1" smtClean="0"/>
              <a:t>hingga</a:t>
            </a:r>
            <a:r>
              <a:rPr lang="en-US" sz="1600" dirty="0" smtClean="0"/>
              <a:t> </a:t>
            </a:r>
            <a:r>
              <a:rPr lang="en-US" sz="1600" dirty="0" err="1" smtClean="0"/>
              <a:t>konseli</a:t>
            </a:r>
            <a:r>
              <a:rPr lang="en-US" sz="1600" dirty="0" smtClean="0"/>
              <a:t> </a:t>
            </a:r>
            <a:r>
              <a:rPr lang="en-US" sz="1600" dirty="0" err="1" smtClean="0"/>
              <a:t>kembalinke</a:t>
            </a:r>
            <a:r>
              <a:rPr lang="en-US" sz="1600" dirty="0" smtClean="0"/>
              <a:t> </a:t>
            </a:r>
            <a:r>
              <a:rPr lang="en-US" sz="1600" dirty="0" err="1" smtClean="0"/>
              <a:t>keadaan</a:t>
            </a:r>
            <a:r>
              <a:rPr lang="en-US" sz="1600" dirty="0" smtClean="0"/>
              <a:t> </a:t>
            </a:r>
            <a:r>
              <a:rPr lang="en-US" sz="1600" dirty="0" err="1" smtClean="0"/>
              <a:t>santai</a:t>
            </a:r>
            <a:r>
              <a:rPr lang="en-US" sz="1600" dirty="0" smtClean="0"/>
              <a:t>, </a:t>
            </a:r>
            <a:r>
              <a:rPr lang="en-US" sz="1600" dirty="0" err="1" smtClean="0"/>
              <a:t>kemudian</a:t>
            </a:r>
            <a:r>
              <a:rPr lang="en-US" sz="1600" dirty="0" smtClean="0"/>
              <a:t> </a:t>
            </a:r>
            <a:r>
              <a:rPr lang="en-US" sz="1600" dirty="0" err="1" smtClean="0"/>
              <a:t>lanjutkan</a:t>
            </a:r>
            <a:r>
              <a:rPr lang="en-US" sz="1600" dirty="0" smtClean="0"/>
              <a:t> step </a:t>
            </a:r>
            <a:r>
              <a:rPr lang="en-US" sz="1600" dirty="0" err="1" smtClean="0"/>
              <a:t>terus-menerus</a:t>
            </a:r>
            <a:r>
              <a:rPr lang="en-US" sz="1600" dirty="0" smtClean="0"/>
              <a:t> </a:t>
            </a:r>
            <a:r>
              <a:rPr lang="en-US" sz="1600" dirty="0" err="1" smtClean="0"/>
              <a:t>ke</a:t>
            </a:r>
            <a:r>
              <a:rPr lang="en-US" sz="1600" dirty="0" smtClean="0"/>
              <a:t> </a:t>
            </a:r>
            <a:r>
              <a:rPr lang="en-US" sz="1600" dirty="0" err="1" smtClean="0"/>
              <a:t>tingkat</a:t>
            </a:r>
            <a:r>
              <a:rPr lang="en-US" sz="1600" dirty="0" smtClean="0"/>
              <a:t> </a:t>
            </a:r>
            <a:r>
              <a:rPr lang="en-US" sz="1600" dirty="0" err="1" smtClean="0"/>
              <a:t>situasi</a:t>
            </a:r>
            <a:r>
              <a:rPr lang="en-US" sz="1600" dirty="0" smtClean="0"/>
              <a:t> </a:t>
            </a:r>
            <a:r>
              <a:rPr lang="en-US" sz="1600" dirty="0" err="1" smtClean="0"/>
              <a:t>pemicu</a:t>
            </a:r>
            <a:r>
              <a:rPr lang="en-US" sz="1600" dirty="0" smtClean="0"/>
              <a:t> </a:t>
            </a:r>
            <a:r>
              <a:rPr lang="en-US" sz="1600" dirty="0" err="1" smtClean="0"/>
              <a:t>kecemasan</a:t>
            </a:r>
            <a:r>
              <a:rPr lang="en-US" sz="1600" dirty="0" smtClean="0"/>
              <a:t> </a:t>
            </a:r>
            <a:r>
              <a:rPr lang="en-US" sz="1600" dirty="0" err="1" smtClean="0"/>
              <a:t>berikutnya</a:t>
            </a:r>
            <a:endParaRPr lang="en-US" sz="1600" dirty="0" smtClean="0"/>
          </a:p>
          <a:p>
            <a:pPr marL="0" indent="0" algn="just">
              <a:buNone/>
            </a:pPr>
            <a:r>
              <a:rPr lang="en-US" sz="1600" dirty="0" smtClean="0"/>
              <a:t>10. </a:t>
            </a:r>
            <a:r>
              <a:rPr lang="en-US" sz="1600" dirty="0" err="1" smtClean="0"/>
              <a:t>Terapi</a:t>
            </a:r>
            <a:r>
              <a:rPr lang="en-US" sz="1600" dirty="0" smtClean="0"/>
              <a:t> </a:t>
            </a:r>
            <a:r>
              <a:rPr lang="en-US" sz="1600" dirty="0" err="1" smtClean="0"/>
              <a:t>dianggap</a:t>
            </a:r>
            <a:r>
              <a:rPr lang="en-US" sz="1600" dirty="0" smtClean="0"/>
              <a:t> </a:t>
            </a:r>
            <a:r>
              <a:rPr lang="en-US" sz="1600" dirty="0" err="1" smtClean="0"/>
              <a:t>selesai</a:t>
            </a:r>
            <a:r>
              <a:rPr lang="en-US" sz="1600" dirty="0" smtClean="0"/>
              <a:t> </a:t>
            </a:r>
            <a:r>
              <a:rPr lang="en-US" sz="1600" dirty="0" err="1" smtClean="0"/>
              <a:t>ketika</a:t>
            </a:r>
            <a:r>
              <a:rPr lang="en-US" sz="1600" dirty="0" smtClean="0"/>
              <a:t> </a:t>
            </a:r>
            <a:r>
              <a:rPr lang="en-US" sz="1600" dirty="0" err="1" smtClean="0"/>
              <a:t>konseli</a:t>
            </a:r>
            <a:r>
              <a:rPr lang="en-US" sz="1600" dirty="0" smtClean="0"/>
              <a:t> </a:t>
            </a:r>
            <a:r>
              <a:rPr lang="en-US" sz="1600" dirty="0" err="1" smtClean="0"/>
              <a:t>mampu</a:t>
            </a:r>
            <a:r>
              <a:rPr lang="en-US" sz="1600" dirty="0" smtClean="0"/>
              <a:t> </a:t>
            </a:r>
            <a:r>
              <a:rPr lang="en-US" sz="1600" dirty="0" err="1" smtClean="0"/>
              <a:t>tetap</a:t>
            </a:r>
            <a:r>
              <a:rPr lang="en-US" sz="1600" dirty="0" smtClean="0"/>
              <a:t> </a:t>
            </a:r>
            <a:r>
              <a:rPr lang="en-US" sz="1600" dirty="0" err="1" smtClean="0"/>
              <a:t>santai</a:t>
            </a:r>
            <a:r>
              <a:rPr lang="en-US" sz="1600" dirty="0" smtClean="0"/>
              <a:t> </a:t>
            </a:r>
            <a:r>
              <a:rPr lang="en-US" sz="1600" dirty="0" err="1" smtClean="0"/>
              <a:t>ketika</a:t>
            </a:r>
            <a:r>
              <a:rPr lang="en-US" sz="1600" dirty="0" smtClean="0"/>
              <a:t> </a:t>
            </a:r>
            <a:r>
              <a:rPr lang="en-US" sz="1600" dirty="0" err="1" smtClean="0"/>
              <a:t>membayangkan</a:t>
            </a:r>
            <a:r>
              <a:rPr lang="en-US" sz="1600" dirty="0" smtClean="0"/>
              <a:t> </a:t>
            </a:r>
            <a:r>
              <a:rPr lang="en-US" sz="1600" dirty="0" err="1" smtClean="0"/>
              <a:t>situasi</a:t>
            </a:r>
            <a:r>
              <a:rPr lang="en-US" sz="1600" dirty="0" smtClean="0"/>
              <a:t> yang </a:t>
            </a:r>
            <a:r>
              <a:rPr lang="en-US" sz="1600" dirty="0" err="1" smtClean="0"/>
              <a:t>sebelumnya</a:t>
            </a:r>
            <a:r>
              <a:rPr lang="en-US" sz="1600" dirty="0" smtClean="0"/>
              <a:t> </a:t>
            </a:r>
            <a:r>
              <a:rPr lang="en-US" sz="1600" dirty="0" err="1" smtClean="0"/>
              <a:t>dianggap</a:t>
            </a:r>
            <a:r>
              <a:rPr lang="en-US" sz="1600" dirty="0" smtClean="0"/>
              <a:t> paling </a:t>
            </a:r>
            <a:r>
              <a:rPr lang="en-US" sz="1600" dirty="0" err="1" smtClean="0"/>
              <a:t>mencemaskan</a:t>
            </a:r>
            <a:r>
              <a:rPr lang="en-US" sz="1600" dirty="0" smtClean="0"/>
              <a:t> (</a:t>
            </a:r>
            <a:r>
              <a:rPr lang="en-US" sz="1600" dirty="0" err="1" smtClean="0"/>
              <a:t>tingkat</a:t>
            </a:r>
            <a:r>
              <a:rPr lang="en-US" sz="1600" dirty="0" smtClean="0"/>
              <a:t> </a:t>
            </a:r>
            <a:r>
              <a:rPr lang="en-US" sz="1600" dirty="0" err="1" smtClean="0"/>
              <a:t>situasi</a:t>
            </a:r>
            <a:r>
              <a:rPr lang="en-US" sz="1600" dirty="0" smtClean="0"/>
              <a:t> </a:t>
            </a:r>
            <a:r>
              <a:rPr lang="en-US" sz="1600" dirty="0" err="1" smtClean="0"/>
              <a:t>pemicu</a:t>
            </a:r>
            <a:r>
              <a:rPr lang="en-US" sz="1600" dirty="0" smtClean="0"/>
              <a:t> </a:t>
            </a:r>
            <a:r>
              <a:rPr lang="en-US" sz="1600" dirty="0" err="1" smtClean="0"/>
              <a:t>kecemasan</a:t>
            </a:r>
            <a:r>
              <a:rPr lang="en-US" sz="1600" dirty="0" smtClean="0"/>
              <a:t> </a:t>
            </a:r>
            <a:r>
              <a:rPr lang="en-US" sz="1600" dirty="0" err="1" smtClean="0"/>
              <a:t>tertinggi</a:t>
            </a:r>
            <a:r>
              <a:rPr lang="en-US" sz="1600" dirty="0" smtClean="0"/>
              <a:t>)</a:t>
            </a:r>
          </a:p>
          <a:p>
            <a:pPr marL="0" indent="0" algn="just">
              <a:buNone/>
            </a:pPr>
            <a:endParaRPr lang="en-US" sz="1600" dirty="0" smtClean="0"/>
          </a:p>
          <a:p>
            <a:pPr marL="0" indent="0" algn="just">
              <a:buNone/>
            </a:pPr>
            <a:r>
              <a:rPr lang="en-US" sz="1600" dirty="0" smtClean="0"/>
              <a:t>[ </a:t>
            </a:r>
            <a:r>
              <a:rPr lang="en-US" sz="1600" dirty="0" err="1" smtClean="0"/>
              <a:t>Terapi</a:t>
            </a:r>
            <a:r>
              <a:rPr lang="en-US" sz="1600" dirty="0" smtClean="0"/>
              <a:t> </a:t>
            </a:r>
            <a:r>
              <a:rPr lang="en-US" sz="1600" dirty="0" err="1" smtClean="0"/>
              <a:t>ini</a:t>
            </a:r>
            <a:r>
              <a:rPr lang="en-US" sz="1600" dirty="0" smtClean="0"/>
              <a:t> </a:t>
            </a:r>
            <a:r>
              <a:rPr lang="en-US" sz="1600" dirty="0" err="1" smtClean="0"/>
              <a:t>cocok</a:t>
            </a:r>
            <a:r>
              <a:rPr lang="en-US" sz="1600" dirty="0" smtClean="0"/>
              <a:t> </a:t>
            </a:r>
            <a:r>
              <a:rPr lang="en-US" sz="1600" dirty="0" err="1" smtClean="0"/>
              <a:t>untuk</a:t>
            </a:r>
            <a:r>
              <a:rPr lang="en-US" sz="1600" dirty="0" smtClean="0"/>
              <a:t> </a:t>
            </a:r>
            <a:r>
              <a:rPr lang="en-US" sz="1600" dirty="0" err="1" smtClean="0"/>
              <a:t>kasus</a:t>
            </a:r>
            <a:r>
              <a:rPr lang="en-US" sz="1600" dirty="0" smtClean="0"/>
              <a:t> </a:t>
            </a:r>
            <a:r>
              <a:rPr lang="en-US" sz="1600" dirty="0" err="1" smtClean="0"/>
              <a:t>fobia</a:t>
            </a:r>
            <a:r>
              <a:rPr lang="en-US" sz="1600" dirty="0" smtClean="0"/>
              <a:t>, </a:t>
            </a:r>
            <a:r>
              <a:rPr lang="en-US" sz="1600" dirty="0" err="1" smtClean="0"/>
              <a:t>takut</a:t>
            </a:r>
            <a:r>
              <a:rPr lang="en-US" sz="1600" dirty="0" smtClean="0"/>
              <a:t> </a:t>
            </a:r>
            <a:r>
              <a:rPr lang="en-US" sz="1600" dirty="0" err="1" smtClean="0"/>
              <a:t>akan</a:t>
            </a:r>
            <a:r>
              <a:rPr lang="en-US" sz="1600" dirty="0" smtClean="0"/>
              <a:t> </a:t>
            </a:r>
            <a:r>
              <a:rPr lang="en-US" sz="1600" dirty="0" err="1" smtClean="0"/>
              <a:t>sebuah</a:t>
            </a:r>
            <a:r>
              <a:rPr lang="en-US" sz="1600" dirty="0" smtClean="0"/>
              <a:t> </a:t>
            </a:r>
            <a:r>
              <a:rPr lang="en-US" sz="1600" dirty="0" err="1" smtClean="0"/>
              <a:t>ujian</a:t>
            </a:r>
            <a:r>
              <a:rPr lang="en-US" sz="1600" dirty="0" smtClean="0"/>
              <a:t>, </a:t>
            </a:r>
            <a:r>
              <a:rPr lang="en-US" sz="1600" dirty="0" err="1" smtClean="0"/>
              <a:t>dan</a:t>
            </a:r>
            <a:r>
              <a:rPr lang="en-US" sz="1600" dirty="0" smtClean="0"/>
              <a:t> lain </a:t>
            </a:r>
            <a:r>
              <a:rPr lang="en-US" sz="1600" dirty="0" err="1" smtClean="0"/>
              <a:t>sebagainya</a:t>
            </a:r>
            <a:r>
              <a:rPr lang="en-US" sz="1600" dirty="0" smtClean="0"/>
              <a:t> ]</a:t>
            </a:r>
            <a:endParaRPr lang="en-ID" sz="1600" dirty="0"/>
          </a:p>
        </p:txBody>
      </p:sp>
    </p:spTree>
    <p:extLst>
      <p:ext uri="{BB962C8B-B14F-4D97-AF65-F5344CB8AC3E}">
        <p14:creationId xmlns:p14="http://schemas.microsoft.com/office/powerpoint/2010/main" val="127969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F6B43B-9154-4721-86CC-80999B13E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400" y="777189"/>
            <a:ext cx="7843200" cy="653700"/>
          </a:xfrm>
        </p:spPr>
        <p:txBody>
          <a:bodyPr/>
          <a:lstStyle/>
          <a:p>
            <a:r>
              <a:rPr lang="en-US" dirty="0" err="1"/>
              <a:t>Penyebab</a:t>
            </a:r>
            <a:r>
              <a:rPr lang="en-US" dirty="0"/>
              <a:t> </a:t>
            </a:r>
            <a:r>
              <a:rPr lang="en-US" dirty="0" err="1"/>
              <a:t>Kegagalan</a:t>
            </a:r>
            <a:r>
              <a:rPr lang="en-US" dirty="0"/>
              <a:t> </a:t>
            </a:r>
            <a:r>
              <a:rPr lang="en-US" dirty="0" err="1"/>
              <a:t>Desensitisasi</a:t>
            </a:r>
            <a:r>
              <a:rPr lang="en-US" dirty="0"/>
              <a:t/>
            </a:r>
            <a:br>
              <a:rPr lang="en-US" dirty="0"/>
            </a:b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893BDAF-074B-49C0-B6B8-6E7DF9A95D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6650" y="1430889"/>
            <a:ext cx="6650700" cy="2886000"/>
          </a:xfrm>
        </p:spPr>
        <p:txBody>
          <a:bodyPr/>
          <a:lstStyle/>
          <a:p>
            <a:pPr marL="0" indent="0" algn="just">
              <a:buNone/>
            </a:pPr>
            <a:endParaRPr lang="en-ID" dirty="0"/>
          </a:p>
          <a:p>
            <a:pPr marL="385763" indent="-385763" algn="just">
              <a:buAutoNum type="arabicPeriod"/>
            </a:pPr>
            <a:r>
              <a:rPr lang="en-ID" dirty="0" err="1"/>
              <a:t>Konseli</a:t>
            </a:r>
            <a:r>
              <a:rPr lang="en-ID" dirty="0"/>
              <a:t> </a:t>
            </a:r>
            <a:r>
              <a:rPr lang="en-ID" dirty="0" err="1"/>
              <a:t>mengalami</a:t>
            </a:r>
            <a:r>
              <a:rPr lang="en-ID" dirty="0"/>
              <a:t> </a:t>
            </a:r>
            <a:r>
              <a:rPr lang="en-ID" dirty="0" err="1"/>
              <a:t>kesulitan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relaksasi</a:t>
            </a:r>
            <a:endParaRPr lang="en-ID" dirty="0"/>
          </a:p>
          <a:p>
            <a:pPr marL="385763" indent="-385763" algn="just">
              <a:buAutoNum type="arabicPeriod"/>
            </a:pPr>
            <a:r>
              <a:rPr lang="en-ID" dirty="0"/>
              <a:t>Tingkat </a:t>
            </a:r>
            <a:r>
              <a:rPr lang="en-ID" dirty="0" err="1"/>
              <a:t>kecemasan</a:t>
            </a:r>
            <a:r>
              <a:rPr lang="en-ID" dirty="0"/>
              <a:t> yang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sesuai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tepat</a:t>
            </a:r>
            <a:r>
              <a:rPr lang="en-ID" dirty="0"/>
              <a:t> </a:t>
            </a:r>
            <a:r>
              <a:rPr lang="en-ID" dirty="0" err="1"/>
              <a:t>saat</a:t>
            </a:r>
            <a:r>
              <a:rPr lang="en-ID" dirty="0"/>
              <a:t> </a:t>
            </a:r>
            <a:r>
              <a:rPr lang="en-ID" dirty="0" err="1"/>
              <a:t>disusun</a:t>
            </a:r>
            <a:r>
              <a:rPr lang="en-ID" dirty="0"/>
              <a:t> </a:t>
            </a:r>
            <a:r>
              <a:rPr lang="en-ID" dirty="0" err="1"/>
              <a:t>bersama</a:t>
            </a:r>
            <a:r>
              <a:rPr lang="en-ID" dirty="0"/>
              <a:t> </a:t>
            </a:r>
            <a:r>
              <a:rPr lang="en-ID" dirty="0" err="1"/>
              <a:t>konseli</a:t>
            </a:r>
            <a:endParaRPr lang="en-ID" dirty="0"/>
          </a:p>
          <a:p>
            <a:pPr marL="385763" indent="-385763" algn="just">
              <a:buAutoNum type="arabicPeriod"/>
            </a:pPr>
            <a:r>
              <a:rPr lang="en-ID" dirty="0" err="1"/>
              <a:t>Ketidak-memadaian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‘</a:t>
            </a:r>
            <a:r>
              <a:rPr lang="en-ID" dirty="0" err="1"/>
              <a:t>membayangkan</a:t>
            </a:r>
            <a:r>
              <a:rPr lang="en-ID" dirty="0"/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368946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19"/>
          <p:cNvSpPr txBox="1">
            <a:spLocks noGrp="1"/>
          </p:cNvSpPr>
          <p:nvPr>
            <p:ph type="ctrTitle" idx="4294967295"/>
          </p:nvPr>
        </p:nvSpPr>
        <p:spPr>
          <a:xfrm>
            <a:off x="1370021" y="1513364"/>
            <a:ext cx="37884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>
                <a:solidFill>
                  <a:schemeClr val="accent1"/>
                </a:solidFill>
              </a:rPr>
              <a:t>Thank </a:t>
            </a:r>
            <a:r>
              <a:rPr lang="en" sz="7200" dirty="0" smtClean="0">
                <a:solidFill>
                  <a:schemeClr val="accent1"/>
                </a:solidFill>
              </a:rPr>
              <a:t>Youuuu!!</a:t>
            </a:r>
            <a:endParaRPr sz="7200" dirty="0">
              <a:solidFill>
                <a:schemeClr val="accent1"/>
              </a:solidFill>
            </a:endParaRPr>
          </a:p>
        </p:txBody>
      </p:sp>
      <p:sp>
        <p:nvSpPr>
          <p:cNvPr id="559" name="Google Shape;559;p19"/>
          <p:cNvSpPr/>
          <p:nvPr/>
        </p:nvSpPr>
        <p:spPr>
          <a:xfrm>
            <a:off x="7143443" y="3303311"/>
            <a:ext cx="312610" cy="298491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0" name="Google Shape;560;p19"/>
          <p:cNvGrpSpPr/>
          <p:nvPr/>
        </p:nvGrpSpPr>
        <p:grpSpPr>
          <a:xfrm>
            <a:off x="6755340" y="1626985"/>
            <a:ext cx="1339230" cy="1339557"/>
            <a:chOff x="6654650" y="3665275"/>
            <a:chExt cx="409100" cy="409125"/>
          </a:xfrm>
        </p:grpSpPr>
        <p:sp>
          <p:nvSpPr>
            <p:cNvPr id="561" name="Google Shape;561;p19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l" t="t" r="r" b="b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19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l" t="t" r="r" b="b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3" name="Google Shape;563;p19"/>
          <p:cNvGrpSpPr/>
          <p:nvPr/>
        </p:nvGrpSpPr>
        <p:grpSpPr>
          <a:xfrm rot="1056911">
            <a:off x="5464610" y="2680280"/>
            <a:ext cx="884776" cy="884897"/>
            <a:chOff x="570875" y="4322250"/>
            <a:chExt cx="443300" cy="443325"/>
          </a:xfrm>
        </p:grpSpPr>
        <p:sp>
          <p:nvSpPr>
            <p:cNvPr id="564" name="Google Shape;564;p19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19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19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9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8" name="Google Shape;568;p19"/>
          <p:cNvSpPr/>
          <p:nvPr/>
        </p:nvSpPr>
        <p:spPr>
          <a:xfrm rot="2466730">
            <a:off x="5564068" y="1886788"/>
            <a:ext cx="434316" cy="41469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19"/>
          <p:cNvSpPr/>
          <p:nvPr/>
        </p:nvSpPr>
        <p:spPr>
          <a:xfrm rot="-1609361">
            <a:off x="6199245" y="2147725"/>
            <a:ext cx="312542" cy="298425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19"/>
          <p:cNvSpPr/>
          <p:nvPr/>
        </p:nvSpPr>
        <p:spPr>
          <a:xfrm rot="2926229">
            <a:off x="8094370" y="2384149"/>
            <a:ext cx="234084" cy="223511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19"/>
          <p:cNvSpPr/>
          <p:nvPr/>
        </p:nvSpPr>
        <p:spPr>
          <a:xfrm rot="-1609084">
            <a:off x="7120324" y="886921"/>
            <a:ext cx="210884" cy="20135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19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58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424AA6-8A25-44E3-97CB-A2248E72A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Klasifikasi</a:t>
            </a:r>
            <a:r>
              <a:rPr lang="en-US" dirty="0"/>
              <a:t> </a:t>
            </a:r>
            <a:r>
              <a:rPr lang="en-US" dirty="0" err="1"/>
              <a:t>Tingkah</a:t>
            </a:r>
            <a:r>
              <a:rPr lang="en-US" dirty="0"/>
              <a:t> </a:t>
            </a:r>
            <a:r>
              <a:rPr lang="en-US" dirty="0" err="1"/>
              <a:t>Laku</a:t>
            </a:r>
            <a:r>
              <a:rPr lang="en-US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A346311-84A9-49D7-8E79-2456423EB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9775" y="1863648"/>
            <a:ext cx="6650700" cy="2886000"/>
          </a:xfrm>
        </p:spPr>
        <p:txBody>
          <a:bodyPr/>
          <a:lstStyle/>
          <a:p>
            <a:r>
              <a:rPr lang="en-US" sz="2000" b="1" dirty="0" err="1"/>
              <a:t>Tingkah</a:t>
            </a:r>
            <a:r>
              <a:rPr lang="en-US" sz="2000" b="1" dirty="0"/>
              <a:t> </a:t>
            </a:r>
            <a:r>
              <a:rPr lang="en-US" sz="2000" b="1" dirty="0" err="1"/>
              <a:t>Laku</a:t>
            </a:r>
            <a:r>
              <a:rPr lang="en-US" sz="2000" b="1" dirty="0"/>
              <a:t> </a:t>
            </a:r>
            <a:r>
              <a:rPr lang="en-US" sz="2000" b="1" dirty="0" err="1"/>
              <a:t>Responden</a:t>
            </a:r>
            <a:r>
              <a:rPr lang="en-US" sz="2000" dirty="0"/>
              <a:t> : </a:t>
            </a:r>
            <a:r>
              <a:rPr lang="en-US" sz="2000" dirty="0" err="1"/>
              <a:t>respon</a:t>
            </a:r>
            <a:r>
              <a:rPr lang="en-US" sz="2000" dirty="0"/>
              <a:t> </a:t>
            </a:r>
            <a:r>
              <a:rPr lang="en-US" sz="2000" dirty="0" err="1"/>
              <a:t>alami</a:t>
            </a:r>
            <a:r>
              <a:rPr lang="en-US" sz="2000" dirty="0"/>
              <a:t> </a:t>
            </a:r>
            <a:r>
              <a:rPr lang="en-US" sz="2000" dirty="0" err="1"/>
              <a:t>terhadap</a:t>
            </a:r>
            <a:r>
              <a:rPr lang="en-US" sz="2000" dirty="0"/>
              <a:t> </a:t>
            </a:r>
            <a:r>
              <a:rPr lang="en-US" sz="2000" dirty="0" err="1"/>
              <a:t>suatu</a:t>
            </a:r>
            <a:r>
              <a:rPr lang="en-US" sz="2000" dirty="0"/>
              <a:t> stimulus </a:t>
            </a:r>
            <a:r>
              <a:rPr lang="en-US" sz="2000" dirty="0" err="1"/>
              <a:t>spesifik</a:t>
            </a:r>
            <a:r>
              <a:rPr lang="en-US" sz="2000" dirty="0"/>
              <a:t>. </a:t>
            </a:r>
          </a:p>
          <a:p>
            <a:endParaRPr lang="en-US" sz="2000" dirty="0"/>
          </a:p>
          <a:p>
            <a:r>
              <a:rPr lang="en-US" sz="2000" b="1" dirty="0" err="1"/>
              <a:t>Tingkah</a:t>
            </a:r>
            <a:r>
              <a:rPr lang="en-US" sz="2000" b="1" dirty="0"/>
              <a:t> </a:t>
            </a:r>
            <a:r>
              <a:rPr lang="en-US" sz="2000" b="1" dirty="0" err="1"/>
              <a:t>Laku</a:t>
            </a:r>
            <a:r>
              <a:rPr lang="en-US" sz="2000" b="1" dirty="0"/>
              <a:t> </a:t>
            </a:r>
            <a:r>
              <a:rPr lang="en-US" sz="2000" b="1" dirty="0" err="1"/>
              <a:t>Operan</a:t>
            </a:r>
            <a:r>
              <a:rPr lang="en-US" sz="2000" dirty="0"/>
              <a:t> : </a:t>
            </a:r>
            <a:r>
              <a:rPr lang="en-US" sz="2000" dirty="0" err="1"/>
              <a:t>organisme</a:t>
            </a:r>
            <a:r>
              <a:rPr lang="en-US" sz="2000" dirty="0"/>
              <a:t> </a:t>
            </a:r>
            <a:r>
              <a:rPr lang="en-US" sz="2000" dirty="0" err="1"/>
              <a:t>melakukan</a:t>
            </a:r>
            <a:r>
              <a:rPr lang="en-US" sz="2000" dirty="0"/>
              <a:t> </a:t>
            </a:r>
            <a:r>
              <a:rPr lang="en-US" sz="2000" dirty="0" err="1"/>
              <a:t>pilihan</a:t>
            </a:r>
            <a:r>
              <a:rPr lang="en-US" sz="2000" dirty="0"/>
              <a:t> </a:t>
            </a:r>
            <a:r>
              <a:rPr lang="en-US" sz="2000" dirty="0" err="1"/>
              <a:t>respons</a:t>
            </a:r>
            <a:r>
              <a:rPr lang="en-US" sz="2000" dirty="0"/>
              <a:t> </a:t>
            </a:r>
            <a:r>
              <a:rPr lang="en-US" sz="2000" dirty="0" err="1"/>
              <a:t>saat</a:t>
            </a:r>
            <a:r>
              <a:rPr lang="en-US" sz="2000" dirty="0"/>
              <a:t> </a:t>
            </a:r>
            <a:r>
              <a:rPr lang="en-US" sz="2000" dirty="0" err="1"/>
              <a:t>dihadapkan</a:t>
            </a:r>
            <a:r>
              <a:rPr lang="en-US" sz="2000" dirty="0"/>
              <a:t> pada stimulus.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B501120-DF61-4EF7-9F8C-CB64C242A48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57588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27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74AFE3C-350C-48B9-BBA9-D0AFED096E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0024" y="1644731"/>
            <a:ext cx="6283951" cy="19798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025C2B-3E83-48B8-908B-5F91A049A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Kognitif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3BBE593-9774-4221-A44A-3DDE054F53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b="1" dirty="0" err="1"/>
              <a:t>Tokoh</a:t>
            </a:r>
            <a:r>
              <a:rPr lang="en-US" sz="2000" b="1" dirty="0"/>
              <a:t> </a:t>
            </a:r>
            <a:r>
              <a:rPr lang="en-US" sz="2000" dirty="0"/>
              <a:t>: Albert Bandura – </a:t>
            </a:r>
            <a:r>
              <a:rPr lang="en-US" sz="2000" b="1" dirty="0" err="1"/>
              <a:t>Teori</a:t>
            </a:r>
            <a:r>
              <a:rPr lang="en-US" sz="2000" b="1" dirty="0"/>
              <a:t> </a:t>
            </a:r>
            <a:r>
              <a:rPr lang="en-US" sz="2000" b="1" dirty="0" err="1"/>
              <a:t>Belajar</a:t>
            </a:r>
            <a:r>
              <a:rPr lang="en-US" sz="2000" b="1" dirty="0"/>
              <a:t> </a:t>
            </a:r>
            <a:r>
              <a:rPr lang="en-US" sz="2000" b="1" dirty="0" err="1"/>
              <a:t>Sosial</a:t>
            </a:r>
            <a:endParaRPr lang="en-US" sz="2000" b="1" dirty="0"/>
          </a:p>
          <a:p>
            <a:pPr marL="76200" indent="0">
              <a:buNone/>
            </a:pPr>
            <a:endParaRPr lang="en-US" sz="2000" b="1" dirty="0"/>
          </a:p>
          <a:p>
            <a:r>
              <a:rPr lang="en-US" sz="2000" b="1" dirty="0"/>
              <a:t>Dasar </a:t>
            </a:r>
            <a:r>
              <a:rPr lang="en-US" sz="2000" b="1" dirty="0" err="1"/>
              <a:t>Teori</a:t>
            </a:r>
            <a:r>
              <a:rPr lang="en-US" sz="2000" b="1" dirty="0"/>
              <a:t> </a:t>
            </a:r>
            <a:r>
              <a:rPr lang="en-US" sz="2000" b="1" dirty="0" err="1"/>
              <a:t>Belajar</a:t>
            </a:r>
            <a:r>
              <a:rPr lang="en-US" sz="2000" b="1" dirty="0"/>
              <a:t> </a:t>
            </a:r>
            <a:r>
              <a:rPr lang="en-US" sz="2000" b="1" dirty="0" err="1"/>
              <a:t>Sosial</a:t>
            </a:r>
            <a:r>
              <a:rPr lang="en-US" sz="2000" b="1" dirty="0"/>
              <a:t> </a:t>
            </a:r>
            <a:r>
              <a:rPr lang="en-US" sz="2000" dirty="0"/>
              <a:t>:</a:t>
            </a:r>
          </a:p>
          <a:p>
            <a:pPr marL="800100" indent="-342900">
              <a:buAutoNum type="arabicPeriod"/>
            </a:pPr>
            <a:r>
              <a:rPr lang="en-US" sz="2000" dirty="0" err="1"/>
              <a:t>Saling</a:t>
            </a:r>
            <a:r>
              <a:rPr lang="en-US" sz="2000" dirty="0"/>
              <a:t> </a:t>
            </a:r>
            <a:r>
              <a:rPr lang="en-US" sz="2000" dirty="0" err="1"/>
              <a:t>Menentukan</a:t>
            </a:r>
            <a:r>
              <a:rPr lang="en-US" sz="2000" dirty="0"/>
              <a:t> (</a:t>
            </a:r>
            <a:r>
              <a:rPr lang="en-US" sz="2000" i="1" dirty="0"/>
              <a:t>Reciprocal Determinism), </a:t>
            </a:r>
          </a:p>
          <a:p>
            <a:pPr marL="800100" indent="-342900">
              <a:buAutoNum type="arabicPeriod"/>
            </a:pPr>
            <a:r>
              <a:rPr lang="en-US" sz="2000" dirty="0" err="1"/>
              <a:t>Tanpa</a:t>
            </a:r>
            <a:r>
              <a:rPr lang="en-US" sz="2000" dirty="0"/>
              <a:t> </a:t>
            </a:r>
            <a:r>
              <a:rPr lang="en-US" sz="2000" dirty="0" err="1"/>
              <a:t>Penguatan</a:t>
            </a:r>
            <a:r>
              <a:rPr lang="en-US" sz="2000" dirty="0"/>
              <a:t> (</a:t>
            </a:r>
            <a:r>
              <a:rPr lang="en-US" sz="2000" i="1" dirty="0"/>
              <a:t>Beyond Reinforcement),</a:t>
            </a:r>
          </a:p>
          <a:p>
            <a:pPr marL="800100" indent="-342900">
              <a:buAutoNum type="arabicPeriod"/>
            </a:pPr>
            <a:r>
              <a:rPr lang="en-US" sz="2000" dirty="0" err="1"/>
              <a:t>Pengaturan</a:t>
            </a:r>
            <a:r>
              <a:rPr lang="en-US" sz="2000" dirty="0"/>
              <a:t> </a:t>
            </a:r>
            <a:r>
              <a:rPr lang="en-US" sz="2000" dirty="0" err="1"/>
              <a:t>Diri</a:t>
            </a:r>
            <a:r>
              <a:rPr lang="en-US" sz="2000" dirty="0"/>
              <a:t> (</a:t>
            </a:r>
            <a:r>
              <a:rPr lang="en-US" sz="2000" i="1" dirty="0"/>
              <a:t>Self-Regulation). </a:t>
            </a:r>
            <a:r>
              <a:rPr lang="en-US" sz="2000" dirty="0"/>
              <a:t> </a:t>
            </a:r>
            <a:endParaRPr lang="en-US" sz="2000" b="1" dirty="0"/>
          </a:p>
          <a:p>
            <a:pPr marL="57150" indent="0">
              <a:buNone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13A264E-8E1B-41C5-8383-13F918CB88C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97630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15"/>
          <p:cNvSpPr txBox="1">
            <a:spLocks noGrp="1"/>
          </p:cNvSpPr>
          <p:nvPr>
            <p:ph type="subTitle" idx="1"/>
          </p:nvPr>
        </p:nvSpPr>
        <p:spPr>
          <a:xfrm>
            <a:off x="626991" y="1878810"/>
            <a:ext cx="6066039" cy="37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272A36"/>
                </a:solidFill>
              </a:rPr>
              <a:t>Menurut Bandura, sistem kepribadian ma</a:t>
            </a:r>
            <a:r>
              <a:rPr lang="en-US" b="1" dirty="0" err="1">
                <a:solidFill>
                  <a:srgbClr val="272A36"/>
                </a:solidFill>
              </a:rPr>
              <a:t>nusia</a:t>
            </a:r>
            <a:r>
              <a:rPr lang="en-US" b="1" dirty="0">
                <a:solidFill>
                  <a:srgbClr val="272A36"/>
                </a:solidFill>
              </a:rPr>
              <a:t> </a:t>
            </a:r>
            <a:r>
              <a:rPr lang="en-US" b="1" dirty="0" err="1">
                <a:solidFill>
                  <a:srgbClr val="272A36"/>
                </a:solidFill>
              </a:rPr>
              <a:t>terdiri</a:t>
            </a:r>
            <a:r>
              <a:rPr lang="en-US" b="1" dirty="0">
                <a:solidFill>
                  <a:srgbClr val="272A36"/>
                </a:solidFill>
              </a:rPr>
              <a:t> </a:t>
            </a:r>
            <a:r>
              <a:rPr lang="en-US" b="1" dirty="0" err="1">
                <a:solidFill>
                  <a:srgbClr val="272A36"/>
                </a:solidFill>
              </a:rPr>
              <a:t>dari</a:t>
            </a:r>
            <a:r>
              <a:rPr lang="en-US" b="1" dirty="0">
                <a:solidFill>
                  <a:srgbClr val="272A36"/>
                </a:solidFill>
              </a:rPr>
              <a:t> : </a:t>
            </a:r>
            <a:r>
              <a:rPr lang="en-US" b="1" i="1" dirty="0">
                <a:solidFill>
                  <a:srgbClr val="272A36"/>
                </a:solidFill>
              </a:rPr>
              <a:t>self system, self-regulation, self-</a:t>
            </a:r>
            <a:r>
              <a:rPr lang="en-US" b="1" i="1" dirty="0" err="1">
                <a:solidFill>
                  <a:srgbClr val="272A36"/>
                </a:solidFill>
              </a:rPr>
              <a:t>effication</a:t>
            </a:r>
            <a:r>
              <a:rPr lang="en-US" b="1" i="1" dirty="0">
                <a:solidFill>
                  <a:srgbClr val="272A36"/>
                </a:solidFill>
              </a:rPr>
              <a:t> </a:t>
            </a:r>
            <a:r>
              <a:rPr lang="en-US" b="1" dirty="0">
                <a:solidFill>
                  <a:srgbClr val="272A36"/>
                </a:solidFill>
              </a:rPr>
              <a:t>dan </a:t>
            </a:r>
            <a:r>
              <a:rPr lang="en-US" b="1" i="1" dirty="0">
                <a:solidFill>
                  <a:srgbClr val="272A36"/>
                </a:solidFill>
              </a:rPr>
              <a:t>collective efficacy. </a:t>
            </a:r>
            <a:endParaRPr b="1" dirty="0">
              <a:solidFill>
                <a:srgbClr val="272A36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odovico template">
  <a:themeElements>
    <a:clrScheme name="Custom 347">
      <a:dk1>
        <a:srgbClr val="272A36"/>
      </a:dk1>
      <a:lt1>
        <a:srgbClr val="FFFFFF"/>
      </a:lt1>
      <a:dk2>
        <a:srgbClr val="808392"/>
      </a:dk2>
      <a:lt2>
        <a:srgbClr val="E0E0E7"/>
      </a:lt2>
      <a:accent1>
        <a:srgbClr val="FFAD1D"/>
      </a:accent1>
      <a:accent2>
        <a:srgbClr val="EB7700"/>
      </a:accent2>
      <a:accent3>
        <a:srgbClr val="FD7E6B"/>
      </a:accent3>
      <a:accent4>
        <a:srgbClr val="F03131"/>
      </a:accent4>
      <a:accent5>
        <a:srgbClr val="41B5FF"/>
      </a:accent5>
      <a:accent6>
        <a:srgbClr val="1E87CA"/>
      </a:accent6>
      <a:hlink>
        <a:srgbClr val="272A3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2367</Words>
  <Application>Microsoft Office PowerPoint</Application>
  <PresentationFormat>On-screen Show (16:9)</PresentationFormat>
  <Paragraphs>354</Paragraphs>
  <Slides>58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3" baseType="lpstr">
      <vt:lpstr>Arial</vt:lpstr>
      <vt:lpstr>Barlow SemiBold</vt:lpstr>
      <vt:lpstr>Wingdings</vt:lpstr>
      <vt:lpstr>Barlow Light</vt:lpstr>
      <vt:lpstr>Lodovico template</vt:lpstr>
      <vt:lpstr>PENDEKATAN BEHAVIORAL (BEHAVIORAL THERAPY)</vt:lpstr>
      <vt:lpstr>Pendahuluan</vt:lpstr>
      <vt:lpstr>Asumsi Dasar Konseling Behavioral</vt:lpstr>
      <vt:lpstr>Classical Conditioning</vt:lpstr>
      <vt:lpstr>Operant Conditioning</vt:lpstr>
      <vt:lpstr>Klasifikasi Tingkah Laku </vt:lpstr>
      <vt:lpstr>PowerPoint Presentation</vt:lpstr>
      <vt:lpstr>Kognitif</vt:lpstr>
      <vt:lpstr>PowerPoint Presentation</vt:lpstr>
      <vt:lpstr>Self – Regulation</vt:lpstr>
      <vt:lpstr>Proses Regulasi Internal </vt:lpstr>
      <vt:lpstr>Proses Regulasi Eksternal</vt:lpstr>
      <vt:lpstr>Self-Efficacy</vt:lpstr>
      <vt:lpstr>Collective Efficacy</vt:lpstr>
      <vt:lpstr>PANDANGAN TENTANG MANUSIA</vt:lpstr>
      <vt:lpstr>KONSEP DASAR</vt:lpstr>
      <vt:lpstr>CIRI-CIRI UTAMA KONSELING BEHAVIORAL (Krumboltz, 1965)</vt:lpstr>
      <vt:lpstr>MODIFIKASI PERILAKU</vt:lpstr>
      <vt:lpstr>MODEL-MODEL TINGKAH LAKU</vt:lpstr>
      <vt:lpstr>TUJUAN KONSELING</vt:lpstr>
      <vt:lpstr>PERAN DAN FUNGSI KONSELOR</vt:lpstr>
      <vt:lpstr>TAHAP-TAHAP KONSELING</vt:lpstr>
      <vt:lpstr>ASSESSMENT</vt:lpstr>
      <vt:lpstr>MENETAPKAN TUJUAN (GOAL SETTING)</vt:lpstr>
      <vt:lpstr>EVALUASI DAN PENGAKHIRAN (EVALUATION-TERMINATION)</vt:lpstr>
      <vt:lpstr>TEKNIK-TEKNIK KONSELING</vt:lpstr>
      <vt:lpstr>PENGUATAN POSITIF (POSITIVE REINFORCEMENT)</vt:lpstr>
      <vt:lpstr>PRINSIP PENERAPAN PENGUATAN POSITIF</vt:lpstr>
      <vt:lpstr>Hubungan Reinforcement dan Tingkah Laku</vt:lpstr>
      <vt:lpstr>Jenis-Jenis Reinforcement</vt:lpstr>
      <vt:lpstr>Jadwal Pemberian Reinforcement</vt:lpstr>
      <vt:lpstr>Token Economy</vt:lpstr>
      <vt:lpstr>Shaping </vt:lpstr>
      <vt:lpstr>Contigency Contracting</vt:lpstr>
      <vt:lpstr>Modeling</vt:lpstr>
      <vt:lpstr>Tipe modeling</vt:lpstr>
      <vt:lpstr>Proses modeling</vt:lpstr>
      <vt:lpstr>Hal yang perlu diperhatikan dalam penerapan modeling</vt:lpstr>
      <vt:lpstr>Prinsip modeling</vt:lpstr>
      <vt:lpstr>Pengaruh modeling</vt:lpstr>
      <vt:lpstr>Macam-macam modeling</vt:lpstr>
      <vt:lpstr>Langkah-langkah modeling</vt:lpstr>
      <vt:lpstr>Self management</vt:lpstr>
      <vt:lpstr>Tahap-tahap self management</vt:lpstr>
      <vt:lpstr>Penghapusan (extinction)</vt:lpstr>
      <vt:lpstr>Pembanjiran (flooding)</vt:lpstr>
      <vt:lpstr>Cara penerapan flooding</vt:lpstr>
      <vt:lpstr>Prosedur terapi implosif</vt:lpstr>
      <vt:lpstr>Penjenuhan [ Satiation ]</vt:lpstr>
      <vt:lpstr>Hukuman [ Punishment ]</vt:lpstr>
      <vt:lpstr>Time Out</vt:lpstr>
      <vt:lpstr>Terapi Aversi</vt:lpstr>
      <vt:lpstr>Jenis-jenis</vt:lpstr>
      <vt:lpstr>Disensitisasi Sistematis</vt:lpstr>
      <vt:lpstr>Langkah-Langkah</vt:lpstr>
      <vt:lpstr>PowerPoint Presentation</vt:lpstr>
      <vt:lpstr>Penyebab Kegagalan Desensitisasi </vt:lpstr>
      <vt:lpstr>Thank Youuuu!!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PENDEKATAN BEHAVIORAL (BEHAVIORAL THERAPY)</dc:title>
  <cp:lastModifiedBy>yunitafitriani29@gmail.com</cp:lastModifiedBy>
  <cp:revision>31</cp:revision>
  <dcterms:modified xsi:type="dcterms:W3CDTF">2020-02-19T13:49:59Z</dcterms:modified>
</cp:coreProperties>
</file>