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477" r:id="rId2"/>
    <p:sldId id="478" r:id="rId3"/>
    <p:sldId id="479" r:id="rId4"/>
    <p:sldId id="480" r:id="rId5"/>
    <p:sldId id="481" r:id="rId6"/>
    <p:sldId id="482" r:id="rId7"/>
    <p:sldId id="483" r:id="rId8"/>
    <p:sldId id="484" r:id="rId9"/>
    <p:sldId id="485" r:id="rId10"/>
    <p:sldId id="486" r:id="rId11"/>
    <p:sldId id="487" r:id="rId12"/>
    <p:sldId id="488" r:id="rId13"/>
    <p:sldId id="489" r:id="rId14"/>
    <p:sldId id="490" r:id="rId15"/>
    <p:sldId id="491" r:id="rId16"/>
    <p:sldId id="492" r:id="rId17"/>
    <p:sldId id="493" r:id="rId18"/>
    <p:sldId id="494" r:id="rId19"/>
    <p:sldId id="495" r:id="rId20"/>
    <p:sldId id="496" r:id="rId21"/>
    <p:sldId id="497" r:id="rId22"/>
    <p:sldId id="498" r:id="rId23"/>
    <p:sldId id="499" r:id="rId24"/>
    <p:sldId id="500"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99E216-00B5-4D43-B76C-25FDA3CF92DF}" type="datetimeFigureOut">
              <a:rPr lang="en-ID" smtClean="0"/>
              <a:t>22/06/2020</a:t>
            </a:fld>
            <a:endParaRPr lang="en-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58EE4F-D138-4539-BCDC-D4842828596C}" type="slidenum">
              <a:rPr lang="en-ID" smtClean="0"/>
              <a:t>‹#›</a:t>
            </a:fld>
            <a:endParaRPr lang="en-ID"/>
          </a:p>
        </p:txBody>
      </p:sp>
    </p:spTree>
    <p:extLst>
      <p:ext uri="{BB962C8B-B14F-4D97-AF65-F5344CB8AC3E}">
        <p14:creationId xmlns:p14="http://schemas.microsoft.com/office/powerpoint/2010/main" val="41443405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5"/>
        <p:cNvGrpSpPr/>
        <p:nvPr/>
      </p:nvGrpSpPr>
      <p:grpSpPr>
        <a:xfrm>
          <a:off x="0" y="0"/>
          <a:ext cx="0" cy="0"/>
          <a:chOff x="0" y="0"/>
          <a:chExt cx="0" cy="0"/>
        </a:xfrm>
      </p:grpSpPr>
      <p:sp>
        <p:nvSpPr>
          <p:cNvPr id="3026" name="Google Shape;3026;p222: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027" name="Google Shape;3027;p222: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85"/>
        <p:cNvGrpSpPr/>
        <p:nvPr/>
      </p:nvGrpSpPr>
      <p:grpSpPr>
        <a:xfrm>
          <a:off x="0" y="0"/>
          <a:ext cx="0" cy="0"/>
          <a:chOff x="0" y="0"/>
          <a:chExt cx="0" cy="0"/>
        </a:xfrm>
      </p:grpSpPr>
      <p:sp>
        <p:nvSpPr>
          <p:cNvPr id="3186" name="Google Shape;3186;p231: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187" name="Google Shape;3187;p231: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08"/>
        <p:cNvGrpSpPr/>
        <p:nvPr/>
      </p:nvGrpSpPr>
      <p:grpSpPr>
        <a:xfrm>
          <a:off x="0" y="0"/>
          <a:ext cx="0" cy="0"/>
          <a:chOff x="0" y="0"/>
          <a:chExt cx="0" cy="0"/>
        </a:xfrm>
      </p:grpSpPr>
      <p:sp>
        <p:nvSpPr>
          <p:cNvPr id="3209" name="Google Shape;3209;p232: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210" name="Google Shape;3210;p232: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9"/>
        <p:cNvGrpSpPr/>
        <p:nvPr/>
      </p:nvGrpSpPr>
      <p:grpSpPr>
        <a:xfrm>
          <a:off x="0" y="0"/>
          <a:ext cx="0" cy="0"/>
          <a:chOff x="0" y="0"/>
          <a:chExt cx="0" cy="0"/>
        </a:xfrm>
      </p:grpSpPr>
      <p:sp>
        <p:nvSpPr>
          <p:cNvPr id="3240" name="Google Shape;3240;p233: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241" name="Google Shape;3241;p233: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71"/>
        <p:cNvGrpSpPr/>
        <p:nvPr/>
      </p:nvGrpSpPr>
      <p:grpSpPr>
        <a:xfrm>
          <a:off x="0" y="0"/>
          <a:ext cx="0" cy="0"/>
          <a:chOff x="0" y="0"/>
          <a:chExt cx="0" cy="0"/>
        </a:xfrm>
      </p:grpSpPr>
      <p:sp>
        <p:nvSpPr>
          <p:cNvPr id="3272" name="Google Shape;3272;p234: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273" name="Google Shape;3273;p234: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02"/>
        <p:cNvGrpSpPr/>
        <p:nvPr/>
      </p:nvGrpSpPr>
      <p:grpSpPr>
        <a:xfrm>
          <a:off x="0" y="0"/>
          <a:ext cx="0" cy="0"/>
          <a:chOff x="0" y="0"/>
          <a:chExt cx="0" cy="0"/>
        </a:xfrm>
      </p:grpSpPr>
      <p:sp>
        <p:nvSpPr>
          <p:cNvPr id="3303" name="Google Shape;3303;p235: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304" name="Google Shape;3304;p235: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5"/>
        <p:cNvGrpSpPr/>
        <p:nvPr/>
      </p:nvGrpSpPr>
      <p:grpSpPr>
        <a:xfrm>
          <a:off x="0" y="0"/>
          <a:ext cx="0" cy="0"/>
          <a:chOff x="0" y="0"/>
          <a:chExt cx="0" cy="0"/>
        </a:xfrm>
      </p:grpSpPr>
      <p:sp>
        <p:nvSpPr>
          <p:cNvPr id="3316" name="Google Shape;3316;p236: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317" name="Google Shape;3317;p236: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22"/>
        <p:cNvGrpSpPr/>
        <p:nvPr/>
      </p:nvGrpSpPr>
      <p:grpSpPr>
        <a:xfrm>
          <a:off x="0" y="0"/>
          <a:ext cx="0" cy="0"/>
          <a:chOff x="0" y="0"/>
          <a:chExt cx="0" cy="0"/>
        </a:xfrm>
      </p:grpSpPr>
      <p:sp>
        <p:nvSpPr>
          <p:cNvPr id="3323" name="Google Shape;3323;p237: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324" name="Google Shape;3324;p237: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40"/>
        <p:cNvGrpSpPr/>
        <p:nvPr/>
      </p:nvGrpSpPr>
      <p:grpSpPr>
        <a:xfrm>
          <a:off x="0" y="0"/>
          <a:ext cx="0" cy="0"/>
          <a:chOff x="0" y="0"/>
          <a:chExt cx="0" cy="0"/>
        </a:xfrm>
      </p:grpSpPr>
      <p:sp>
        <p:nvSpPr>
          <p:cNvPr id="3341" name="Google Shape;3341;p238: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342" name="Google Shape;3342;p238: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58"/>
        <p:cNvGrpSpPr/>
        <p:nvPr/>
      </p:nvGrpSpPr>
      <p:grpSpPr>
        <a:xfrm>
          <a:off x="0" y="0"/>
          <a:ext cx="0" cy="0"/>
          <a:chOff x="0" y="0"/>
          <a:chExt cx="0" cy="0"/>
        </a:xfrm>
      </p:grpSpPr>
      <p:sp>
        <p:nvSpPr>
          <p:cNvPr id="3359" name="Google Shape;3359;p239: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360" name="Google Shape;3360;p239: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90"/>
        <p:cNvGrpSpPr/>
        <p:nvPr/>
      </p:nvGrpSpPr>
      <p:grpSpPr>
        <a:xfrm>
          <a:off x="0" y="0"/>
          <a:ext cx="0" cy="0"/>
          <a:chOff x="0" y="0"/>
          <a:chExt cx="0" cy="0"/>
        </a:xfrm>
      </p:grpSpPr>
      <p:sp>
        <p:nvSpPr>
          <p:cNvPr id="3391" name="Google Shape;3391;p240: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392" name="Google Shape;3392;p240: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32"/>
        <p:cNvGrpSpPr/>
        <p:nvPr/>
      </p:nvGrpSpPr>
      <p:grpSpPr>
        <a:xfrm>
          <a:off x="0" y="0"/>
          <a:ext cx="0" cy="0"/>
          <a:chOff x="0" y="0"/>
          <a:chExt cx="0" cy="0"/>
        </a:xfrm>
      </p:grpSpPr>
      <p:sp>
        <p:nvSpPr>
          <p:cNvPr id="3033" name="Google Shape;3033;p223: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034" name="Google Shape;3034;p223: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22"/>
        <p:cNvGrpSpPr/>
        <p:nvPr/>
      </p:nvGrpSpPr>
      <p:grpSpPr>
        <a:xfrm>
          <a:off x="0" y="0"/>
          <a:ext cx="0" cy="0"/>
          <a:chOff x="0" y="0"/>
          <a:chExt cx="0" cy="0"/>
        </a:xfrm>
      </p:grpSpPr>
      <p:sp>
        <p:nvSpPr>
          <p:cNvPr id="3423" name="Google Shape;3423;p241: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424" name="Google Shape;3424;p241: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42"/>
        <p:cNvGrpSpPr/>
        <p:nvPr/>
      </p:nvGrpSpPr>
      <p:grpSpPr>
        <a:xfrm>
          <a:off x="0" y="0"/>
          <a:ext cx="0" cy="0"/>
          <a:chOff x="0" y="0"/>
          <a:chExt cx="0" cy="0"/>
        </a:xfrm>
      </p:grpSpPr>
      <p:sp>
        <p:nvSpPr>
          <p:cNvPr id="3443" name="Google Shape;3443;p242: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444" name="Google Shape;3444;p242: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52"/>
        <p:cNvGrpSpPr/>
        <p:nvPr/>
      </p:nvGrpSpPr>
      <p:grpSpPr>
        <a:xfrm>
          <a:off x="0" y="0"/>
          <a:ext cx="0" cy="0"/>
          <a:chOff x="0" y="0"/>
          <a:chExt cx="0" cy="0"/>
        </a:xfrm>
      </p:grpSpPr>
      <p:sp>
        <p:nvSpPr>
          <p:cNvPr id="3453" name="Google Shape;3453;p243: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454" name="Google Shape;3454;p243: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65"/>
        <p:cNvGrpSpPr/>
        <p:nvPr/>
      </p:nvGrpSpPr>
      <p:grpSpPr>
        <a:xfrm>
          <a:off x="0" y="0"/>
          <a:ext cx="0" cy="0"/>
          <a:chOff x="0" y="0"/>
          <a:chExt cx="0" cy="0"/>
        </a:xfrm>
      </p:grpSpPr>
      <p:sp>
        <p:nvSpPr>
          <p:cNvPr id="3466" name="Google Shape;3466;p244: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467" name="Google Shape;3467;p244: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02"/>
        <p:cNvGrpSpPr/>
        <p:nvPr/>
      </p:nvGrpSpPr>
      <p:grpSpPr>
        <a:xfrm>
          <a:off x="0" y="0"/>
          <a:ext cx="0" cy="0"/>
          <a:chOff x="0" y="0"/>
          <a:chExt cx="0" cy="0"/>
        </a:xfrm>
      </p:grpSpPr>
      <p:sp>
        <p:nvSpPr>
          <p:cNvPr id="3503" name="Google Shape;3503;p245: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504" name="Google Shape;3504;p245: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65"/>
        <p:cNvGrpSpPr/>
        <p:nvPr/>
      </p:nvGrpSpPr>
      <p:grpSpPr>
        <a:xfrm>
          <a:off x="0" y="0"/>
          <a:ext cx="0" cy="0"/>
          <a:chOff x="0" y="0"/>
          <a:chExt cx="0" cy="0"/>
        </a:xfrm>
      </p:grpSpPr>
      <p:sp>
        <p:nvSpPr>
          <p:cNvPr id="3066" name="Google Shape;3066;p224: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067" name="Google Shape;3067;p224: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82"/>
        <p:cNvGrpSpPr/>
        <p:nvPr/>
      </p:nvGrpSpPr>
      <p:grpSpPr>
        <a:xfrm>
          <a:off x="0" y="0"/>
          <a:ext cx="0" cy="0"/>
          <a:chOff x="0" y="0"/>
          <a:chExt cx="0" cy="0"/>
        </a:xfrm>
      </p:grpSpPr>
      <p:sp>
        <p:nvSpPr>
          <p:cNvPr id="3083" name="Google Shape;3083;p225: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084" name="Google Shape;3084;p225: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95"/>
        <p:cNvGrpSpPr/>
        <p:nvPr/>
      </p:nvGrpSpPr>
      <p:grpSpPr>
        <a:xfrm>
          <a:off x="0" y="0"/>
          <a:ext cx="0" cy="0"/>
          <a:chOff x="0" y="0"/>
          <a:chExt cx="0" cy="0"/>
        </a:xfrm>
      </p:grpSpPr>
      <p:sp>
        <p:nvSpPr>
          <p:cNvPr id="3096" name="Google Shape;3096;p226: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097" name="Google Shape;3097;p226: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5"/>
        <p:cNvGrpSpPr/>
        <p:nvPr/>
      </p:nvGrpSpPr>
      <p:grpSpPr>
        <a:xfrm>
          <a:off x="0" y="0"/>
          <a:ext cx="0" cy="0"/>
          <a:chOff x="0" y="0"/>
          <a:chExt cx="0" cy="0"/>
        </a:xfrm>
      </p:grpSpPr>
      <p:sp>
        <p:nvSpPr>
          <p:cNvPr id="3106" name="Google Shape;3106;p227: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107" name="Google Shape;3107;p227: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18"/>
        <p:cNvGrpSpPr/>
        <p:nvPr/>
      </p:nvGrpSpPr>
      <p:grpSpPr>
        <a:xfrm>
          <a:off x="0" y="0"/>
          <a:ext cx="0" cy="0"/>
          <a:chOff x="0" y="0"/>
          <a:chExt cx="0" cy="0"/>
        </a:xfrm>
      </p:grpSpPr>
      <p:sp>
        <p:nvSpPr>
          <p:cNvPr id="3119" name="Google Shape;3119;p228: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120" name="Google Shape;3120;p228: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46"/>
        <p:cNvGrpSpPr/>
        <p:nvPr/>
      </p:nvGrpSpPr>
      <p:grpSpPr>
        <a:xfrm>
          <a:off x="0" y="0"/>
          <a:ext cx="0" cy="0"/>
          <a:chOff x="0" y="0"/>
          <a:chExt cx="0" cy="0"/>
        </a:xfrm>
      </p:grpSpPr>
      <p:sp>
        <p:nvSpPr>
          <p:cNvPr id="3147" name="Google Shape;3147;p229: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148" name="Google Shape;3148;p229: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75"/>
        <p:cNvGrpSpPr/>
        <p:nvPr/>
      </p:nvGrpSpPr>
      <p:grpSpPr>
        <a:xfrm>
          <a:off x="0" y="0"/>
          <a:ext cx="0" cy="0"/>
          <a:chOff x="0" y="0"/>
          <a:chExt cx="0" cy="0"/>
        </a:xfrm>
      </p:grpSpPr>
      <p:sp>
        <p:nvSpPr>
          <p:cNvPr id="3176" name="Google Shape;3176;p230:notes"/>
          <p:cNvSpPr txBox="1">
            <a:spLocks noGrp="1"/>
          </p:cNvSpPr>
          <p:nvPr>
            <p:ph type="body" idx="1"/>
          </p:nvPr>
        </p:nvSpPr>
        <p:spPr>
          <a:xfrm>
            <a:off x="1219200" y="3257550"/>
            <a:ext cx="97536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177" name="Google Shape;3177;p230:notes"/>
          <p:cNvSpPr>
            <a:spLocks noGrp="1" noRot="1" noChangeAspect="1"/>
          </p:cNvSpPr>
          <p:nvPr>
            <p:ph type="sldImg" idx="2"/>
          </p:nvPr>
        </p:nvSpPr>
        <p:spPr>
          <a:xfrm>
            <a:off x="3810000" y="514350"/>
            <a:ext cx="4573588"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D6C63-2018-4337-B1A4-A3D1D0FF2E9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D"/>
          </a:p>
        </p:txBody>
      </p:sp>
      <p:sp>
        <p:nvSpPr>
          <p:cNvPr id="3" name="Subtitle 2">
            <a:extLst>
              <a:ext uri="{FF2B5EF4-FFF2-40B4-BE49-F238E27FC236}">
                <a16:creationId xmlns:a16="http://schemas.microsoft.com/office/drawing/2014/main" id="{B569A4A4-B2E3-4160-B781-5BEEBAF3AA7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D"/>
          </a:p>
        </p:txBody>
      </p:sp>
      <p:sp>
        <p:nvSpPr>
          <p:cNvPr id="4" name="Date Placeholder 3">
            <a:extLst>
              <a:ext uri="{FF2B5EF4-FFF2-40B4-BE49-F238E27FC236}">
                <a16:creationId xmlns:a16="http://schemas.microsoft.com/office/drawing/2014/main" id="{EEB4BCCD-69BE-41CA-B88B-3CEAF5C4EB4C}"/>
              </a:ext>
            </a:extLst>
          </p:cNvPr>
          <p:cNvSpPr>
            <a:spLocks noGrp="1"/>
          </p:cNvSpPr>
          <p:nvPr>
            <p:ph type="dt" sz="half" idx="10"/>
          </p:nvPr>
        </p:nvSpPr>
        <p:spPr/>
        <p:txBody>
          <a:bodyPr/>
          <a:lstStyle/>
          <a:p>
            <a:fld id="{C3CA7D6C-9600-4AD2-8437-A89BD597D1B5}" type="datetimeFigureOut">
              <a:rPr lang="en-ID" smtClean="0"/>
              <a:t>22/06/2020</a:t>
            </a:fld>
            <a:endParaRPr lang="en-ID"/>
          </a:p>
        </p:txBody>
      </p:sp>
      <p:sp>
        <p:nvSpPr>
          <p:cNvPr id="5" name="Footer Placeholder 4">
            <a:extLst>
              <a:ext uri="{FF2B5EF4-FFF2-40B4-BE49-F238E27FC236}">
                <a16:creationId xmlns:a16="http://schemas.microsoft.com/office/drawing/2014/main" id="{53AFCD94-E23F-4D0D-9A17-69E85F303D88}"/>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9DC48F8D-C49F-46FD-AD74-F1164287EDCB}"/>
              </a:ext>
            </a:extLst>
          </p:cNvPr>
          <p:cNvSpPr>
            <a:spLocks noGrp="1"/>
          </p:cNvSpPr>
          <p:nvPr>
            <p:ph type="sldNum" sz="quarter" idx="12"/>
          </p:nvPr>
        </p:nvSpPr>
        <p:spPr/>
        <p:txBody>
          <a:bodyPr/>
          <a:lstStyle/>
          <a:p>
            <a:fld id="{E3027BDF-9AC2-4E64-BF95-C18D3F69B9EA}" type="slidenum">
              <a:rPr lang="en-ID" smtClean="0"/>
              <a:t>‹#›</a:t>
            </a:fld>
            <a:endParaRPr lang="en-ID"/>
          </a:p>
        </p:txBody>
      </p:sp>
    </p:spTree>
    <p:extLst>
      <p:ext uri="{BB962C8B-B14F-4D97-AF65-F5344CB8AC3E}">
        <p14:creationId xmlns:p14="http://schemas.microsoft.com/office/powerpoint/2010/main" val="2373652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2C8CB-F333-440C-80C6-9427AD87DFD3}"/>
              </a:ext>
            </a:extLst>
          </p:cNvPr>
          <p:cNvSpPr>
            <a:spLocks noGrp="1"/>
          </p:cNvSpPr>
          <p:nvPr>
            <p:ph type="title"/>
          </p:nvPr>
        </p:nvSpPr>
        <p:spPr/>
        <p:txBody>
          <a:bodyPr/>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D5C97894-C127-4E62-96B0-F8AA981FB73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BB1E7D18-10E1-4B15-ACB2-DFED49385311}"/>
              </a:ext>
            </a:extLst>
          </p:cNvPr>
          <p:cNvSpPr>
            <a:spLocks noGrp="1"/>
          </p:cNvSpPr>
          <p:nvPr>
            <p:ph type="dt" sz="half" idx="10"/>
          </p:nvPr>
        </p:nvSpPr>
        <p:spPr/>
        <p:txBody>
          <a:bodyPr/>
          <a:lstStyle/>
          <a:p>
            <a:fld id="{C3CA7D6C-9600-4AD2-8437-A89BD597D1B5}" type="datetimeFigureOut">
              <a:rPr lang="en-ID" smtClean="0"/>
              <a:t>22/06/2020</a:t>
            </a:fld>
            <a:endParaRPr lang="en-ID"/>
          </a:p>
        </p:txBody>
      </p:sp>
      <p:sp>
        <p:nvSpPr>
          <p:cNvPr id="5" name="Footer Placeholder 4">
            <a:extLst>
              <a:ext uri="{FF2B5EF4-FFF2-40B4-BE49-F238E27FC236}">
                <a16:creationId xmlns:a16="http://schemas.microsoft.com/office/drawing/2014/main" id="{7A0E0EBE-14F5-4FE1-9F79-69C3C3432D42}"/>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8772FC2B-66A5-4A70-8E94-44D124C0EC46}"/>
              </a:ext>
            </a:extLst>
          </p:cNvPr>
          <p:cNvSpPr>
            <a:spLocks noGrp="1"/>
          </p:cNvSpPr>
          <p:nvPr>
            <p:ph type="sldNum" sz="quarter" idx="12"/>
          </p:nvPr>
        </p:nvSpPr>
        <p:spPr/>
        <p:txBody>
          <a:bodyPr/>
          <a:lstStyle/>
          <a:p>
            <a:fld id="{E3027BDF-9AC2-4E64-BF95-C18D3F69B9EA}" type="slidenum">
              <a:rPr lang="en-ID" smtClean="0"/>
              <a:t>‹#›</a:t>
            </a:fld>
            <a:endParaRPr lang="en-ID"/>
          </a:p>
        </p:txBody>
      </p:sp>
    </p:spTree>
    <p:extLst>
      <p:ext uri="{BB962C8B-B14F-4D97-AF65-F5344CB8AC3E}">
        <p14:creationId xmlns:p14="http://schemas.microsoft.com/office/powerpoint/2010/main" val="3190174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B4D713B-896A-4B43-A70D-1CA2BBCBD8D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B6ADCAF4-002F-4664-8372-27C1E254EE8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6885013D-1DC6-44CC-81D8-84A4B5833EEA}"/>
              </a:ext>
            </a:extLst>
          </p:cNvPr>
          <p:cNvSpPr>
            <a:spLocks noGrp="1"/>
          </p:cNvSpPr>
          <p:nvPr>
            <p:ph type="dt" sz="half" idx="10"/>
          </p:nvPr>
        </p:nvSpPr>
        <p:spPr/>
        <p:txBody>
          <a:bodyPr/>
          <a:lstStyle/>
          <a:p>
            <a:fld id="{C3CA7D6C-9600-4AD2-8437-A89BD597D1B5}" type="datetimeFigureOut">
              <a:rPr lang="en-ID" smtClean="0"/>
              <a:t>22/06/2020</a:t>
            </a:fld>
            <a:endParaRPr lang="en-ID"/>
          </a:p>
        </p:txBody>
      </p:sp>
      <p:sp>
        <p:nvSpPr>
          <p:cNvPr id="5" name="Footer Placeholder 4">
            <a:extLst>
              <a:ext uri="{FF2B5EF4-FFF2-40B4-BE49-F238E27FC236}">
                <a16:creationId xmlns:a16="http://schemas.microsoft.com/office/drawing/2014/main" id="{8523D47A-3F3F-45F9-961A-3A185DC0028B}"/>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66DFF1CA-2542-41F6-90B2-ACD9FA6833A2}"/>
              </a:ext>
            </a:extLst>
          </p:cNvPr>
          <p:cNvSpPr>
            <a:spLocks noGrp="1"/>
          </p:cNvSpPr>
          <p:nvPr>
            <p:ph type="sldNum" sz="quarter" idx="12"/>
          </p:nvPr>
        </p:nvSpPr>
        <p:spPr/>
        <p:txBody>
          <a:bodyPr/>
          <a:lstStyle/>
          <a:p>
            <a:fld id="{E3027BDF-9AC2-4E64-BF95-C18D3F69B9EA}" type="slidenum">
              <a:rPr lang="en-ID" smtClean="0"/>
              <a:t>‹#›</a:t>
            </a:fld>
            <a:endParaRPr lang="en-ID"/>
          </a:p>
        </p:txBody>
      </p:sp>
    </p:spTree>
    <p:extLst>
      <p:ext uri="{BB962C8B-B14F-4D97-AF65-F5344CB8AC3E}">
        <p14:creationId xmlns:p14="http://schemas.microsoft.com/office/powerpoint/2010/main" val="1252938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53FA2-B689-4FD9-895A-EB5C69668027}"/>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CF7170FA-5515-4107-9109-6D9CE7AF516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DE8A2774-08AF-4C19-A933-4EBE27F7956A}"/>
              </a:ext>
            </a:extLst>
          </p:cNvPr>
          <p:cNvSpPr>
            <a:spLocks noGrp="1"/>
          </p:cNvSpPr>
          <p:nvPr>
            <p:ph type="dt" sz="half" idx="10"/>
          </p:nvPr>
        </p:nvSpPr>
        <p:spPr/>
        <p:txBody>
          <a:bodyPr/>
          <a:lstStyle/>
          <a:p>
            <a:fld id="{C3CA7D6C-9600-4AD2-8437-A89BD597D1B5}" type="datetimeFigureOut">
              <a:rPr lang="en-ID" smtClean="0"/>
              <a:t>22/06/2020</a:t>
            </a:fld>
            <a:endParaRPr lang="en-ID"/>
          </a:p>
        </p:txBody>
      </p:sp>
      <p:sp>
        <p:nvSpPr>
          <p:cNvPr id="5" name="Footer Placeholder 4">
            <a:extLst>
              <a:ext uri="{FF2B5EF4-FFF2-40B4-BE49-F238E27FC236}">
                <a16:creationId xmlns:a16="http://schemas.microsoft.com/office/drawing/2014/main" id="{46822EDD-D5A2-4073-8796-671C45B3260E}"/>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35D879E6-947B-4E5A-B21A-CB439C54A542}"/>
              </a:ext>
            </a:extLst>
          </p:cNvPr>
          <p:cNvSpPr>
            <a:spLocks noGrp="1"/>
          </p:cNvSpPr>
          <p:nvPr>
            <p:ph type="sldNum" sz="quarter" idx="12"/>
          </p:nvPr>
        </p:nvSpPr>
        <p:spPr/>
        <p:txBody>
          <a:bodyPr/>
          <a:lstStyle/>
          <a:p>
            <a:fld id="{E3027BDF-9AC2-4E64-BF95-C18D3F69B9EA}" type="slidenum">
              <a:rPr lang="en-ID" smtClean="0"/>
              <a:t>‹#›</a:t>
            </a:fld>
            <a:endParaRPr lang="en-ID"/>
          </a:p>
        </p:txBody>
      </p:sp>
    </p:spTree>
    <p:extLst>
      <p:ext uri="{BB962C8B-B14F-4D97-AF65-F5344CB8AC3E}">
        <p14:creationId xmlns:p14="http://schemas.microsoft.com/office/powerpoint/2010/main" val="1551752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D4DB8-A670-47A0-8AEB-3C44E70E10E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D"/>
          </a:p>
        </p:txBody>
      </p:sp>
      <p:sp>
        <p:nvSpPr>
          <p:cNvPr id="3" name="Text Placeholder 2">
            <a:extLst>
              <a:ext uri="{FF2B5EF4-FFF2-40B4-BE49-F238E27FC236}">
                <a16:creationId xmlns:a16="http://schemas.microsoft.com/office/drawing/2014/main" id="{B441F00C-BB88-4E19-B92B-F61F8643FD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87C5F08-4BB8-4C5C-9041-3EB0C54091B1}"/>
              </a:ext>
            </a:extLst>
          </p:cNvPr>
          <p:cNvSpPr>
            <a:spLocks noGrp="1"/>
          </p:cNvSpPr>
          <p:nvPr>
            <p:ph type="dt" sz="half" idx="10"/>
          </p:nvPr>
        </p:nvSpPr>
        <p:spPr/>
        <p:txBody>
          <a:bodyPr/>
          <a:lstStyle/>
          <a:p>
            <a:fld id="{C3CA7D6C-9600-4AD2-8437-A89BD597D1B5}" type="datetimeFigureOut">
              <a:rPr lang="en-ID" smtClean="0"/>
              <a:t>22/06/2020</a:t>
            </a:fld>
            <a:endParaRPr lang="en-ID"/>
          </a:p>
        </p:txBody>
      </p:sp>
      <p:sp>
        <p:nvSpPr>
          <p:cNvPr id="5" name="Footer Placeholder 4">
            <a:extLst>
              <a:ext uri="{FF2B5EF4-FFF2-40B4-BE49-F238E27FC236}">
                <a16:creationId xmlns:a16="http://schemas.microsoft.com/office/drawing/2014/main" id="{EC63BAC2-4171-4C98-91C7-B9A968E3CF84}"/>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4CF610E8-F8F3-4630-9941-33EDC3641BC3}"/>
              </a:ext>
            </a:extLst>
          </p:cNvPr>
          <p:cNvSpPr>
            <a:spLocks noGrp="1"/>
          </p:cNvSpPr>
          <p:nvPr>
            <p:ph type="sldNum" sz="quarter" idx="12"/>
          </p:nvPr>
        </p:nvSpPr>
        <p:spPr/>
        <p:txBody>
          <a:bodyPr/>
          <a:lstStyle/>
          <a:p>
            <a:fld id="{E3027BDF-9AC2-4E64-BF95-C18D3F69B9EA}" type="slidenum">
              <a:rPr lang="en-ID" smtClean="0"/>
              <a:t>‹#›</a:t>
            </a:fld>
            <a:endParaRPr lang="en-ID"/>
          </a:p>
        </p:txBody>
      </p:sp>
    </p:spTree>
    <p:extLst>
      <p:ext uri="{BB962C8B-B14F-4D97-AF65-F5344CB8AC3E}">
        <p14:creationId xmlns:p14="http://schemas.microsoft.com/office/powerpoint/2010/main" val="695223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851C1E-197F-434E-83B0-08A2E0C02BC7}"/>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F89FED21-6463-44FC-8278-717C1F8FE9F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Content Placeholder 3">
            <a:extLst>
              <a:ext uri="{FF2B5EF4-FFF2-40B4-BE49-F238E27FC236}">
                <a16:creationId xmlns:a16="http://schemas.microsoft.com/office/drawing/2014/main" id="{FF2C9A86-5084-4271-840D-271DD96BB6B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Date Placeholder 4">
            <a:extLst>
              <a:ext uri="{FF2B5EF4-FFF2-40B4-BE49-F238E27FC236}">
                <a16:creationId xmlns:a16="http://schemas.microsoft.com/office/drawing/2014/main" id="{1ACC4FFB-662D-482C-A07E-F4C728A5664D}"/>
              </a:ext>
            </a:extLst>
          </p:cNvPr>
          <p:cNvSpPr>
            <a:spLocks noGrp="1"/>
          </p:cNvSpPr>
          <p:nvPr>
            <p:ph type="dt" sz="half" idx="10"/>
          </p:nvPr>
        </p:nvSpPr>
        <p:spPr/>
        <p:txBody>
          <a:bodyPr/>
          <a:lstStyle/>
          <a:p>
            <a:fld id="{C3CA7D6C-9600-4AD2-8437-A89BD597D1B5}" type="datetimeFigureOut">
              <a:rPr lang="en-ID" smtClean="0"/>
              <a:t>22/06/2020</a:t>
            </a:fld>
            <a:endParaRPr lang="en-ID"/>
          </a:p>
        </p:txBody>
      </p:sp>
      <p:sp>
        <p:nvSpPr>
          <p:cNvPr id="6" name="Footer Placeholder 5">
            <a:extLst>
              <a:ext uri="{FF2B5EF4-FFF2-40B4-BE49-F238E27FC236}">
                <a16:creationId xmlns:a16="http://schemas.microsoft.com/office/drawing/2014/main" id="{82493390-C779-43D3-AE8E-107C70D6EB2F}"/>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3CFE24CF-58BC-4472-9FBB-F872738176F6}"/>
              </a:ext>
            </a:extLst>
          </p:cNvPr>
          <p:cNvSpPr>
            <a:spLocks noGrp="1"/>
          </p:cNvSpPr>
          <p:nvPr>
            <p:ph type="sldNum" sz="quarter" idx="12"/>
          </p:nvPr>
        </p:nvSpPr>
        <p:spPr/>
        <p:txBody>
          <a:bodyPr/>
          <a:lstStyle/>
          <a:p>
            <a:fld id="{E3027BDF-9AC2-4E64-BF95-C18D3F69B9EA}" type="slidenum">
              <a:rPr lang="en-ID" smtClean="0"/>
              <a:t>‹#›</a:t>
            </a:fld>
            <a:endParaRPr lang="en-ID"/>
          </a:p>
        </p:txBody>
      </p:sp>
    </p:spTree>
    <p:extLst>
      <p:ext uri="{BB962C8B-B14F-4D97-AF65-F5344CB8AC3E}">
        <p14:creationId xmlns:p14="http://schemas.microsoft.com/office/powerpoint/2010/main" val="4166738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E6510-B321-4EE5-935D-999CC95C2E6E}"/>
              </a:ext>
            </a:extLst>
          </p:cNvPr>
          <p:cNvSpPr>
            <a:spLocks noGrp="1"/>
          </p:cNvSpPr>
          <p:nvPr>
            <p:ph type="title"/>
          </p:nvPr>
        </p:nvSpPr>
        <p:spPr>
          <a:xfrm>
            <a:off x="839788" y="365125"/>
            <a:ext cx="10515600" cy="1325563"/>
          </a:xfrm>
        </p:spPr>
        <p:txBody>
          <a:bodyPr/>
          <a:lstStyle/>
          <a:p>
            <a:r>
              <a:rPr lang="en-US"/>
              <a:t>Click to edit Master title style</a:t>
            </a:r>
            <a:endParaRPr lang="en-ID"/>
          </a:p>
        </p:txBody>
      </p:sp>
      <p:sp>
        <p:nvSpPr>
          <p:cNvPr id="3" name="Text Placeholder 2">
            <a:extLst>
              <a:ext uri="{FF2B5EF4-FFF2-40B4-BE49-F238E27FC236}">
                <a16:creationId xmlns:a16="http://schemas.microsoft.com/office/drawing/2014/main" id="{ADF436E5-BB38-492F-B60C-A1D282ED5AF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2258523-2814-444D-B127-7FBAF706A0D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Text Placeholder 4">
            <a:extLst>
              <a:ext uri="{FF2B5EF4-FFF2-40B4-BE49-F238E27FC236}">
                <a16:creationId xmlns:a16="http://schemas.microsoft.com/office/drawing/2014/main" id="{D39C9D6D-07FE-4C3A-BB27-BC1F4A6CF0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6352AE0-108D-4509-9FB7-BF1E008BB36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7" name="Date Placeholder 6">
            <a:extLst>
              <a:ext uri="{FF2B5EF4-FFF2-40B4-BE49-F238E27FC236}">
                <a16:creationId xmlns:a16="http://schemas.microsoft.com/office/drawing/2014/main" id="{3E58711D-31E4-47E0-85B5-6C68924B7426}"/>
              </a:ext>
            </a:extLst>
          </p:cNvPr>
          <p:cNvSpPr>
            <a:spLocks noGrp="1"/>
          </p:cNvSpPr>
          <p:nvPr>
            <p:ph type="dt" sz="half" idx="10"/>
          </p:nvPr>
        </p:nvSpPr>
        <p:spPr/>
        <p:txBody>
          <a:bodyPr/>
          <a:lstStyle/>
          <a:p>
            <a:fld id="{C3CA7D6C-9600-4AD2-8437-A89BD597D1B5}" type="datetimeFigureOut">
              <a:rPr lang="en-ID" smtClean="0"/>
              <a:t>22/06/2020</a:t>
            </a:fld>
            <a:endParaRPr lang="en-ID"/>
          </a:p>
        </p:txBody>
      </p:sp>
      <p:sp>
        <p:nvSpPr>
          <p:cNvPr id="8" name="Footer Placeholder 7">
            <a:extLst>
              <a:ext uri="{FF2B5EF4-FFF2-40B4-BE49-F238E27FC236}">
                <a16:creationId xmlns:a16="http://schemas.microsoft.com/office/drawing/2014/main" id="{F56CB80C-66BB-4F0F-92AB-27F5E89503F2}"/>
              </a:ext>
            </a:extLst>
          </p:cNvPr>
          <p:cNvSpPr>
            <a:spLocks noGrp="1"/>
          </p:cNvSpPr>
          <p:nvPr>
            <p:ph type="ftr" sz="quarter" idx="11"/>
          </p:nvPr>
        </p:nvSpPr>
        <p:spPr/>
        <p:txBody>
          <a:bodyPr/>
          <a:lstStyle/>
          <a:p>
            <a:endParaRPr lang="en-ID"/>
          </a:p>
        </p:txBody>
      </p:sp>
      <p:sp>
        <p:nvSpPr>
          <p:cNvPr id="9" name="Slide Number Placeholder 8">
            <a:extLst>
              <a:ext uri="{FF2B5EF4-FFF2-40B4-BE49-F238E27FC236}">
                <a16:creationId xmlns:a16="http://schemas.microsoft.com/office/drawing/2014/main" id="{8F3B75A2-881A-4E79-8FE5-753C20FEAF9E}"/>
              </a:ext>
            </a:extLst>
          </p:cNvPr>
          <p:cNvSpPr>
            <a:spLocks noGrp="1"/>
          </p:cNvSpPr>
          <p:nvPr>
            <p:ph type="sldNum" sz="quarter" idx="12"/>
          </p:nvPr>
        </p:nvSpPr>
        <p:spPr/>
        <p:txBody>
          <a:bodyPr/>
          <a:lstStyle/>
          <a:p>
            <a:fld id="{E3027BDF-9AC2-4E64-BF95-C18D3F69B9EA}" type="slidenum">
              <a:rPr lang="en-ID" smtClean="0"/>
              <a:t>‹#›</a:t>
            </a:fld>
            <a:endParaRPr lang="en-ID"/>
          </a:p>
        </p:txBody>
      </p:sp>
    </p:spTree>
    <p:extLst>
      <p:ext uri="{BB962C8B-B14F-4D97-AF65-F5344CB8AC3E}">
        <p14:creationId xmlns:p14="http://schemas.microsoft.com/office/powerpoint/2010/main" val="3049578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BAB69-3D04-4E96-A385-2979BC6A65F7}"/>
              </a:ext>
            </a:extLst>
          </p:cNvPr>
          <p:cNvSpPr>
            <a:spLocks noGrp="1"/>
          </p:cNvSpPr>
          <p:nvPr>
            <p:ph type="title"/>
          </p:nvPr>
        </p:nvSpPr>
        <p:spPr/>
        <p:txBody>
          <a:bodyPr/>
          <a:lstStyle/>
          <a:p>
            <a:r>
              <a:rPr lang="en-US"/>
              <a:t>Click to edit Master title style</a:t>
            </a:r>
            <a:endParaRPr lang="en-ID"/>
          </a:p>
        </p:txBody>
      </p:sp>
      <p:sp>
        <p:nvSpPr>
          <p:cNvPr id="3" name="Date Placeholder 2">
            <a:extLst>
              <a:ext uri="{FF2B5EF4-FFF2-40B4-BE49-F238E27FC236}">
                <a16:creationId xmlns:a16="http://schemas.microsoft.com/office/drawing/2014/main" id="{D05C1D7F-AB2C-44A5-8FFD-48FA64CF20B7}"/>
              </a:ext>
            </a:extLst>
          </p:cNvPr>
          <p:cNvSpPr>
            <a:spLocks noGrp="1"/>
          </p:cNvSpPr>
          <p:nvPr>
            <p:ph type="dt" sz="half" idx="10"/>
          </p:nvPr>
        </p:nvSpPr>
        <p:spPr/>
        <p:txBody>
          <a:bodyPr/>
          <a:lstStyle/>
          <a:p>
            <a:fld id="{C3CA7D6C-9600-4AD2-8437-A89BD597D1B5}" type="datetimeFigureOut">
              <a:rPr lang="en-ID" smtClean="0"/>
              <a:t>22/06/2020</a:t>
            </a:fld>
            <a:endParaRPr lang="en-ID"/>
          </a:p>
        </p:txBody>
      </p:sp>
      <p:sp>
        <p:nvSpPr>
          <p:cNvPr id="4" name="Footer Placeholder 3">
            <a:extLst>
              <a:ext uri="{FF2B5EF4-FFF2-40B4-BE49-F238E27FC236}">
                <a16:creationId xmlns:a16="http://schemas.microsoft.com/office/drawing/2014/main" id="{4E38F363-7ECD-4435-A1F9-4208DAB5B0D6}"/>
              </a:ext>
            </a:extLst>
          </p:cNvPr>
          <p:cNvSpPr>
            <a:spLocks noGrp="1"/>
          </p:cNvSpPr>
          <p:nvPr>
            <p:ph type="ftr" sz="quarter" idx="11"/>
          </p:nvPr>
        </p:nvSpPr>
        <p:spPr/>
        <p:txBody>
          <a:bodyPr/>
          <a:lstStyle/>
          <a:p>
            <a:endParaRPr lang="en-ID"/>
          </a:p>
        </p:txBody>
      </p:sp>
      <p:sp>
        <p:nvSpPr>
          <p:cNvPr id="5" name="Slide Number Placeholder 4">
            <a:extLst>
              <a:ext uri="{FF2B5EF4-FFF2-40B4-BE49-F238E27FC236}">
                <a16:creationId xmlns:a16="http://schemas.microsoft.com/office/drawing/2014/main" id="{E72490CD-B051-40E3-B36C-1C640771F2AF}"/>
              </a:ext>
            </a:extLst>
          </p:cNvPr>
          <p:cNvSpPr>
            <a:spLocks noGrp="1"/>
          </p:cNvSpPr>
          <p:nvPr>
            <p:ph type="sldNum" sz="quarter" idx="12"/>
          </p:nvPr>
        </p:nvSpPr>
        <p:spPr/>
        <p:txBody>
          <a:bodyPr/>
          <a:lstStyle/>
          <a:p>
            <a:fld id="{E3027BDF-9AC2-4E64-BF95-C18D3F69B9EA}" type="slidenum">
              <a:rPr lang="en-ID" smtClean="0"/>
              <a:t>‹#›</a:t>
            </a:fld>
            <a:endParaRPr lang="en-ID"/>
          </a:p>
        </p:txBody>
      </p:sp>
    </p:spTree>
    <p:extLst>
      <p:ext uri="{BB962C8B-B14F-4D97-AF65-F5344CB8AC3E}">
        <p14:creationId xmlns:p14="http://schemas.microsoft.com/office/powerpoint/2010/main" val="4155185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CC45764-4232-4DBF-B53F-3E7AA03B9DBD}"/>
              </a:ext>
            </a:extLst>
          </p:cNvPr>
          <p:cNvSpPr>
            <a:spLocks noGrp="1"/>
          </p:cNvSpPr>
          <p:nvPr>
            <p:ph type="dt" sz="half" idx="10"/>
          </p:nvPr>
        </p:nvSpPr>
        <p:spPr/>
        <p:txBody>
          <a:bodyPr/>
          <a:lstStyle/>
          <a:p>
            <a:fld id="{C3CA7D6C-9600-4AD2-8437-A89BD597D1B5}" type="datetimeFigureOut">
              <a:rPr lang="en-ID" smtClean="0"/>
              <a:t>22/06/2020</a:t>
            </a:fld>
            <a:endParaRPr lang="en-ID"/>
          </a:p>
        </p:txBody>
      </p:sp>
      <p:sp>
        <p:nvSpPr>
          <p:cNvPr id="3" name="Footer Placeholder 2">
            <a:extLst>
              <a:ext uri="{FF2B5EF4-FFF2-40B4-BE49-F238E27FC236}">
                <a16:creationId xmlns:a16="http://schemas.microsoft.com/office/drawing/2014/main" id="{426D40AB-701A-4657-A1D9-8505F4450E11}"/>
              </a:ext>
            </a:extLst>
          </p:cNvPr>
          <p:cNvSpPr>
            <a:spLocks noGrp="1"/>
          </p:cNvSpPr>
          <p:nvPr>
            <p:ph type="ftr" sz="quarter" idx="11"/>
          </p:nvPr>
        </p:nvSpPr>
        <p:spPr/>
        <p:txBody>
          <a:bodyPr/>
          <a:lstStyle/>
          <a:p>
            <a:endParaRPr lang="en-ID"/>
          </a:p>
        </p:txBody>
      </p:sp>
      <p:sp>
        <p:nvSpPr>
          <p:cNvPr id="4" name="Slide Number Placeholder 3">
            <a:extLst>
              <a:ext uri="{FF2B5EF4-FFF2-40B4-BE49-F238E27FC236}">
                <a16:creationId xmlns:a16="http://schemas.microsoft.com/office/drawing/2014/main" id="{3364AAA3-397B-4A62-A070-75F022793D79}"/>
              </a:ext>
            </a:extLst>
          </p:cNvPr>
          <p:cNvSpPr>
            <a:spLocks noGrp="1"/>
          </p:cNvSpPr>
          <p:nvPr>
            <p:ph type="sldNum" sz="quarter" idx="12"/>
          </p:nvPr>
        </p:nvSpPr>
        <p:spPr/>
        <p:txBody>
          <a:bodyPr/>
          <a:lstStyle/>
          <a:p>
            <a:fld id="{E3027BDF-9AC2-4E64-BF95-C18D3F69B9EA}" type="slidenum">
              <a:rPr lang="en-ID" smtClean="0"/>
              <a:t>‹#›</a:t>
            </a:fld>
            <a:endParaRPr lang="en-ID"/>
          </a:p>
        </p:txBody>
      </p:sp>
    </p:spTree>
    <p:extLst>
      <p:ext uri="{BB962C8B-B14F-4D97-AF65-F5344CB8AC3E}">
        <p14:creationId xmlns:p14="http://schemas.microsoft.com/office/powerpoint/2010/main" val="3393726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1FF49-EF05-47CF-ADDE-70212596EAB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Content Placeholder 2">
            <a:extLst>
              <a:ext uri="{FF2B5EF4-FFF2-40B4-BE49-F238E27FC236}">
                <a16:creationId xmlns:a16="http://schemas.microsoft.com/office/drawing/2014/main" id="{DF69CDFC-5703-4E71-A6FF-F8BCF7D499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Text Placeholder 3">
            <a:extLst>
              <a:ext uri="{FF2B5EF4-FFF2-40B4-BE49-F238E27FC236}">
                <a16:creationId xmlns:a16="http://schemas.microsoft.com/office/drawing/2014/main" id="{78C78281-E6D5-42DB-A095-2F829FDBB0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DB30F6D-D7F5-45A6-96DB-05BF1F88FACB}"/>
              </a:ext>
            </a:extLst>
          </p:cNvPr>
          <p:cNvSpPr>
            <a:spLocks noGrp="1"/>
          </p:cNvSpPr>
          <p:nvPr>
            <p:ph type="dt" sz="half" idx="10"/>
          </p:nvPr>
        </p:nvSpPr>
        <p:spPr/>
        <p:txBody>
          <a:bodyPr/>
          <a:lstStyle/>
          <a:p>
            <a:fld id="{C3CA7D6C-9600-4AD2-8437-A89BD597D1B5}" type="datetimeFigureOut">
              <a:rPr lang="en-ID" smtClean="0"/>
              <a:t>22/06/2020</a:t>
            </a:fld>
            <a:endParaRPr lang="en-ID"/>
          </a:p>
        </p:txBody>
      </p:sp>
      <p:sp>
        <p:nvSpPr>
          <p:cNvPr id="6" name="Footer Placeholder 5">
            <a:extLst>
              <a:ext uri="{FF2B5EF4-FFF2-40B4-BE49-F238E27FC236}">
                <a16:creationId xmlns:a16="http://schemas.microsoft.com/office/drawing/2014/main" id="{78EF99DA-A274-442D-8BB7-B9E2412EB135}"/>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D8BBD107-2EC5-45CB-9663-2E08389CE2B8}"/>
              </a:ext>
            </a:extLst>
          </p:cNvPr>
          <p:cNvSpPr>
            <a:spLocks noGrp="1"/>
          </p:cNvSpPr>
          <p:nvPr>
            <p:ph type="sldNum" sz="quarter" idx="12"/>
          </p:nvPr>
        </p:nvSpPr>
        <p:spPr/>
        <p:txBody>
          <a:bodyPr/>
          <a:lstStyle/>
          <a:p>
            <a:fld id="{E3027BDF-9AC2-4E64-BF95-C18D3F69B9EA}" type="slidenum">
              <a:rPr lang="en-ID" smtClean="0"/>
              <a:t>‹#›</a:t>
            </a:fld>
            <a:endParaRPr lang="en-ID"/>
          </a:p>
        </p:txBody>
      </p:sp>
    </p:spTree>
    <p:extLst>
      <p:ext uri="{BB962C8B-B14F-4D97-AF65-F5344CB8AC3E}">
        <p14:creationId xmlns:p14="http://schemas.microsoft.com/office/powerpoint/2010/main" val="3205727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54FEC-73CF-4283-A9F3-B06897659B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Picture Placeholder 2">
            <a:extLst>
              <a:ext uri="{FF2B5EF4-FFF2-40B4-BE49-F238E27FC236}">
                <a16:creationId xmlns:a16="http://schemas.microsoft.com/office/drawing/2014/main" id="{76E31C31-B9BE-4410-9392-BE1F025184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D"/>
          </a:p>
        </p:txBody>
      </p:sp>
      <p:sp>
        <p:nvSpPr>
          <p:cNvPr id="4" name="Text Placeholder 3">
            <a:extLst>
              <a:ext uri="{FF2B5EF4-FFF2-40B4-BE49-F238E27FC236}">
                <a16:creationId xmlns:a16="http://schemas.microsoft.com/office/drawing/2014/main" id="{EA84360B-48CD-4AFB-9FF6-D24EE824E3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AB7686-A09A-4A1B-90FD-9A433C1E822D}"/>
              </a:ext>
            </a:extLst>
          </p:cNvPr>
          <p:cNvSpPr>
            <a:spLocks noGrp="1"/>
          </p:cNvSpPr>
          <p:nvPr>
            <p:ph type="dt" sz="half" idx="10"/>
          </p:nvPr>
        </p:nvSpPr>
        <p:spPr/>
        <p:txBody>
          <a:bodyPr/>
          <a:lstStyle/>
          <a:p>
            <a:fld id="{C3CA7D6C-9600-4AD2-8437-A89BD597D1B5}" type="datetimeFigureOut">
              <a:rPr lang="en-ID" smtClean="0"/>
              <a:t>22/06/2020</a:t>
            </a:fld>
            <a:endParaRPr lang="en-ID"/>
          </a:p>
        </p:txBody>
      </p:sp>
      <p:sp>
        <p:nvSpPr>
          <p:cNvPr id="6" name="Footer Placeholder 5">
            <a:extLst>
              <a:ext uri="{FF2B5EF4-FFF2-40B4-BE49-F238E27FC236}">
                <a16:creationId xmlns:a16="http://schemas.microsoft.com/office/drawing/2014/main" id="{FCD8817D-704E-467C-9A4E-9A5334BD0A23}"/>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8E4CA590-AE7F-4834-B3F4-15110415DA17}"/>
              </a:ext>
            </a:extLst>
          </p:cNvPr>
          <p:cNvSpPr>
            <a:spLocks noGrp="1"/>
          </p:cNvSpPr>
          <p:nvPr>
            <p:ph type="sldNum" sz="quarter" idx="12"/>
          </p:nvPr>
        </p:nvSpPr>
        <p:spPr/>
        <p:txBody>
          <a:bodyPr/>
          <a:lstStyle/>
          <a:p>
            <a:fld id="{E3027BDF-9AC2-4E64-BF95-C18D3F69B9EA}" type="slidenum">
              <a:rPr lang="en-ID" smtClean="0"/>
              <a:t>‹#›</a:t>
            </a:fld>
            <a:endParaRPr lang="en-ID"/>
          </a:p>
        </p:txBody>
      </p:sp>
    </p:spTree>
    <p:extLst>
      <p:ext uri="{BB962C8B-B14F-4D97-AF65-F5344CB8AC3E}">
        <p14:creationId xmlns:p14="http://schemas.microsoft.com/office/powerpoint/2010/main" val="3598322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C85D25-099A-47E6-B5AF-08B69CE3508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D"/>
          </a:p>
        </p:txBody>
      </p:sp>
      <p:sp>
        <p:nvSpPr>
          <p:cNvPr id="3" name="Text Placeholder 2">
            <a:extLst>
              <a:ext uri="{FF2B5EF4-FFF2-40B4-BE49-F238E27FC236}">
                <a16:creationId xmlns:a16="http://schemas.microsoft.com/office/drawing/2014/main" id="{FCC4C247-1135-43E4-9067-3A136D867B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8C4DF7EF-F77B-473F-B055-965D65767F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CA7D6C-9600-4AD2-8437-A89BD597D1B5}" type="datetimeFigureOut">
              <a:rPr lang="en-ID" smtClean="0"/>
              <a:t>22/06/2020</a:t>
            </a:fld>
            <a:endParaRPr lang="en-ID"/>
          </a:p>
        </p:txBody>
      </p:sp>
      <p:sp>
        <p:nvSpPr>
          <p:cNvPr id="5" name="Footer Placeholder 4">
            <a:extLst>
              <a:ext uri="{FF2B5EF4-FFF2-40B4-BE49-F238E27FC236}">
                <a16:creationId xmlns:a16="http://schemas.microsoft.com/office/drawing/2014/main" id="{10B02F8C-AD56-4178-9F85-CCD66FD199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D"/>
          </a:p>
        </p:txBody>
      </p:sp>
      <p:sp>
        <p:nvSpPr>
          <p:cNvPr id="6" name="Slide Number Placeholder 5">
            <a:extLst>
              <a:ext uri="{FF2B5EF4-FFF2-40B4-BE49-F238E27FC236}">
                <a16:creationId xmlns:a16="http://schemas.microsoft.com/office/drawing/2014/main" id="{0BCD0D41-2E24-4332-B1D9-A232FCF63D2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027BDF-9AC2-4E64-BF95-C18D3F69B9EA}" type="slidenum">
              <a:rPr lang="en-ID" smtClean="0"/>
              <a:t>‹#›</a:t>
            </a:fld>
            <a:endParaRPr lang="en-ID"/>
          </a:p>
        </p:txBody>
      </p:sp>
    </p:spTree>
    <p:extLst>
      <p:ext uri="{BB962C8B-B14F-4D97-AF65-F5344CB8AC3E}">
        <p14:creationId xmlns:p14="http://schemas.microsoft.com/office/powerpoint/2010/main" val="15316857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png"/><Relationship Id="rId7" Type="http://schemas.openxmlformats.org/officeDocument/2006/relationships/image" Target="../media/image16.png"/><Relationship Id="rId12" Type="http://schemas.openxmlformats.org/officeDocument/2006/relationships/image" Target="../media/image21.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15.png"/><Relationship Id="rId11" Type="http://schemas.openxmlformats.org/officeDocument/2006/relationships/image" Target="../media/image20.png"/><Relationship Id="rId5" Type="http://schemas.openxmlformats.org/officeDocument/2006/relationships/image" Target="../media/image14.png"/><Relationship Id="rId10" Type="http://schemas.openxmlformats.org/officeDocument/2006/relationships/image" Target="../media/image19.png"/><Relationship Id="rId4" Type="http://schemas.openxmlformats.org/officeDocument/2006/relationships/image" Target="../media/image13.png"/><Relationship Id="rId9" Type="http://schemas.openxmlformats.org/officeDocument/2006/relationships/image" Target="../media/image18.png"/></Relationships>
</file>

<file path=ppt/slides/_rels/slide19.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png"/><Relationship Id="rId7" Type="http://schemas.openxmlformats.org/officeDocument/2006/relationships/image" Target="../media/image16.png"/><Relationship Id="rId12" Type="http://schemas.openxmlformats.org/officeDocument/2006/relationships/image" Target="../media/image21.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15.png"/><Relationship Id="rId11" Type="http://schemas.openxmlformats.org/officeDocument/2006/relationships/image" Target="../media/image20.png"/><Relationship Id="rId5" Type="http://schemas.openxmlformats.org/officeDocument/2006/relationships/image" Target="../media/image14.png"/><Relationship Id="rId10" Type="http://schemas.openxmlformats.org/officeDocument/2006/relationships/image" Target="../media/image19.png"/><Relationship Id="rId4" Type="http://schemas.openxmlformats.org/officeDocument/2006/relationships/image" Target="../media/image13.png"/><Relationship Id="rId9" Type="http://schemas.openxmlformats.org/officeDocument/2006/relationships/image" Target="../media/image18.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27.png"/><Relationship Id="rId3" Type="http://schemas.openxmlformats.org/officeDocument/2006/relationships/image" Target="../media/image22.png"/><Relationship Id="rId7" Type="http://schemas.openxmlformats.org/officeDocument/2006/relationships/image" Target="../media/image26.png"/><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image" Target="../media/image25.png"/><Relationship Id="rId5" Type="http://schemas.openxmlformats.org/officeDocument/2006/relationships/image" Target="../media/image24.png"/><Relationship Id="rId10" Type="http://schemas.openxmlformats.org/officeDocument/2006/relationships/image" Target="../media/image29.png"/><Relationship Id="rId4" Type="http://schemas.openxmlformats.org/officeDocument/2006/relationships/image" Target="../media/image23.png"/><Relationship Id="rId9" Type="http://schemas.openxmlformats.org/officeDocument/2006/relationships/image" Target="../media/image28.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028"/>
        <p:cNvGrpSpPr/>
        <p:nvPr/>
      </p:nvGrpSpPr>
      <p:grpSpPr>
        <a:xfrm>
          <a:off x="0" y="0"/>
          <a:ext cx="0" cy="0"/>
          <a:chOff x="0" y="0"/>
          <a:chExt cx="0" cy="0"/>
        </a:xfrm>
      </p:grpSpPr>
      <p:sp>
        <p:nvSpPr>
          <p:cNvPr id="3029" name="Google Shape;3029;p234"/>
          <p:cNvSpPr/>
          <p:nvPr/>
        </p:nvSpPr>
        <p:spPr>
          <a:xfrm>
            <a:off x="0" y="0"/>
            <a:ext cx="9144000" cy="5143500"/>
          </a:xfrm>
          <a:custGeom>
            <a:avLst/>
            <a:gdLst/>
            <a:ahLst/>
            <a:cxnLst/>
            <a:rect l="l" t="t" r="r" b="b"/>
            <a:pathLst>
              <a:path w="9144000" h="5143500" extrusionOk="0">
                <a:moveTo>
                  <a:pt x="0" y="5143500"/>
                </a:moveTo>
                <a:lnTo>
                  <a:pt x="9144000" y="5143500"/>
                </a:lnTo>
                <a:lnTo>
                  <a:pt x="9144000" y="0"/>
                </a:lnTo>
                <a:lnTo>
                  <a:pt x="0" y="0"/>
                </a:lnTo>
                <a:lnTo>
                  <a:pt x="0" y="5143500"/>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030" name="Google Shape;3030;p234"/>
          <p:cNvSpPr/>
          <p:nvPr/>
        </p:nvSpPr>
        <p:spPr>
          <a:xfrm>
            <a:off x="1152639" y="657351"/>
            <a:ext cx="1765300" cy="3917950"/>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031" name="Google Shape;3031;p234"/>
          <p:cNvSpPr txBox="1"/>
          <p:nvPr/>
        </p:nvSpPr>
        <p:spPr>
          <a:xfrm>
            <a:off x="3931411" y="2019680"/>
            <a:ext cx="3308350" cy="574040"/>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3600"/>
              <a:buFont typeface="Arial"/>
              <a:buNone/>
            </a:pPr>
            <a:r>
              <a:rPr lang="en-US" sz="3600" b="0" i="0" u="none" strike="noStrike" cap="none">
                <a:solidFill>
                  <a:srgbClr val="FFFFFF"/>
                </a:solidFill>
                <a:latin typeface="Calibri"/>
                <a:ea typeface="Calibri"/>
                <a:cs typeface="Calibri"/>
                <a:sym typeface="Calibri"/>
              </a:rPr>
              <a:t>TES KEPRIBADIAN</a:t>
            </a:r>
            <a:endParaRPr sz="3600" b="0" i="0" u="none" strike="noStrike" cap="none">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188"/>
        <p:cNvGrpSpPr/>
        <p:nvPr/>
      </p:nvGrpSpPr>
      <p:grpSpPr>
        <a:xfrm>
          <a:off x="0" y="0"/>
          <a:ext cx="0" cy="0"/>
          <a:chOff x="0" y="0"/>
          <a:chExt cx="0" cy="0"/>
        </a:xfrm>
      </p:grpSpPr>
      <p:sp>
        <p:nvSpPr>
          <p:cNvPr id="3189" name="Google Shape;3189;p243"/>
          <p:cNvSpPr/>
          <p:nvPr/>
        </p:nvSpPr>
        <p:spPr>
          <a:xfrm>
            <a:off x="0" y="4963502"/>
            <a:ext cx="9144000" cy="180340"/>
          </a:xfrm>
          <a:custGeom>
            <a:avLst/>
            <a:gdLst/>
            <a:ahLst/>
            <a:cxnLst/>
            <a:rect l="l" t="t" r="r" b="b"/>
            <a:pathLst>
              <a:path w="9144000" h="180339" extrusionOk="0">
                <a:moveTo>
                  <a:pt x="0" y="179997"/>
                </a:moveTo>
                <a:lnTo>
                  <a:pt x="9144000" y="179997"/>
                </a:lnTo>
                <a:lnTo>
                  <a:pt x="9144000" y="0"/>
                </a:lnTo>
                <a:lnTo>
                  <a:pt x="0" y="0"/>
                </a:lnTo>
                <a:lnTo>
                  <a:pt x="0" y="179997"/>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190" name="Google Shape;3190;p243"/>
          <p:cNvSpPr/>
          <p:nvPr/>
        </p:nvSpPr>
        <p:spPr>
          <a:xfrm>
            <a:off x="0" y="36008"/>
            <a:ext cx="9144000" cy="0"/>
          </a:xfrm>
          <a:custGeom>
            <a:avLst/>
            <a:gdLst/>
            <a:ahLst/>
            <a:cxnLst/>
            <a:rect l="l" t="t" r="r" b="b"/>
            <a:pathLst>
              <a:path w="9144000" h="120000" extrusionOk="0">
                <a:moveTo>
                  <a:pt x="0" y="0"/>
                </a:moveTo>
                <a:lnTo>
                  <a:pt x="9144000" y="0"/>
                </a:lnTo>
              </a:path>
            </a:pathLst>
          </a:custGeom>
          <a:noFill/>
          <a:ln w="72000" cap="flat" cmpd="sng">
            <a:solidFill>
              <a:srgbClr val="31ADB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191" name="Google Shape;3191;p243"/>
          <p:cNvSpPr txBox="1">
            <a:spLocks noGrp="1"/>
          </p:cNvSpPr>
          <p:nvPr>
            <p:ph type="title"/>
          </p:nvPr>
        </p:nvSpPr>
        <p:spPr>
          <a:xfrm>
            <a:off x="2391536" y="0"/>
            <a:ext cx="4361815" cy="1029969"/>
          </a:xfrm>
          <a:prstGeom prst="rect">
            <a:avLst/>
          </a:prstGeom>
          <a:noFill/>
          <a:ln>
            <a:noFill/>
          </a:ln>
        </p:spPr>
        <p:txBody>
          <a:bodyPr spcFirstLastPara="1" wrap="square" lIns="0" tIns="186050" rIns="0" bIns="0" anchor="ctr" anchorCtr="0">
            <a:noAutofit/>
          </a:bodyPr>
          <a:lstStyle/>
          <a:p>
            <a:pPr marL="0" lvl="0" indent="0" algn="ctr" rtl="0">
              <a:lnSpc>
                <a:spcPct val="100000"/>
              </a:lnSpc>
              <a:spcBef>
                <a:spcPts val="0"/>
              </a:spcBef>
              <a:spcAft>
                <a:spcPts val="0"/>
              </a:spcAft>
              <a:buClr>
                <a:srgbClr val="404040"/>
              </a:buClr>
              <a:buSzPts val="3600"/>
              <a:buFont typeface="Calibri"/>
              <a:buNone/>
            </a:pPr>
            <a:r>
              <a:rPr lang="en-US" sz="3600">
                <a:solidFill>
                  <a:srgbClr val="404040"/>
                </a:solidFill>
                <a:latin typeface="Calibri"/>
                <a:ea typeface="Calibri"/>
                <a:cs typeface="Calibri"/>
                <a:sym typeface="Calibri"/>
              </a:rPr>
              <a:t>STRATEGI PEMBUATAN TES</a:t>
            </a:r>
            <a:endParaRPr sz="3600">
              <a:latin typeface="Calibri"/>
              <a:ea typeface="Calibri"/>
              <a:cs typeface="Calibri"/>
              <a:sym typeface="Calibri"/>
            </a:endParaRPr>
          </a:p>
          <a:p>
            <a:pPr marL="0" lvl="0" indent="0" algn="ctr" rtl="0">
              <a:lnSpc>
                <a:spcPct val="100000"/>
              </a:lnSpc>
              <a:spcBef>
                <a:spcPts val="540"/>
              </a:spcBef>
              <a:spcAft>
                <a:spcPts val="0"/>
              </a:spcAft>
              <a:buClr>
                <a:srgbClr val="404040"/>
              </a:buClr>
              <a:buSzPts val="1400"/>
              <a:buFont typeface="Calibri"/>
              <a:buNone/>
            </a:pPr>
            <a:r>
              <a:rPr lang="en-US" sz="1400">
                <a:solidFill>
                  <a:srgbClr val="404040"/>
                </a:solidFill>
                <a:latin typeface="Calibri"/>
                <a:ea typeface="Calibri"/>
                <a:cs typeface="Calibri"/>
                <a:sym typeface="Calibri"/>
              </a:rPr>
              <a:t>KEPRIBADIAN TERSTRUKTUR</a:t>
            </a:r>
            <a:endParaRPr sz="1400">
              <a:latin typeface="Calibri"/>
              <a:ea typeface="Calibri"/>
              <a:cs typeface="Calibri"/>
              <a:sym typeface="Calibri"/>
            </a:endParaRPr>
          </a:p>
        </p:txBody>
      </p:sp>
      <p:sp>
        <p:nvSpPr>
          <p:cNvPr id="3192" name="Google Shape;3192;p243"/>
          <p:cNvSpPr/>
          <p:nvPr/>
        </p:nvSpPr>
        <p:spPr>
          <a:xfrm>
            <a:off x="4279265" y="1891283"/>
            <a:ext cx="593598" cy="2775038"/>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193" name="Google Shape;3193;p243"/>
          <p:cNvSpPr/>
          <p:nvPr/>
        </p:nvSpPr>
        <p:spPr>
          <a:xfrm>
            <a:off x="4683505" y="1895475"/>
            <a:ext cx="196850" cy="2011680"/>
          </a:xfrm>
          <a:custGeom>
            <a:avLst/>
            <a:gdLst/>
            <a:ahLst/>
            <a:cxnLst/>
            <a:rect l="l" t="t" r="r" b="b"/>
            <a:pathLst>
              <a:path w="196850" h="2011679" extrusionOk="0">
                <a:moveTo>
                  <a:pt x="196850" y="0"/>
                </a:moveTo>
                <a:lnTo>
                  <a:pt x="96393" y="0"/>
                </a:lnTo>
                <a:lnTo>
                  <a:pt x="0" y="62992"/>
                </a:lnTo>
                <a:lnTo>
                  <a:pt x="0" y="2011426"/>
                </a:lnTo>
                <a:lnTo>
                  <a:pt x="3683" y="2011426"/>
                </a:lnTo>
                <a:lnTo>
                  <a:pt x="16236" y="1971964"/>
                </a:lnTo>
                <a:lnTo>
                  <a:pt x="37528" y="1940623"/>
                </a:lnTo>
                <a:lnTo>
                  <a:pt x="65583" y="1919950"/>
                </a:lnTo>
                <a:lnTo>
                  <a:pt x="98425" y="1912493"/>
                </a:lnTo>
                <a:lnTo>
                  <a:pt x="196850" y="1912493"/>
                </a:lnTo>
                <a:lnTo>
                  <a:pt x="196850" y="0"/>
                </a:lnTo>
                <a:close/>
              </a:path>
              <a:path w="196850" h="2011679" extrusionOk="0">
                <a:moveTo>
                  <a:pt x="196850" y="1912493"/>
                </a:moveTo>
                <a:lnTo>
                  <a:pt x="98425" y="1912493"/>
                </a:lnTo>
                <a:lnTo>
                  <a:pt x="131266" y="1919950"/>
                </a:lnTo>
                <a:lnTo>
                  <a:pt x="159321" y="1940623"/>
                </a:lnTo>
                <a:lnTo>
                  <a:pt x="180613" y="1971964"/>
                </a:lnTo>
                <a:lnTo>
                  <a:pt x="193167" y="2011426"/>
                </a:lnTo>
                <a:lnTo>
                  <a:pt x="196850" y="2011426"/>
                </a:lnTo>
                <a:lnTo>
                  <a:pt x="196850" y="1912493"/>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194" name="Google Shape;3194;p243"/>
          <p:cNvSpPr/>
          <p:nvPr/>
        </p:nvSpPr>
        <p:spPr>
          <a:xfrm>
            <a:off x="4468876" y="4423244"/>
            <a:ext cx="196850" cy="260985"/>
          </a:xfrm>
          <a:custGeom>
            <a:avLst/>
            <a:gdLst/>
            <a:ahLst/>
            <a:cxnLst/>
            <a:rect l="l" t="t" r="r" b="b"/>
            <a:pathLst>
              <a:path w="196850" h="260985" extrusionOk="0">
                <a:moveTo>
                  <a:pt x="196850" y="0"/>
                </a:moveTo>
                <a:lnTo>
                  <a:pt x="0" y="0"/>
                </a:lnTo>
                <a:lnTo>
                  <a:pt x="98425" y="260870"/>
                </a:lnTo>
                <a:lnTo>
                  <a:pt x="196850" y="0"/>
                </a:lnTo>
                <a:close/>
              </a:path>
            </a:pathLst>
          </a:custGeom>
          <a:solidFill>
            <a:srgbClr val="40404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195" name="Google Shape;3195;p243"/>
          <p:cNvSpPr/>
          <p:nvPr/>
        </p:nvSpPr>
        <p:spPr>
          <a:xfrm>
            <a:off x="4058920" y="987805"/>
            <a:ext cx="1052830" cy="972185"/>
          </a:xfrm>
          <a:custGeom>
            <a:avLst/>
            <a:gdLst/>
            <a:ahLst/>
            <a:cxnLst/>
            <a:rect l="l" t="t" r="r" b="b"/>
            <a:pathLst>
              <a:path w="1052829" h="972185" extrusionOk="0">
                <a:moveTo>
                  <a:pt x="210438" y="549910"/>
                </a:moveTo>
                <a:lnTo>
                  <a:pt x="210438" y="766064"/>
                </a:lnTo>
                <a:lnTo>
                  <a:pt x="526160" y="972185"/>
                </a:lnTo>
                <a:lnTo>
                  <a:pt x="841882" y="766064"/>
                </a:lnTo>
                <a:lnTo>
                  <a:pt x="841882" y="756031"/>
                </a:lnTo>
                <a:lnTo>
                  <a:pt x="526160" y="756031"/>
                </a:lnTo>
                <a:lnTo>
                  <a:pt x="210438" y="549910"/>
                </a:lnTo>
                <a:close/>
              </a:path>
              <a:path w="1052829" h="972185" extrusionOk="0">
                <a:moveTo>
                  <a:pt x="988567" y="416687"/>
                </a:moveTo>
                <a:lnTo>
                  <a:pt x="953515" y="416687"/>
                </a:lnTo>
                <a:lnTo>
                  <a:pt x="953515" y="611632"/>
                </a:lnTo>
                <a:lnTo>
                  <a:pt x="941718" y="618521"/>
                </a:lnTo>
                <a:lnTo>
                  <a:pt x="932481" y="628459"/>
                </a:lnTo>
                <a:lnTo>
                  <a:pt x="926459" y="640778"/>
                </a:lnTo>
                <a:lnTo>
                  <a:pt x="924305" y="654812"/>
                </a:lnTo>
                <a:lnTo>
                  <a:pt x="925976" y="667273"/>
                </a:lnTo>
                <a:lnTo>
                  <a:pt x="930719" y="678402"/>
                </a:lnTo>
                <a:lnTo>
                  <a:pt x="938129" y="687673"/>
                </a:lnTo>
                <a:lnTo>
                  <a:pt x="947801" y="694563"/>
                </a:lnTo>
                <a:lnTo>
                  <a:pt x="912494" y="874014"/>
                </a:lnTo>
                <a:lnTo>
                  <a:pt x="1029462" y="874014"/>
                </a:lnTo>
                <a:lnTo>
                  <a:pt x="994155" y="694563"/>
                </a:lnTo>
                <a:lnTo>
                  <a:pt x="1003901" y="687673"/>
                </a:lnTo>
                <a:lnTo>
                  <a:pt x="1011348" y="678402"/>
                </a:lnTo>
                <a:lnTo>
                  <a:pt x="1016105" y="667273"/>
                </a:lnTo>
                <a:lnTo>
                  <a:pt x="1017777" y="654812"/>
                </a:lnTo>
                <a:lnTo>
                  <a:pt x="1015624" y="640778"/>
                </a:lnTo>
                <a:lnTo>
                  <a:pt x="1009602" y="628459"/>
                </a:lnTo>
                <a:lnTo>
                  <a:pt x="1000365" y="618521"/>
                </a:lnTo>
                <a:lnTo>
                  <a:pt x="988567" y="611632"/>
                </a:lnTo>
                <a:lnTo>
                  <a:pt x="988567" y="416687"/>
                </a:lnTo>
                <a:close/>
              </a:path>
              <a:path w="1052829" h="972185" extrusionOk="0">
                <a:moveTo>
                  <a:pt x="841882" y="549910"/>
                </a:moveTo>
                <a:lnTo>
                  <a:pt x="526160" y="756031"/>
                </a:lnTo>
                <a:lnTo>
                  <a:pt x="841882" y="756031"/>
                </a:lnTo>
                <a:lnTo>
                  <a:pt x="841882" y="549910"/>
                </a:lnTo>
                <a:close/>
              </a:path>
              <a:path w="1052829" h="972185" extrusionOk="0">
                <a:moveTo>
                  <a:pt x="526160" y="0"/>
                </a:moveTo>
                <a:lnTo>
                  <a:pt x="0" y="350774"/>
                </a:lnTo>
                <a:lnTo>
                  <a:pt x="526160" y="701675"/>
                </a:lnTo>
                <a:lnTo>
                  <a:pt x="953515" y="416687"/>
                </a:lnTo>
                <a:lnTo>
                  <a:pt x="988567" y="416687"/>
                </a:lnTo>
                <a:lnTo>
                  <a:pt x="988567" y="393319"/>
                </a:lnTo>
                <a:lnTo>
                  <a:pt x="1052321" y="350774"/>
                </a:lnTo>
                <a:lnTo>
                  <a:pt x="526160" y="0"/>
                </a:lnTo>
                <a:close/>
              </a:path>
            </a:pathLst>
          </a:custGeom>
          <a:solidFill>
            <a:srgbClr val="40404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196" name="Google Shape;3196;p243"/>
          <p:cNvSpPr txBox="1"/>
          <p:nvPr/>
        </p:nvSpPr>
        <p:spPr>
          <a:xfrm>
            <a:off x="4872863" y="2000427"/>
            <a:ext cx="3706495" cy="360045"/>
          </a:xfrm>
          <a:prstGeom prst="rect">
            <a:avLst/>
          </a:prstGeom>
          <a:solidFill>
            <a:srgbClr val="F1A30D"/>
          </a:solidFill>
          <a:ln>
            <a:noFill/>
          </a:ln>
        </p:spPr>
        <p:txBody>
          <a:bodyPr spcFirstLastPara="1" wrap="square" lIns="0" tIns="60325" rIns="0" bIns="0" anchor="t" anchorCtr="0">
            <a:noAutofit/>
          </a:bodyPr>
          <a:lstStyle/>
          <a:p>
            <a:pPr marL="30099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FFFFFF"/>
                </a:solidFill>
                <a:latin typeface="Calibri"/>
                <a:ea typeface="Calibri"/>
                <a:cs typeface="Calibri"/>
                <a:sym typeface="Calibri"/>
              </a:rPr>
              <a:t>Strategi Empiris</a:t>
            </a:r>
            <a:endParaRPr sz="1400" b="0" i="0" u="none" strike="noStrike" cap="none">
              <a:solidFill>
                <a:schemeClr val="dk1"/>
              </a:solidFill>
              <a:latin typeface="Calibri"/>
              <a:ea typeface="Calibri"/>
              <a:cs typeface="Calibri"/>
              <a:sym typeface="Calibri"/>
            </a:endParaRPr>
          </a:p>
        </p:txBody>
      </p:sp>
      <p:sp>
        <p:nvSpPr>
          <p:cNvPr id="3197" name="Google Shape;3197;p243"/>
          <p:cNvSpPr txBox="1"/>
          <p:nvPr/>
        </p:nvSpPr>
        <p:spPr>
          <a:xfrm>
            <a:off x="4872863" y="2738678"/>
            <a:ext cx="3706495" cy="360045"/>
          </a:xfrm>
          <a:prstGeom prst="rect">
            <a:avLst/>
          </a:prstGeom>
          <a:solidFill>
            <a:srgbClr val="F1A30D"/>
          </a:solidFill>
          <a:ln>
            <a:noFill/>
          </a:ln>
        </p:spPr>
        <p:txBody>
          <a:bodyPr spcFirstLastPara="1" wrap="square" lIns="0" tIns="39350" rIns="0" bIns="0" anchor="t" anchorCtr="0">
            <a:noAutofit/>
          </a:bodyPr>
          <a:lstStyle/>
          <a:p>
            <a:pPr marL="30099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FFFFFF"/>
                </a:solidFill>
                <a:latin typeface="Calibri"/>
                <a:ea typeface="Calibri"/>
                <a:cs typeface="Calibri"/>
                <a:sym typeface="Calibri"/>
              </a:rPr>
              <a:t>Strategi Kelompok Kriteria</a:t>
            </a:r>
            <a:endParaRPr sz="1400" b="0" i="0" u="none" strike="noStrike" cap="none">
              <a:solidFill>
                <a:schemeClr val="dk1"/>
              </a:solidFill>
              <a:latin typeface="Calibri"/>
              <a:ea typeface="Calibri"/>
              <a:cs typeface="Calibri"/>
              <a:sym typeface="Calibri"/>
            </a:endParaRPr>
          </a:p>
        </p:txBody>
      </p:sp>
      <p:sp>
        <p:nvSpPr>
          <p:cNvPr id="3198" name="Google Shape;3198;p243"/>
          <p:cNvSpPr txBox="1"/>
          <p:nvPr/>
        </p:nvSpPr>
        <p:spPr>
          <a:xfrm>
            <a:off x="4872863" y="3476929"/>
            <a:ext cx="3706495" cy="360045"/>
          </a:xfrm>
          <a:prstGeom prst="rect">
            <a:avLst/>
          </a:prstGeom>
          <a:solidFill>
            <a:srgbClr val="F1A30D"/>
          </a:solidFill>
          <a:ln>
            <a:noFill/>
          </a:ln>
        </p:spPr>
        <p:txBody>
          <a:bodyPr spcFirstLastPara="1" wrap="square" lIns="0" tIns="81900" rIns="0" bIns="0" anchor="t" anchorCtr="0">
            <a:noAutofit/>
          </a:bodyPr>
          <a:lstStyle/>
          <a:p>
            <a:pPr marL="30099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FFFFFF"/>
                </a:solidFill>
                <a:latin typeface="Calibri"/>
                <a:ea typeface="Calibri"/>
                <a:cs typeface="Calibri"/>
                <a:sym typeface="Calibri"/>
              </a:rPr>
              <a:t>Strategi Analisis Faktor</a:t>
            </a:r>
            <a:endParaRPr sz="1400" b="0" i="0" u="none" strike="noStrike" cap="none">
              <a:solidFill>
                <a:schemeClr val="dk1"/>
              </a:solidFill>
              <a:latin typeface="Calibri"/>
              <a:ea typeface="Calibri"/>
              <a:cs typeface="Calibri"/>
              <a:sym typeface="Calibri"/>
            </a:endParaRPr>
          </a:p>
        </p:txBody>
      </p:sp>
      <p:sp>
        <p:nvSpPr>
          <p:cNvPr id="3199" name="Google Shape;3199;p243"/>
          <p:cNvSpPr txBox="1"/>
          <p:nvPr/>
        </p:nvSpPr>
        <p:spPr>
          <a:xfrm>
            <a:off x="683564" y="2013889"/>
            <a:ext cx="3706495" cy="360045"/>
          </a:xfrm>
          <a:prstGeom prst="rect">
            <a:avLst/>
          </a:prstGeom>
          <a:solidFill>
            <a:srgbClr val="31ADB8"/>
          </a:solidFill>
          <a:ln>
            <a:noFill/>
          </a:ln>
        </p:spPr>
        <p:txBody>
          <a:bodyPr spcFirstLastPara="1" wrap="square" lIns="0" tIns="66675" rIns="0" bIns="0" anchor="t" anchorCtr="0">
            <a:noAutofit/>
          </a:bodyPr>
          <a:lstStyle/>
          <a:p>
            <a:pPr marL="2037079"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FFFFFF"/>
                </a:solidFill>
                <a:latin typeface="Calibri"/>
                <a:ea typeface="Calibri"/>
                <a:cs typeface="Calibri"/>
                <a:sym typeface="Calibri"/>
              </a:rPr>
              <a:t>Strategi Deduktif</a:t>
            </a:r>
            <a:endParaRPr sz="1400" b="0" i="0" u="none" strike="noStrike" cap="none">
              <a:solidFill>
                <a:schemeClr val="dk1"/>
              </a:solidFill>
              <a:latin typeface="Calibri"/>
              <a:ea typeface="Calibri"/>
              <a:cs typeface="Calibri"/>
              <a:sym typeface="Calibri"/>
            </a:endParaRPr>
          </a:p>
        </p:txBody>
      </p:sp>
      <p:sp>
        <p:nvSpPr>
          <p:cNvPr id="3200" name="Google Shape;3200;p243"/>
          <p:cNvSpPr txBox="1"/>
          <p:nvPr/>
        </p:nvSpPr>
        <p:spPr>
          <a:xfrm>
            <a:off x="683564" y="2752140"/>
            <a:ext cx="3706495" cy="360045"/>
          </a:xfrm>
          <a:prstGeom prst="rect">
            <a:avLst/>
          </a:prstGeom>
          <a:solidFill>
            <a:srgbClr val="31ADB8"/>
          </a:solidFill>
          <a:ln>
            <a:noFill/>
          </a:ln>
        </p:spPr>
        <p:txBody>
          <a:bodyPr spcFirstLastPara="1" wrap="square" lIns="0" tIns="45075" rIns="0" bIns="0" anchor="t" anchorCtr="0">
            <a:noAutofit/>
          </a:bodyPr>
          <a:lstStyle/>
          <a:p>
            <a:pPr marL="209042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FFFFFF"/>
                </a:solidFill>
                <a:latin typeface="Calibri"/>
                <a:ea typeface="Calibri"/>
                <a:cs typeface="Calibri"/>
                <a:sym typeface="Calibri"/>
              </a:rPr>
              <a:t>Strategi Isi-Logis</a:t>
            </a:r>
            <a:endParaRPr sz="1400" b="0" i="0" u="none" strike="noStrike" cap="none">
              <a:solidFill>
                <a:schemeClr val="dk1"/>
              </a:solidFill>
              <a:latin typeface="Calibri"/>
              <a:ea typeface="Calibri"/>
              <a:cs typeface="Calibri"/>
              <a:sym typeface="Calibri"/>
            </a:endParaRPr>
          </a:p>
        </p:txBody>
      </p:sp>
      <p:sp>
        <p:nvSpPr>
          <p:cNvPr id="3201" name="Google Shape;3201;p243"/>
          <p:cNvSpPr txBox="1"/>
          <p:nvPr/>
        </p:nvSpPr>
        <p:spPr>
          <a:xfrm>
            <a:off x="683564" y="3490391"/>
            <a:ext cx="3706495" cy="360045"/>
          </a:xfrm>
          <a:prstGeom prst="rect">
            <a:avLst/>
          </a:prstGeom>
          <a:solidFill>
            <a:srgbClr val="31ADB8"/>
          </a:solidFill>
          <a:ln>
            <a:noFill/>
          </a:ln>
        </p:spPr>
        <p:txBody>
          <a:bodyPr spcFirstLastPara="1" wrap="square" lIns="0" tIns="87625" rIns="0" bIns="0" anchor="t" anchorCtr="0">
            <a:noAutofit/>
          </a:bodyPr>
          <a:lstStyle/>
          <a:p>
            <a:pPr marL="209042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FFFFFF"/>
                </a:solidFill>
                <a:latin typeface="Calibri"/>
                <a:ea typeface="Calibri"/>
                <a:cs typeface="Calibri"/>
                <a:sym typeface="Calibri"/>
              </a:rPr>
              <a:t>Strategi Teoretis</a:t>
            </a:r>
            <a:endParaRPr sz="1400" b="0" i="0" u="none" strike="noStrike" cap="none">
              <a:solidFill>
                <a:schemeClr val="dk1"/>
              </a:solidFill>
              <a:latin typeface="Calibri"/>
              <a:ea typeface="Calibri"/>
              <a:cs typeface="Calibri"/>
              <a:sym typeface="Calibri"/>
            </a:endParaRPr>
          </a:p>
        </p:txBody>
      </p:sp>
      <p:sp>
        <p:nvSpPr>
          <p:cNvPr id="3202" name="Google Shape;3202;p243"/>
          <p:cNvSpPr txBox="1"/>
          <p:nvPr/>
        </p:nvSpPr>
        <p:spPr>
          <a:xfrm>
            <a:off x="5190871" y="2418333"/>
            <a:ext cx="3710940" cy="208279"/>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404040"/>
                </a:solidFill>
                <a:latin typeface="Calibri"/>
                <a:ea typeface="Calibri"/>
                <a:cs typeface="Calibri"/>
                <a:sym typeface="Calibri"/>
              </a:rPr>
              <a:t>Pengumpulan data &amp; analisis statistik untuk memaknai data</a:t>
            </a:r>
            <a:endParaRPr sz="1200" b="0" i="0" u="none" strike="noStrike" cap="none">
              <a:solidFill>
                <a:schemeClr val="dk1"/>
              </a:solidFill>
              <a:latin typeface="Calibri"/>
              <a:ea typeface="Calibri"/>
              <a:cs typeface="Calibri"/>
              <a:sym typeface="Calibri"/>
            </a:endParaRPr>
          </a:p>
        </p:txBody>
      </p:sp>
      <p:sp>
        <p:nvSpPr>
          <p:cNvPr id="3203" name="Google Shape;3203;p243"/>
          <p:cNvSpPr txBox="1"/>
          <p:nvPr/>
        </p:nvSpPr>
        <p:spPr>
          <a:xfrm>
            <a:off x="5190871" y="3175254"/>
            <a:ext cx="3696335" cy="208279"/>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404040"/>
                </a:solidFill>
                <a:latin typeface="Calibri"/>
                <a:ea typeface="Calibri"/>
                <a:cs typeface="Calibri"/>
                <a:sym typeface="Calibri"/>
              </a:rPr>
              <a:t>Berangkat dr karakteristik yang sama dari sebuah kelompok</a:t>
            </a:r>
            <a:endParaRPr sz="1200" b="0" i="0" u="none" strike="noStrike" cap="none">
              <a:solidFill>
                <a:schemeClr val="dk1"/>
              </a:solidFill>
              <a:latin typeface="Calibri"/>
              <a:ea typeface="Calibri"/>
              <a:cs typeface="Calibri"/>
              <a:sym typeface="Calibri"/>
            </a:endParaRPr>
          </a:p>
        </p:txBody>
      </p:sp>
      <p:sp>
        <p:nvSpPr>
          <p:cNvPr id="3204" name="Google Shape;3204;p243"/>
          <p:cNvSpPr txBox="1"/>
          <p:nvPr/>
        </p:nvSpPr>
        <p:spPr>
          <a:xfrm>
            <a:off x="5190871" y="3932021"/>
            <a:ext cx="3008630" cy="391160"/>
          </a:xfrm>
          <a:prstGeom prst="rect">
            <a:avLst/>
          </a:prstGeom>
          <a:noFill/>
          <a:ln>
            <a:noFill/>
          </a:ln>
        </p:spPr>
        <p:txBody>
          <a:bodyPr spcFirstLastPara="1" wrap="square" lIns="0" tIns="12700" rIns="0" bIns="0" anchor="t" anchorCtr="0">
            <a:noAutofit/>
          </a:bodyPr>
          <a:lstStyle/>
          <a:p>
            <a:pPr marL="12700" marR="508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404040"/>
                </a:solidFill>
                <a:latin typeface="Calibri"/>
                <a:ea typeface="Calibri"/>
                <a:cs typeface="Calibri"/>
                <a:sym typeface="Calibri"/>
              </a:rPr>
              <a:t>Menggunakan analisis faktor untuk menentukan  dimensi dasar kepribadian</a:t>
            </a:r>
            <a:endParaRPr sz="1200" b="0" i="0" u="none" strike="noStrike" cap="none">
              <a:solidFill>
                <a:schemeClr val="dk1"/>
              </a:solidFill>
              <a:latin typeface="Calibri"/>
              <a:ea typeface="Calibri"/>
              <a:cs typeface="Calibri"/>
              <a:sym typeface="Calibri"/>
            </a:endParaRPr>
          </a:p>
        </p:txBody>
      </p:sp>
      <p:sp>
        <p:nvSpPr>
          <p:cNvPr id="3205" name="Google Shape;3205;p243"/>
          <p:cNvSpPr txBox="1"/>
          <p:nvPr/>
        </p:nvSpPr>
        <p:spPr>
          <a:xfrm>
            <a:off x="802335" y="2432050"/>
            <a:ext cx="3181350" cy="208279"/>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404040"/>
                </a:solidFill>
                <a:latin typeface="Calibri"/>
                <a:ea typeface="Calibri"/>
                <a:cs typeface="Calibri"/>
                <a:sym typeface="Calibri"/>
              </a:rPr>
              <a:t>Alasan &amp; logika deduktif dalam memaknai jawaban</a:t>
            </a:r>
            <a:endParaRPr sz="1200" b="0" i="0" u="none" strike="noStrike" cap="none">
              <a:solidFill>
                <a:schemeClr val="dk1"/>
              </a:solidFill>
              <a:latin typeface="Calibri"/>
              <a:ea typeface="Calibri"/>
              <a:cs typeface="Calibri"/>
              <a:sym typeface="Calibri"/>
            </a:endParaRPr>
          </a:p>
        </p:txBody>
      </p:sp>
      <p:sp>
        <p:nvSpPr>
          <p:cNvPr id="3206" name="Google Shape;3206;p243"/>
          <p:cNvSpPr txBox="1"/>
          <p:nvPr/>
        </p:nvSpPr>
        <p:spPr>
          <a:xfrm>
            <a:off x="719429" y="3188919"/>
            <a:ext cx="3264535" cy="208915"/>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404040"/>
                </a:solidFill>
                <a:latin typeface="Calibri"/>
                <a:ea typeface="Calibri"/>
                <a:cs typeface="Calibri"/>
                <a:sym typeface="Calibri"/>
              </a:rPr>
              <a:t>Alasan &amp; logika deduktif dalam mengembangkan tes</a:t>
            </a:r>
            <a:endParaRPr sz="1200" b="0" i="0" u="none" strike="noStrike" cap="none">
              <a:solidFill>
                <a:schemeClr val="dk1"/>
              </a:solidFill>
              <a:latin typeface="Calibri"/>
              <a:ea typeface="Calibri"/>
              <a:cs typeface="Calibri"/>
              <a:sym typeface="Calibri"/>
            </a:endParaRPr>
          </a:p>
        </p:txBody>
      </p:sp>
      <p:sp>
        <p:nvSpPr>
          <p:cNvPr id="3207" name="Google Shape;3207;p243"/>
          <p:cNvSpPr txBox="1"/>
          <p:nvPr/>
        </p:nvSpPr>
        <p:spPr>
          <a:xfrm>
            <a:off x="1433575" y="3946042"/>
            <a:ext cx="2552065" cy="574040"/>
          </a:xfrm>
          <a:prstGeom prst="rect">
            <a:avLst/>
          </a:prstGeom>
          <a:noFill/>
          <a:ln>
            <a:noFill/>
          </a:ln>
        </p:spPr>
        <p:txBody>
          <a:bodyPr spcFirstLastPara="1" wrap="square" lIns="0" tIns="12700" rIns="0" bIns="0" anchor="t" anchorCtr="0">
            <a:noAutofit/>
          </a:bodyPr>
          <a:lstStyle/>
          <a:p>
            <a:pPr marL="86995" marR="5080" lvl="0" indent="-74930" algn="r" rtl="0">
              <a:lnSpc>
                <a:spcPct val="100000"/>
              </a:lnSpc>
              <a:spcBef>
                <a:spcPts val="0"/>
              </a:spcBef>
              <a:spcAft>
                <a:spcPts val="0"/>
              </a:spcAft>
              <a:buClr>
                <a:srgbClr val="000000"/>
              </a:buClr>
              <a:buSzPts val="1200"/>
              <a:buFont typeface="Arial"/>
              <a:buNone/>
            </a:pPr>
            <a:r>
              <a:rPr lang="en-US" sz="1200" b="0" i="0" u="none" strike="noStrike" cap="none">
                <a:solidFill>
                  <a:srgbClr val="404040"/>
                </a:solidFill>
                <a:latin typeface="Calibri"/>
                <a:ea typeface="Calibri"/>
                <a:cs typeface="Calibri"/>
                <a:sym typeface="Calibri"/>
              </a:rPr>
              <a:t>Membuat item sesuai teori dasarnya ada  karakteristik apa saja untuk sebuah tipe</a:t>
            </a:r>
            <a:endParaRPr sz="1200" b="0" i="0" u="none" strike="noStrike" cap="none">
              <a:solidFill>
                <a:schemeClr val="dk1"/>
              </a:solidFill>
              <a:latin typeface="Calibri"/>
              <a:ea typeface="Calibri"/>
              <a:cs typeface="Calibri"/>
              <a:sym typeface="Calibri"/>
            </a:endParaRPr>
          </a:p>
          <a:p>
            <a:pPr marL="0" marR="5080" lvl="0" indent="0" algn="r" rtl="0">
              <a:lnSpc>
                <a:spcPct val="100000"/>
              </a:lnSpc>
              <a:spcBef>
                <a:spcPts val="0"/>
              </a:spcBef>
              <a:spcAft>
                <a:spcPts val="0"/>
              </a:spcAft>
              <a:buClr>
                <a:srgbClr val="000000"/>
              </a:buClr>
              <a:buSzPts val="1200"/>
              <a:buFont typeface="Arial"/>
              <a:buNone/>
            </a:pPr>
            <a:r>
              <a:rPr lang="en-US" sz="1200" b="0" i="0" u="none" strike="noStrike" cap="none">
                <a:solidFill>
                  <a:srgbClr val="404040"/>
                </a:solidFill>
                <a:latin typeface="Calibri"/>
                <a:ea typeface="Calibri"/>
                <a:cs typeface="Calibri"/>
                <a:sym typeface="Calibri"/>
              </a:rPr>
              <a:t>kepribadian</a:t>
            </a:r>
            <a:endParaRPr sz="1200" b="0" i="0" u="none" strike="noStrike" cap="none">
              <a:solidFill>
                <a:schemeClr val="dk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211"/>
        <p:cNvGrpSpPr/>
        <p:nvPr/>
      </p:nvGrpSpPr>
      <p:grpSpPr>
        <a:xfrm>
          <a:off x="0" y="0"/>
          <a:ext cx="0" cy="0"/>
          <a:chOff x="0" y="0"/>
          <a:chExt cx="0" cy="0"/>
        </a:xfrm>
      </p:grpSpPr>
      <p:sp>
        <p:nvSpPr>
          <p:cNvPr id="3212" name="Google Shape;3212;p244"/>
          <p:cNvSpPr/>
          <p:nvPr/>
        </p:nvSpPr>
        <p:spPr>
          <a:xfrm>
            <a:off x="0" y="4963502"/>
            <a:ext cx="9144000" cy="180340"/>
          </a:xfrm>
          <a:custGeom>
            <a:avLst/>
            <a:gdLst/>
            <a:ahLst/>
            <a:cxnLst/>
            <a:rect l="l" t="t" r="r" b="b"/>
            <a:pathLst>
              <a:path w="9144000" h="180339" extrusionOk="0">
                <a:moveTo>
                  <a:pt x="0" y="179997"/>
                </a:moveTo>
                <a:lnTo>
                  <a:pt x="9144000" y="179997"/>
                </a:lnTo>
                <a:lnTo>
                  <a:pt x="9144000" y="0"/>
                </a:lnTo>
                <a:lnTo>
                  <a:pt x="0" y="0"/>
                </a:lnTo>
                <a:lnTo>
                  <a:pt x="0" y="179997"/>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213" name="Google Shape;3213;p244"/>
          <p:cNvSpPr/>
          <p:nvPr/>
        </p:nvSpPr>
        <p:spPr>
          <a:xfrm>
            <a:off x="0" y="36008"/>
            <a:ext cx="9144000" cy="0"/>
          </a:xfrm>
          <a:custGeom>
            <a:avLst/>
            <a:gdLst/>
            <a:ahLst/>
            <a:cxnLst/>
            <a:rect l="l" t="t" r="r" b="b"/>
            <a:pathLst>
              <a:path w="9144000" h="120000" extrusionOk="0">
                <a:moveTo>
                  <a:pt x="0" y="0"/>
                </a:moveTo>
                <a:lnTo>
                  <a:pt x="9144000" y="0"/>
                </a:lnTo>
              </a:path>
            </a:pathLst>
          </a:custGeom>
          <a:noFill/>
          <a:ln w="72000" cap="flat" cmpd="sng">
            <a:solidFill>
              <a:srgbClr val="31ADB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214" name="Google Shape;3214;p244"/>
          <p:cNvSpPr/>
          <p:nvPr/>
        </p:nvSpPr>
        <p:spPr>
          <a:xfrm>
            <a:off x="3296539" y="1563624"/>
            <a:ext cx="1518793" cy="2736062"/>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215" name="Google Shape;3215;p244"/>
          <p:cNvSpPr txBox="1">
            <a:spLocks noGrp="1"/>
          </p:cNvSpPr>
          <p:nvPr>
            <p:ph type="title"/>
          </p:nvPr>
        </p:nvSpPr>
        <p:spPr>
          <a:xfrm>
            <a:off x="1266825" y="0"/>
            <a:ext cx="6609715" cy="1029969"/>
          </a:xfrm>
          <a:prstGeom prst="rect">
            <a:avLst/>
          </a:prstGeom>
          <a:noFill/>
          <a:ln>
            <a:noFill/>
          </a:ln>
        </p:spPr>
        <p:txBody>
          <a:bodyPr spcFirstLastPara="1" wrap="square" lIns="0" tIns="186050" rIns="0" bIns="0" anchor="ctr" anchorCtr="0">
            <a:noAutofit/>
          </a:bodyPr>
          <a:lstStyle/>
          <a:p>
            <a:pPr marL="0" lvl="0" indent="0" algn="ctr" rtl="0">
              <a:lnSpc>
                <a:spcPct val="100000"/>
              </a:lnSpc>
              <a:spcBef>
                <a:spcPts val="0"/>
              </a:spcBef>
              <a:spcAft>
                <a:spcPts val="0"/>
              </a:spcAft>
              <a:buClr>
                <a:srgbClr val="404040"/>
              </a:buClr>
              <a:buSzPts val="3600"/>
              <a:buFont typeface="Calibri"/>
              <a:buNone/>
            </a:pPr>
            <a:r>
              <a:rPr lang="en-US" sz="3600">
                <a:solidFill>
                  <a:srgbClr val="404040"/>
                </a:solidFill>
                <a:latin typeface="Calibri"/>
                <a:ea typeface="Calibri"/>
                <a:cs typeface="Calibri"/>
                <a:sym typeface="Calibri"/>
              </a:rPr>
              <a:t>CONTOH TES KEPRIBADIAN BERSTRUKTUR</a:t>
            </a:r>
            <a:endParaRPr sz="3600">
              <a:latin typeface="Calibri"/>
              <a:ea typeface="Calibri"/>
              <a:cs typeface="Calibri"/>
              <a:sym typeface="Calibri"/>
            </a:endParaRPr>
          </a:p>
          <a:p>
            <a:pPr marL="2540" lvl="0" indent="0" algn="ctr" rtl="0">
              <a:lnSpc>
                <a:spcPct val="100000"/>
              </a:lnSpc>
              <a:spcBef>
                <a:spcPts val="540"/>
              </a:spcBef>
              <a:spcAft>
                <a:spcPts val="0"/>
              </a:spcAft>
              <a:buClr>
                <a:srgbClr val="31ADB8"/>
              </a:buClr>
              <a:buSzPts val="1400"/>
              <a:buFont typeface="Calibri"/>
              <a:buNone/>
            </a:pPr>
            <a:r>
              <a:rPr lang="en-US" sz="1400" b="1">
                <a:solidFill>
                  <a:srgbClr val="31ADB8"/>
                </a:solidFill>
                <a:latin typeface="Calibri"/>
                <a:ea typeface="Calibri"/>
                <a:cs typeface="Calibri"/>
                <a:sym typeface="Calibri"/>
              </a:rPr>
              <a:t>STRATEGI ISI-LOGIS</a:t>
            </a:r>
            <a:endParaRPr sz="1400">
              <a:latin typeface="Calibri"/>
              <a:ea typeface="Calibri"/>
              <a:cs typeface="Calibri"/>
              <a:sym typeface="Calibri"/>
            </a:endParaRPr>
          </a:p>
        </p:txBody>
      </p:sp>
      <p:sp>
        <p:nvSpPr>
          <p:cNvPr id="3216" name="Google Shape;3216;p244"/>
          <p:cNvSpPr/>
          <p:nvPr/>
        </p:nvSpPr>
        <p:spPr>
          <a:xfrm>
            <a:off x="551967" y="1399921"/>
            <a:ext cx="540385" cy="3060065"/>
          </a:xfrm>
          <a:custGeom>
            <a:avLst/>
            <a:gdLst/>
            <a:ahLst/>
            <a:cxnLst/>
            <a:rect l="l" t="t" r="r" b="b"/>
            <a:pathLst>
              <a:path w="540385" h="3060065" extrusionOk="0">
                <a:moveTo>
                  <a:pt x="269989" y="0"/>
                </a:moveTo>
                <a:lnTo>
                  <a:pt x="221458" y="4350"/>
                </a:lnTo>
                <a:lnTo>
                  <a:pt x="175781" y="16894"/>
                </a:lnTo>
                <a:lnTo>
                  <a:pt x="133720" y="36867"/>
                </a:lnTo>
                <a:lnTo>
                  <a:pt x="96038" y="63507"/>
                </a:lnTo>
                <a:lnTo>
                  <a:pt x="63498" y="96051"/>
                </a:lnTo>
                <a:lnTo>
                  <a:pt x="36861" y="133735"/>
                </a:lnTo>
                <a:lnTo>
                  <a:pt x="16891" y="175797"/>
                </a:lnTo>
                <a:lnTo>
                  <a:pt x="4349" y="221474"/>
                </a:lnTo>
                <a:lnTo>
                  <a:pt x="0" y="270001"/>
                </a:lnTo>
                <a:lnTo>
                  <a:pt x="0" y="2789974"/>
                </a:lnTo>
                <a:lnTo>
                  <a:pt x="4349" y="2838508"/>
                </a:lnTo>
                <a:lnTo>
                  <a:pt x="16891" y="2884188"/>
                </a:lnTo>
                <a:lnTo>
                  <a:pt x="36861" y="2926251"/>
                </a:lnTo>
                <a:lnTo>
                  <a:pt x="63498" y="2963935"/>
                </a:lnTo>
                <a:lnTo>
                  <a:pt x="96038" y="2996476"/>
                </a:lnTo>
                <a:lnTo>
                  <a:pt x="133720" y="3023114"/>
                </a:lnTo>
                <a:lnTo>
                  <a:pt x="175781" y="3043084"/>
                </a:lnTo>
                <a:lnTo>
                  <a:pt x="221458" y="3055626"/>
                </a:lnTo>
                <a:lnTo>
                  <a:pt x="269989" y="3059976"/>
                </a:lnTo>
                <a:lnTo>
                  <a:pt x="318523" y="3055626"/>
                </a:lnTo>
                <a:lnTo>
                  <a:pt x="364203" y="3043084"/>
                </a:lnTo>
                <a:lnTo>
                  <a:pt x="406266" y="3023114"/>
                </a:lnTo>
                <a:lnTo>
                  <a:pt x="443950" y="2996476"/>
                </a:lnTo>
                <a:lnTo>
                  <a:pt x="476491" y="2963935"/>
                </a:lnTo>
                <a:lnTo>
                  <a:pt x="503129" y="2926251"/>
                </a:lnTo>
                <a:lnTo>
                  <a:pt x="523099" y="2884188"/>
                </a:lnTo>
                <a:lnTo>
                  <a:pt x="535641" y="2838508"/>
                </a:lnTo>
                <a:lnTo>
                  <a:pt x="539991" y="2789974"/>
                </a:lnTo>
                <a:lnTo>
                  <a:pt x="539991" y="270001"/>
                </a:lnTo>
                <a:lnTo>
                  <a:pt x="535641" y="221474"/>
                </a:lnTo>
                <a:lnTo>
                  <a:pt x="523099" y="175797"/>
                </a:lnTo>
                <a:lnTo>
                  <a:pt x="503129" y="133735"/>
                </a:lnTo>
                <a:lnTo>
                  <a:pt x="476491" y="96051"/>
                </a:lnTo>
                <a:lnTo>
                  <a:pt x="443950" y="63507"/>
                </a:lnTo>
                <a:lnTo>
                  <a:pt x="406266" y="36867"/>
                </a:lnTo>
                <a:lnTo>
                  <a:pt x="364203" y="16894"/>
                </a:lnTo>
                <a:lnTo>
                  <a:pt x="318523" y="4350"/>
                </a:lnTo>
                <a:lnTo>
                  <a:pt x="269989" y="0"/>
                </a:lnTo>
                <a:close/>
              </a:path>
            </a:pathLst>
          </a:custGeom>
          <a:solidFill>
            <a:srgbClr val="F1A30D"/>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217" name="Google Shape;3217;p244"/>
          <p:cNvSpPr/>
          <p:nvPr/>
        </p:nvSpPr>
        <p:spPr>
          <a:xfrm>
            <a:off x="1303908" y="1399921"/>
            <a:ext cx="540385" cy="3060065"/>
          </a:xfrm>
          <a:custGeom>
            <a:avLst/>
            <a:gdLst/>
            <a:ahLst/>
            <a:cxnLst/>
            <a:rect l="l" t="t" r="r" b="b"/>
            <a:pathLst>
              <a:path w="540385" h="3060065" extrusionOk="0">
                <a:moveTo>
                  <a:pt x="270002" y="0"/>
                </a:moveTo>
                <a:lnTo>
                  <a:pt x="221474" y="4350"/>
                </a:lnTo>
                <a:lnTo>
                  <a:pt x="175797" y="16894"/>
                </a:lnTo>
                <a:lnTo>
                  <a:pt x="133735" y="36867"/>
                </a:lnTo>
                <a:lnTo>
                  <a:pt x="96051" y="63507"/>
                </a:lnTo>
                <a:lnTo>
                  <a:pt x="63507" y="96051"/>
                </a:lnTo>
                <a:lnTo>
                  <a:pt x="36867" y="133735"/>
                </a:lnTo>
                <a:lnTo>
                  <a:pt x="16894" y="175797"/>
                </a:lnTo>
                <a:lnTo>
                  <a:pt x="4350" y="221474"/>
                </a:lnTo>
                <a:lnTo>
                  <a:pt x="0" y="270001"/>
                </a:lnTo>
                <a:lnTo>
                  <a:pt x="0" y="2789974"/>
                </a:lnTo>
                <a:lnTo>
                  <a:pt x="4350" y="2838508"/>
                </a:lnTo>
                <a:lnTo>
                  <a:pt x="16894" y="2884188"/>
                </a:lnTo>
                <a:lnTo>
                  <a:pt x="36867" y="2926251"/>
                </a:lnTo>
                <a:lnTo>
                  <a:pt x="63507" y="2963935"/>
                </a:lnTo>
                <a:lnTo>
                  <a:pt x="96051" y="2996476"/>
                </a:lnTo>
                <a:lnTo>
                  <a:pt x="133735" y="3023114"/>
                </a:lnTo>
                <a:lnTo>
                  <a:pt x="175797" y="3043084"/>
                </a:lnTo>
                <a:lnTo>
                  <a:pt x="221474" y="3055626"/>
                </a:lnTo>
                <a:lnTo>
                  <a:pt x="270002" y="3059976"/>
                </a:lnTo>
                <a:lnTo>
                  <a:pt x="318529" y="3055626"/>
                </a:lnTo>
                <a:lnTo>
                  <a:pt x="364206" y="3043084"/>
                </a:lnTo>
                <a:lnTo>
                  <a:pt x="406268" y="3023114"/>
                </a:lnTo>
                <a:lnTo>
                  <a:pt x="443952" y="2996476"/>
                </a:lnTo>
                <a:lnTo>
                  <a:pt x="476496" y="2963935"/>
                </a:lnTo>
                <a:lnTo>
                  <a:pt x="503136" y="2926251"/>
                </a:lnTo>
                <a:lnTo>
                  <a:pt x="523109" y="2884188"/>
                </a:lnTo>
                <a:lnTo>
                  <a:pt x="535653" y="2838508"/>
                </a:lnTo>
                <a:lnTo>
                  <a:pt x="540004" y="2789974"/>
                </a:lnTo>
                <a:lnTo>
                  <a:pt x="540004" y="270001"/>
                </a:lnTo>
                <a:lnTo>
                  <a:pt x="535653" y="221474"/>
                </a:lnTo>
                <a:lnTo>
                  <a:pt x="523109" y="175797"/>
                </a:lnTo>
                <a:lnTo>
                  <a:pt x="503136" y="133735"/>
                </a:lnTo>
                <a:lnTo>
                  <a:pt x="476496" y="96051"/>
                </a:lnTo>
                <a:lnTo>
                  <a:pt x="443952" y="63507"/>
                </a:lnTo>
                <a:lnTo>
                  <a:pt x="406268" y="36867"/>
                </a:lnTo>
                <a:lnTo>
                  <a:pt x="364206" y="16894"/>
                </a:lnTo>
                <a:lnTo>
                  <a:pt x="318529" y="4350"/>
                </a:lnTo>
                <a:lnTo>
                  <a:pt x="270002" y="0"/>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218" name="Google Shape;3218;p244"/>
          <p:cNvSpPr/>
          <p:nvPr/>
        </p:nvSpPr>
        <p:spPr>
          <a:xfrm>
            <a:off x="2055876" y="1399921"/>
            <a:ext cx="540385" cy="3060065"/>
          </a:xfrm>
          <a:custGeom>
            <a:avLst/>
            <a:gdLst/>
            <a:ahLst/>
            <a:cxnLst/>
            <a:rect l="l" t="t" r="r" b="b"/>
            <a:pathLst>
              <a:path w="540385" h="3060065" extrusionOk="0">
                <a:moveTo>
                  <a:pt x="270001" y="0"/>
                </a:moveTo>
                <a:lnTo>
                  <a:pt x="221474" y="4350"/>
                </a:lnTo>
                <a:lnTo>
                  <a:pt x="175797" y="16894"/>
                </a:lnTo>
                <a:lnTo>
                  <a:pt x="133735" y="36867"/>
                </a:lnTo>
                <a:lnTo>
                  <a:pt x="96051" y="63507"/>
                </a:lnTo>
                <a:lnTo>
                  <a:pt x="63507" y="96051"/>
                </a:lnTo>
                <a:lnTo>
                  <a:pt x="36867" y="133735"/>
                </a:lnTo>
                <a:lnTo>
                  <a:pt x="16894" y="175797"/>
                </a:lnTo>
                <a:lnTo>
                  <a:pt x="4350" y="221474"/>
                </a:lnTo>
                <a:lnTo>
                  <a:pt x="0" y="270001"/>
                </a:lnTo>
                <a:lnTo>
                  <a:pt x="0" y="2789974"/>
                </a:lnTo>
                <a:lnTo>
                  <a:pt x="4350" y="2838508"/>
                </a:lnTo>
                <a:lnTo>
                  <a:pt x="16894" y="2884188"/>
                </a:lnTo>
                <a:lnTo>
                  <a:pt x="36867" y="2926251"/>
                </a:lnTo>
                <a:lnTo>
                  <a:pt x="63507" y="2963935"/>
                </a:lnTo>
                <a:lnTo>
                  <a:pt x="96051" y="2996476"/>
                </a:lnTo>
                <a:lnTo>
                  <a:pt x="133735" y="3023114"/>
                </a:lnTo>
                <a:lnTo>
                  <a:pt x="175797" y="3043084"/>
                </a:lnTo>
                <a:lnTo>
                  <a:pt x="221474" y="3055626"/>
                </a:lnTo>
                <a:lnTo>
                  <a:pt x="270001" y="3059976"/>
                </a:lnTo>
                <a:lnTo>
                  <a:pt x="318529" y="3055626"/>
                </a:lnTo>
                <a:lnTo>
                  <a:pt x="364206" y="3043084"/>
                </a:lnTo>
                <a:lnTo>
                  <a:pt x="406268" y="3023114"/>
                </a:lnTo>
                <a:lnTo>
                  <a:pt x="443952" y="2996476"/>
                </a:lnTo>
                <a:lnTo>
                  <a:pt x="476496" y="2963935"/>
                </a:lnTo>
                <a:lnTo>
                  <a:pt x="503136" y="2926251"/>
                </a:lnTo>
                <a:lnTo>
                  <a:pt x="523109" y="2884188"/>
                </a:lnTo>
                <a:lnTo>
                  <a:pt x="535653" y="2838508"/>
                </a:lnTo>
                <a:lnTo>
                  <a:pt x="540004" y="2789974"/>
                </a:lnTo>
                <a:lnTo>
                  <a:pt x="540004" y="270001"/>
                </a:lnTo>
                <a:lnTo>
                  <a:pt x="535653" y="221474"/>
                </a:lnTo>
                <a:lnTo>
                  <a:pt x="523109" y="175797"/>
                </a:lnTo>
                <a:lnTo>
                  <a:pt x="503136" y="133735"/>
                </a:lnTo>
                <a:lnTo>
                  <a:pt x="476496" y="96051"/>
                </a:lnTo>
                <a:lnTo>
                  <a:pt x="443952" y="63507"/>
                </a:lnTo>
                <a:lnTo>
                  <a:pt x="406268" y="36867"/>
                </a:lnTo>
                <a:lnTo>
                  <a:pt x="364206" y="16894"/>
                </a:lnTo>
                <a:lnTo>
                  <a:pt x="318529" y="4350"/>
                </a:lnTo>
                <a:lnTo>
                  <a:pt x="270001" y="0"/>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219" name="Google Shape;3219;p244"/>
          <p:cNvSpPr/>
          <p:nvPr/>
        </p:nvSpPr>
        <p:spPr>
          <a:xfrm>
            <a:off x="2807842" y="1399921"/>
            <a:ext cx="540385" cy="3060065"/>
          </a:xfrm>
          <a:custGeom>
            <a:avLst/>
            <a:gdLst/>
            <a:ahLst/>
            <a:cxnLst/>
            <a:rect l="l" t="t" r="r" b="b"/>
            <a:pathLst>
              <a:path w="540385" h="3060065" extrusionOk="0">
                <a:moveTo>
                  <a:pt x="270001" y="0"/>
                </a:moveTo>
                <a:lnTo>
                  <a:pt x="221474" y="4350"/>
                </a:lnTo>
                <a:lnTo>
                  <a:pt x="175797" y="16894"/>
                </a:lnTo>
                <a:lnTo>
                  <a:pt x="133735" y="36867"/>
                </a:lnTo>
                <a:lnTo>
                  <a:pt x="96051" y="63507"/>
                </a:lnTo>
                <a:lnTo>
                  <a:pt x="63507" y="96051"/>
                </a:lnTo>
                <a:lnTo>
                  <a:pt x="36867" y="133735"/>
                </a:lnTo>
                <a:lnTo>
                  <a:pt x="16894" y="175797"/>
                </a:lnTo>
                <a:lnTo>
                  <a:pt x="4350" y="221474"/>
                </a:lnTo>
                <a:lnTo>
                  <a:pt x="0" y="270001"/>
                </a:lnTo>
                <a:lnTo>
                  <a:pt x="0" y="2789974"/>
                </a:lnTo>
                <a:lnTo>
                  <a:pt x="4350" y="2838508"/>
                </a:lnTo>
                <a:lnTo>
                  <a:pt x="16894" y="2884188"/>
                </a:lnTo>
                <a:lnTo>
                  <a:pt x="36867" y="2926251"/>
                </a:lnTo>
                <a:lnTo>
                  <a:pt x="63507" y="2963935"/>
                </a:lnTo>
                <a:lnTo>
                  <a:pt x="96051" y="2996476"/>
                </a:lnTo>
                <a:lnTo>
                  <a:pt x="133735" y="3023114"/>
                </a:lnTo>
                <a:lnTo>
                  <a:pt x="175797" y="3043084"/>
                </a:lnTo>
                <a:lnTo>
                  <a:pt x="221474" y="3055626"/>
                </a:lnTo>
                <a:lnTo>
                  <a:pt x="270001" y="3059976"/>
                </a:lnTo>
                <a:lnTo>
                  <a:pt x="318529" y="3055626"/>
                </a:lnTo>
                <a:lnTo>
                  <a:pt x="364206" y="3043084"/>
                </a:lnTo>
                <a:lnTo>
                  <a:pt x="406268" y="3023114"/>
                </a:lnTo>
                <a:lnTo>
                  <a:pt x="443952" y="2996476"/>
                </a:lnTo>
                <a:lnTo>
                  <a:pt x="476496" y="2963935"/>
                </a:lnTo>
                <a:lnTo>
                  <a:pt x="503136" y="2926251"/>
                </a:lnTo>
                <a:lnTo>
                  <a:pt x="523109" y="2884188"/>
                </a:lnTo>
                <a:lnTo>
                  <a:pt x="535653" y="2838508"/>
                </a:lnTo>
                <a:lnTo>
                  <a:pt x="540004" y="2789974"/>
                </a:lnTo>
                <a:lnTo>
                  <a:pt x="540004" y="270001"/>
                </a:lnTo>
                <a:lnTo>
                  <a:pt x="535653" y="221474"/>
                </a:lnTo>
                <a:lnTo>
                  <a:pt x="523109" y="175797"/>
                </a:lnTo>
                <a:lnTo>
                  <a:pt x="503136" y="133735"/>
                </a:lnTo>
                <a:lnTo>
                  <a:pt x="476496" y="96051"/>
                </a:lnTo>
                <a:lnTo>
                  <a:pt x="443952" y="63507"/>
                </a:lnTo>
                <a:lnTo>
                  <a:pt x="406268" y="36867"/>
                </a:lnTo>
                <a:lnTo>
                  <a:pt x="364206" y="16894"/>
                </a:lnTo>
                <a:lnTo>
                  <a:pt x="318529" y="4350"/>
                </a:lnTo>
                <a:lnTo>
                  <a:pt x="270001" y="0"/>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220" name="Google Shape;3220;p244"/>
          <p:cNvSpPr/>
          <p:nvPr/>
        </p:nvSpPr>
        <p:spPr>
          <a:xfrm>
            <a:off x="4380991" y="2317876"/>
            <a:ext cx="1224280" cy="1224280"/>
          </a:xfrm>
          <a:custGeom>
            <a:avLst/>
            <a:gdLst/>
            <a:ahLst/>
            <a:cxnLst/>
            <a:rect l="l" t="t" r="r" b="b"/>
            <a:pathLst>
              <a:path w="1224279" h="1224279" extrusionOk="0">
                <a:moveTo>
                  <a:pt x="612140" y="0"/>
                </a:moveTo>
                <a:lnTo>
                  <a:pt x="564301" y="1840"/>
                </a:lnTo>
                <a:lnTo>
                  <a:pt x="517470" y="7272"/>
                </a:lnTo>
                <a:lnTo>
                  <a:pt x="471782" y="16160"/>
                </a:lnTo>
                <a:lnTo>
                  <a:pt x="427373" y="28366"/>
                </a:lnTo>
                <a:lnTo>
                  <a:pt x="384379" y="43756"/>
                </a:lnTo>
                <a:lnTo>
                  <a:pt x="342937" y="62193"/>
                </a:lnTo>
                <a:lnTo>
                  <a:pt x="303181" y="83542"/>
                </a:lnTo>
                <a:lnTo>
                  <a:pt x="265250" y="107666"/>
                </a:lnTo>
                <a:lnTo>
                  <a:pt x="229278" y="134430"/>
                </a:lnTo>
                <a:lnTo>
                  <a:pt x="195401" y="163698"/>
                </a:lnTo>
                <a:lnTo>
                  <a:pt x="163757" y="195333"/>
                </a:lnTo>
                <a:lnTo>
                  <a:pt x="134480" y="229201"/>
                </a:lnTo>
                <a:lnTo>
                  <a:pt x="107708" y="265164"/>
                </a:lnTo>
                <a:lnTo>
                  <a:pt x="83575" y="303087"/>
                </a:lnTo>
                <a:lnTo>
                  <a:pt x="62218" y="342835"/>
                </a:lnTo>
                <a:lnTo>
                  <a:pt x="43774" y="384270"/>
                </a:lnTo>
                <a:lnTo>
                  <a:pt x="28378" y="427258"/>
                </a:lnTo>
                <a:lnTo>
                  <a:pt x="16167" y="471662"/>
                </a:lnTo>
                <a:lnTo>
                  <a:pt x="7276" y="517346"/>
                </a:lnTo>
                <a:lnTo>
                  <a:pt x="1841" y="564175"/>
                </a:lnTo>
                <a:lnTo>
                  <a:pt x="0" y="612013"/>
                </a:lnTo>
                <a:lnTo>
                  <a:pt x="1841" y="659850"/>
                </a:lnTo>
                <a:lnTo>
                  <a:pt x="7276" y="706679"/>
                </a:lnTo>
                <a:lnTo>
                  <a:pt x="16167" y="752363"/>
                </a:lnTo>
                <a:lnTo>
                  <a:pt x="28378" y="796767"/>
                </a:lnTo>
                <a:lnTo>
                  <a:pt x="43774" y="839755"/>
                </a:lnTo>
                <a:lnTo>
                  <a:pt x="62218" y="881190"/>
                </a:lnTo>
                <a:lnTo>
                  <a:pt x="83575" y="920938"/>
                </a:lnTo>
                <a:lnTo>
                  <a:pt x="107708" y="958861"/>
                </a:lnTo>
                <a:lnTo>
                  <a:pt x="134480" y="994824"/>
                </a:lnTo>
                <a:lnTo>
                  <a:pt x="163757" y="1028692"/>
                </a:lnTo>
                <a:lnTo>
                  <a:pt x="195401" y="1060327"/>
                </a:lnTo>
                <a:lnTo>
                  <a:pt x="229278" y="1089595"/>
                </a:lnTo>
                <a:lnTo>
                  <a:pt x="265250" y="1116359"/>
                </a:lnTo>
                <a:lnTo>
                  <a:pt x="303181" y="1140483"/>
                </a:lnTo>
                <a:lnTo>
                  <a:pt x="342937" y="1161832"/>
                </a:lnTo>
                <a:lnTo>
                  <a:pt x="384379" y="1180269"/>
                </a:lnTo>
                <a:lnTo>
                  <a:pt x="427373" y="1195659"/>
                </a:lnTo>
                <a:lnTo>
                  <a:pt x="471782" y="1207865"/>
                </a:lnTo>
                <a:lnTo>
                  <a:pt x="517470" y="1216753"/>
                </a:lnTo>
                <a:lnTo>
                  <a:pt x="564301" y="1222185"/>
                </a:lnTo>
                <a:lnTo>
                  <a:pt x="612140" y="1224026"/>
                </a:lnTo>
                <a:lnTo>
                  <a:pt x="659960" y="1222185"/>
                </a:lnTo>
                <a:lnTo>
                  <a:pt x="706776" y="1216753"/>
                </a:lnTo>
                <a:lnTo>
                  <a:pt x="752450" y="1207865"/>
                </a:lnTo>
                <a:lnTo>
                  <a:pt x="796847" y="1195659"/>
                </a:lnTo>
                <a:lnTo>
                  <a:pt x="839829" y="1180269"/>
                </a:lnTo>
                <a:lnTo>
                  <a:pt x="881262" y="1161832"/>
                </a:lnTo>
                <a:lnTo>
                  <a:pt x="921008" y="1140483"/>
                </a:lnTo>
                <a:lnTo>
                  <a:pt x="958932" y="1116359"/>
                </a:lnTo>
                <a:lnTo>
                  <a:pt x="994898" y="1089595"/>
                </a:lnTo>
                <a:lnTo>
                  <a:pt x="1028769" y="1060327"/>
                </a:lnTo>
                <a:lnTo>
                  <a:pt x="1060409" y="1028692"/>
                </a:lnTo>
                <a:lnTo>
                  <a:pt x="1089682" y="994824"/>
                </a:lnTo>
                <a:lnTo>
                  <a:pt x="1116451" y="958861"/>
                </a:lnTo>
                <a:lnTo>
                  <a:pt x="1140582" y="920938"/>
                </a:lnTo>
                <a:lnTo>
                  <a:pt x="1161937" y="881190"/>
                </a:lnTo>
                <a:lnTo>
                  <a:pt x="1180380" y="839755"/>
                </a:lnTo>
                <a:lnTo>
                  <a:pt x="1195775" y="796767"/>
                </a:lnTo>
                <a:lnTo>
                  <a:pt x="1207986" y="752363"/>
                </a:lnTo>
                <a:lnTo>
                  <a:pt x="1216876" y="706679"/>
                </a:lnTo>
                <a:lnTo>
                  <a:pt x="1222311" y="659850"/>
                </a:lnTo>
                <a:lnTo>
                  <a:pt x="1224153" y="612013"/>
                </a:lnTo>
                <a:lnTo>
                  <a:pt x="1222311" y="564175"/>
                </a:lnTo>
                <a:lnTo>
                  <a:pt x="1216876" y="517346"/>
                </a:lnTo>
                <a:lnTo>
                  <a:pt x="1207986" y="471662"/>
                </a:lnTo>
                <a:lnTo>
                  <a:pt x="1195775" y="427258"/>
                </a:lnTo>
                <a:lnTo>
                  <a:pt x="1180380" y="384270"/>
                </a:lnTo>
                <a:lnTo>
                  <a:pt x="1161937" y="342835"/>
                </a:lnTo>
                <a:lnTo>
                  <a:pt x="1140582" y="303087"/>
                </a:lnTo>
                <a:lnTo>
                  <a:pt x="1116451" y="265164"/>
                </a:lnTo>
                <a:lnTo>
                  <a:pt x="1089682" y="229201"/>
                </a:lnTo>
                <a:lnTo>
                  <a:pt x="1060409" y="195333"/>
                </a:lnTo>
                <a:lnTo>
                  <a:pt x="1028769" y="163698"/>
                </a:lnTo>
                <a:lnTo>
                  <a:pt x="994898" y="134430"/>
                </a:lnTo>
                <a:lnTo>
                  <a:pt x="958932" y="107666"/>
                </a:lnTo>
                <a:lnTo>
                  <a:pt x="921008" y="83542"/>
                </a:lnTo>
                <a:lnTo>
                  <a:pt x="881262" y="62193"/>
                </a:lnTo>
                <a:lnTo>
                  <a:pt x="839829" y="43756"/>
                </a:lnTo>
                <a:lnTo>
                  <a:pt x="796847" y="28366"/>
                </a:lnTo>
                <a:lnTo>
                  <a:pt x="752450" y="16160"/>
                </a:lnTo>
                <a:lnTo>
                  <a:pt x="706776" y="7272"/>
                </a:lnTo>
                <a:lnTo>
                  <a:pt x="659960" y="1840"/>
                </a:lnTo>
                <a:lnTo>
                  <a:pt x="612140" y="0"/>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221" name="Google Shape;3221;p244"/>
          <p:cNvSpPr txBox="1"/>
          <p:nvPr/>
        </p:nvSpPr>
        <p:spPr>
          <a:xfrm>
            <a:off x="5803772" y="1876170"/>
            <a:ext cx="2734310" cy="2220595"/>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404040"/>
                </a:solidFill>
                <a:latin typeface="Calibri"/>
                <a:ea typeface="Calibri"/>
                <a:cs typeface="Calibri"/>
                <a:sym typeface="Calibri"/>
              </a:rPr>
              <a:t>Tujuan :</a:t>
            </a:r>
            <a:endParaRPr sz="1200" b="0" i="0" u="none" strike="noStrike" cap="none">
              <a:solidFill>
                <a:schemeClr val="dk1"/>
              </a:solidFill>
              <a:latin typeface="Calibri"/>
              <a:ea typeface="Calibri"/>
              <a:cs typeface="Calibri"/>
              <a:sym typeface="Calibri"/>
            </a:endParaRPr>
          </a:p>
          <a:p>
            <a:pPr marL="1270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404040"/>
                </a:solidFill>
                <a:latin typeface="Calibri"/>
                <a:ea typeface="Calibri"/>
                <a:cs typeface="Calibri"/>
                <a:sym typeface="Calibri"/>
              </a:rPr>
              <a:t>Identifikasi calon tentara yang mungkin</a:t>
            </a:r>
            <a:endParaRPr sz="1200" b="0" i="0" u="none" strike="noStrike" cap="none">
              <a:solidFill>
                <a:schemeClr val="dk1"/>
              </a:solidFill>
              <a:latin typeface="Calibri"/>
              <a:ea typeface="Calibri"/>
              <a:cs typeface="Calibri"/>
              <a:sym typeface="Calibri"/>
            </a:endParaRPr>
          </a:p>
          <a:p>
            <a:pPr marL="1270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404040"/>
                </a:solidFill>
                <a:latin typeface="Calibri"/>
                <a:ea typeface="Calibri"/>
                <a:cs typeface="Calibri"/>
                <a:sym typeface="Calibri"/>
              </a:rPr>
              <a:t>mengalami ‘</a:t>
            </a:r>
            <a:r>
              <a:rPr lang="en-US" sz="1200" b="0" i="1" u="none" strike="noStrike" cap="none">
                <a:solidFill>
                  <a:srgbClr val="404040"/>
                </a:solidFill>
                <a:latin typeface="Calibri"/>
                <a:ea typeface="Calibri"/>
                <a:cs typeface="Calibri"/>
                <a:sym typeface="Calibri"/>
              </a:rPr>
              <a:t>break down</a:t>
            </a:r>
            <a:r>
              <a:rPr lang="en-US" sz="1200" b="0" i="0" u="none" strike="noStrike" cap="none">
                <a:solidFill>
                  <a:srgbClr val="404040"/>
                </a:solidFill>
                <a:latin typeface="Calibri"/>
                <a:ea typeface="Calibri"/>
                <a:cs typeface="Calibri"/>
                <a:sym typeface="Calibri"/>
              </a:rPr>
              <a:t>’ saat perang</a:t>
            </a: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50"/>
              <a:buFont typeface="Arial"/>
              <a:buNone/>
            </a:pPr>
            <a:endParaRPr sz="1250" b="0" i="0" u="none" strike="noStrike" cap="none">
              <a:solidFill>
                <a:schemeClr val="dk1"/>
              </a:solidFill>
              <a:latin typeface="Times New Roman"/>
              <a:ea typeface="Times New Roman"/>
              <a:cs typeface="Times New Roman"/>
              <a:sym typeface="Times New Roman"/>
            </a:endParaRPr>
          </a:p>
          <a:p>
            <a:pPr marL="12700" marR="0" lvl="0" indent="0" algn="l" rtl="0">
              <a:lnSpc>
                <a:spcPct val="100000"/>
              </a:lnSpc>
              <a:spcBef>
                <a:spcPts val="5"/>
              </a:spcBef>
              <a:spcAft>
                <a:spcPts val="0"/>
              </a:spcAft>
              <a:buClr>
                <a:srgbClr val="000000"/>
              </a:buClr>
              <a:buSzPts val="1200"/>
              <a:buFont typeface="Arial"/>
              <a:buNone/>
            </a:pPr>
            <a:r>
              <a:rPr lang="en-US" sz="1200" b="0" i="0" u="none" strike="noStrike" cap="none">
                <a:solidFill>
                  <a:srgbClr val="404040"/>
                </a:solidFill>
                <a:latin typeface="Calibri"/>
                <a:ea typeface="Calibri"/>
                <a:cs typeface="Calibri"/>
                <a:sym typeface="Calibri"/>
              </a:rPr>
              <a:t>116 item</a:t>
            </a:r>
            <a:endParaRPr sz="1200" b="0" i="0" u="none" strike="noStrike" cap="none">
              <a:solidFill>
                <a:schemeClr val="dk1"/>
              </a:solidFill>
              <a:latin typeface="Calibri"/>
              <a:ea typeface="Calibri"/>
              <a:cs typeface="Calibri"/>
              <a:sym typeface="Calibri"/>
            </a:endParaRPr>
          </a:p>
          <a:p>
            <a:pPr marL="1270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404040"/>
                </a:solidFill>
                <a:latin typeface="Calibri"/>
                <a:ea typeface="Calibri"/>
                <a:cs typeface="Calibri"/>
                <a:sym typeface="Calibri"/>
              </a:rPr>
              <a:t>(“ya”/“tidak”) dari gejala gangguan emosi</a:t>
            </a: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50"/>
              <a:buFont typeface="Arial"/>
              <a:buNone/>
            </a:pPr>
            <a:endParaRPr sz="1250" b="0" i="0" u="none" strike="noStrike" cap="none">
              <a:solidFill>
                <a:schemeClr val="dk1"/>
              </a:solidFill>
              <a:latin typeface="Times New Roman"/>
              <a:ea typeface="Times New Roman"/>
              <a:cs typeface="Times New Roman"/>
              <a:sym typeface="Times New Roman"/>
            </a:endParaRPr>
          </a:p>
          <a:p>
            <a:pPr marL="12700" marR="508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404040"/>
                </a:solidFill>
                <a:latin typeface="Calibri"/>
                <a:ea typeface="Calibri"/>
                <a:cs typeface="Calibri"/>
                <a:sym typeface="Calibri"/>
              </a:rPr>
              <a:t>Kesuksesan tes woodworth adalah dalam  memecahkan masalah penyaringan massal,  merangsang perkembangan kehadiran tes  terstruktur dengan tujuan pengukuran  karateristik kepribadian.</a:t>
            </a:r>
            <a:endParaRPr sz="1200" b="0" i="0" u="none" strike="noStrike" cap="none">
              <a:solidFill>
                <a:schemeClr val="dk1"/>
              </a:solidFill>
              <a:latin typeface="Calibri"/>
              <a:ea typeface="Calibri"/>
              <a:cs typeface="Calibri"/>
              <a:sym typeface="Calibri"/>
            </a:endParaRPr>
          </a:p>
        </p:txBody>
      </p:sp>
      <p:sp>
        <p:nvSpPr>
          <p:cNvPr id="3222" name="Google Shape;3222;p244"/>
          <p:cNvSpPr txBox="1"/>
          <p:nvPr/>
        </p:nvSpPr>
        <p:spPr>
          <a:xfrm>
            <a:off x="5803772" y="1512773"/>
            <a:ext cx="2863850" cy="240029"/>
          </a:xfrm>
          <a:prstGeom prst="rect">
            <a:avLst/>
          </a:prstGeom>
          <a:noFill/>
          <a:ln>
            <a:noFill/>
          </a:ln>
        </p:spPr>
        <p:txBody>
          <a:bodyPr spcFirstLastPara="1" wrap="square" lIns="0" tIns="13325" rIns="0" bIns="0" anchor="t" anchorCtr="0">
            <a:noAutofit/>
          </a:bodyPr>
          <a:lstStyle/>
          <a:p>
            <a:pPr marL="1270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31ADB8"/>
                </a:solidFill>
                <a:latin typeface="Calibri"/>
                <a:ea typeface="Calibri"/>
                <a:cs typeface="Calibri"/>
                <a:sym typeface="Calibri"/>
              </a:rPr>
              <a:t>WOODWORTH PERSONAL DATA SHEET</a:t>
            </a:r>
            <a:endParaRPr sz="1400" b="0" i="0" u="none" strike="noStrike" cap="none">
              <a:solidFill>
                <a:schemeClr val="dk1"/>
              </a:solidFill>
              <a:latin typeface="Calibri"/>
              <a:ea typeface="Calibri"/>
              <a:cs typeface="Calibri"/>
              <a:sym typeface="Calibri"/>
            </a:endParaRPr>
          </a:p>
        </p:txBody>
      </p:sp>
      <p:sp>
        <p:nvSpPr>
          <p:cNvPr id="3223" name="Google Shape;3223;p244"/>
          <p:cNvSpPr/>
          <p:nvPr/>
        </p:nvSpPr>
        <p:spPr>
          <a:xfrm>
            <a:off x="4821935" y="2665476"/>
            <a:ext cx="560070" cy="476250"/>
          </a:xfrm>
          <a:custGeom>
            <a:avLst/>
            <a:gdLst/>
            <a:ahLst/>
            <a:cxnLst/>
            <a:rect l="l" t="t" r="r" b="b"/>
            <a:pathLst>
              <a:path w="560070" h="476250" extrusionOk="0">
                <a:moveTo>
                  <a:pt x="272564" y="369316"/>
                </a:moveTo>
                <a:lnTo>
                  <a:pt x="176022" y="369316"/>
                </a:lnTo>
                <a:lnTo>
                  <a:pt x="173227" y="475742"/>
                </a:lnTo>
                <a:lnTo>
                  <a:pt x="260476" y="433197"/>
                </a:lnTo>
                <a:lnTo>
                  <a:pt x="272564" y="369316"/>
                </a:lnTo>
                <a:close/>
              </a:path>
              <a:path w="560070" h="476250" extrusionOk="0">
                <a:moveTo>
                  <a:pt x="80772" y="280288"/>
                </a:moveTo>
                <a:lnTo>
                  <a:pt x="66293" y="294640"/>
                </a:lnTo>
                <a:lnTo>
                  <a:pt x="126746" y="387476"/>
                </a:lnTo>
                <a:lnTo>
                  <a:pt x="132714" y="384937"/>
                </a:lnTo>
                <a:lnTo>
                  <a:pt x="139191" y="382524"/>
                </a:lnTo>
                <a:lnTo>
                  <a:pt x="146050" y="380365"/>
                </a:lnTo>
                <a:lnTo>
                  <a:pt x="80772" y="280288"/>
                </a:lnTo>
                <a:close/>
              </a:path>
              <a:path w="560070" h="476250" extrusionOk="0">
                <a:moveTo>
                  <a:pt x="74040" y="154431"/>
                </a:moveTo>
                <a:lnTo>
                  <a:pt x="0" y="217297"/>
                </a:lnTo>
                <a:lnTo>
                  <a:pt x="101346" y="258699"/>
                </a:lnTo>
                <a:lnTo>
                  <a:pt x="95250" y="265303"/>
                </a:lnTo>
                <a:lnTo>
                  <a:pt x="92201" y="268350"/>
                </a:lnTo>
                <a:lnTo>
                  <a:pt x="161543" y="374650"/>
                </a:lnTo>
                <a:lnTo>
                  <a:pt x="176022" y="369316"/>
                </a:lnTo>
                <a:lnTo>
                  <a:pt x="272564" y="369316"/>
                </a:lnTo>
                <a:lnTo>
                  <a:pt x="279653" y="331850"/>
                </a:lnTo>
                <a:lnTo>
                  <a:pt x="323305" y="314281"/>
                </a:lnTo>
                <a:lnTo>
                  <a:pt x="367389" y="293870"/>
                </a:lnTo>
                <a:lnTo>
                  <a:pt x="410925" y="270079"/>
                </a:lnTo>
                <a:lnTo>
                  <a:pt x="452930" y="242365"/>
                </a:lnTo>
                <a:lnTo>
                  <a:pt x="492423" y="210192"/>
                </a:lnTo>
                <a:lnTo>
                  <a:pt x="506453" y="195703"/>
                </a:lnTo>
                <a:lnTo>
                  <a:pt x="424303" y="195703"/>
                </a:lnTo>
                <a:lnTo>
                  <a:pt x="400050" y="195325"/>
                </a:lnTo>
                <a:lnTo>
                  <a:pt x="377701" y="185900"/>
                </a:lnTo>
                <a:lnTo>
                  <a:pt x="370329" y="178435"/>
                </a:lnTo>
                <a:lnTo>
                  <a:pt x="175005" y="178435"/>
                </a:lnTo>
                <a:lnTo>
                  <a:pt x="175387" y="177926"/>
                </a:lnTo>
                <a:lnTo>
                  <a:pt x="74040" y="154431"/>
                </a:lnTo>
                <a:close/>
              </a:path>
              <a:path w="560070" h="476250" extrusionOk="0">
                <a:moveTo>
                  <a:pt x="498779" y="71052"/>
                </a:moveTo>
                <a:lnTo>
                  <a:pt x="401778" y="71052"/>
                </a:lnTo>
                <a:lnTo>
                  <a:pt x="426037" y="71405"/>
                </a:lnTo>
                <a:lnTo>
                  <a:pt x="448415" y="80855"/>
                </a:lnTo>
                <a:lnTo>
                  <a:pt x="466089" y="98806"/>
                </a:lnTo>
                <a:lnTo>
                  <a:pt x="475357" y="122124"/>
                </a:lnTo>
                <a:lnTo>
                  <a:pt x="474979" y="146383"/>
                </a:lnTo>
                <a:lnTo>
                  <a:pt x="465554" y="168761"/>
                </a:lnTo>
                <a:lnTo>
                  <a:pt x="447675" y="186436"/>
                </a:lnTo>
                <a:lnTo>
                  <a:pt x="424303" y="195703"/>
                </a:lnTo>
                <a:lnTo>
                  <a:pt x="506453" y="195703"/>
                </a:lnTo>
                <a:lnTo>
                  <a:pt x="528421" y="173017"/>
                </a:lnTo>
                <a:lnTo>
                  <a:pt x="559942" y="130301"/>
                </a:lnTo>
                <a:lnTo>
                  <a:pt x="526879" y="106709"/>
                </a:lnTo>
                <a:lnTo>
                  <a:pt x="501173" y="76057"/>
                </a:lnTo>
                <a:lnTo>
                  <a:pt x="498779" y="71052"/>
                </a:lnTo>
                <a:close/>
              </a:path>
              <a:path w="560070" h="476250" extrusionOk="0">
                <a:moveTo>
                  <a:pt x="476123" y="0"/>
                </a:moveTo>
                <a:lnTo>
                  <a:pt x="424964" y="12226"/>
                </a:lnTo>
                <a:lnTo>
                  <a:pt x="376743" y="30727"/>
                </a:lnTo>
                <a:lnTo>
                  <a:pt x="331441" y="54357"/>
                </a:lnTo>
                <a:lnTo>
                  <a:pt x="289041" y="81973"/>
                </a:lnTo>
                <a:lnTo>
                  <a:pt x="249524" y="112430"/>
                </a:lnTo>
                <a:lnTo>
                  <a:pt x="212824" y="144631"/>
                </a:lnTo>
                <a:lnTo>
                  <a:pt x="179069" y="177292"/>
                </a:lnTo>
                <a:lnTo>
                  <a:pt x="175005" y="178435"/>
                </a:lnTo>
                <a:lnTo>
                  <a:pt x="370329" y="178435"/>
                </a:lnTo>
                <a:lnTo>
                  <a:pt x="360044" y="168021"/>
                </a:lnTo>
                <a:lnTo>
                  <a:pt x="350760" y="144631"/>
                </a:lnTo>
                <a:lnTo>
                  <a:pt x="351107" y="120348"/>
                </a:lnTo>
                <a:lnTo>
                  <a:pt x="360527" y="97994"/>
                </a:lnTo>
                <a:lnTo>
                  <a:pt x="378460" y="80391"/>
                </a:lnTo>
                <a:lnTo>
                  <a:pt x="401778" y="71052"/>
                </a:lnTo>
                <a:lnTo>
                  <a:pt x="498779" y="71052"/>
                </a:lnTo>
                <a:lnTo>
                  <a:pt x="483897" y="39951"/>
                </a:lnTo>
                <a:lnTo>
                  <a:pt x="476123" y="0"/>
                </a:lnTo>
                <a:close/>
              </a:path>
              <a:path w="560070" h="476250" extrusionOk="0">
                <a:moveTo>
                  <a:pt x="407400" y="102236"/>
                </a:moveTo>
                <a:lnTo>
                  <a:pt x="395731" y="106934"/>
                </a:lnTo>
                <a:lnTo>
                  <a:pt x="386784" y="115724"/>
                </a:lnTo>
                <a:lnTo>
                  <a:pt x="382063" y="126873"/>
                </a:lnTo>
                <a:lnTo>
                  <a:pt x="381890" y="138973"/>
                </a:lnTo>
                <a:lnTo>
                  <a:pt x="386588" y="150622"/>
                </a:lnTo>
                <a:lnTo>
                  <a:pt x="395380" y="159625"/>
                </a:lnTo>
                <a:lnTo>
                  <a:pt x="406542" y="164353"/>
                </a:lnTo>
                <a:lnTo>
                  <a:pt x="418681" y="164534"/>
                </a:lnTo>
                <a:lnTo>
                  <a:pt x="430402" y="159893"/>
                </a:lnTo>
                <a:lnTo>
                  <a:pt x="439332" y="151082"/>
                </a:lnTo>
                <a:lnTo>
                  <a:pt x="444023" y="139890"/>
                </a:lnTo>
                <a:lnTo>
                  <a:pt x="444190" y="127746"/>
                </a:lnTo>
                <a:lnTo>
                  <a:pt x="439547" y="116078"/>
                </a:lnTo>
                <a:lnTo>
                  <a:pt x="430736" y="107130"/>
                </a:lnTo>
                <a:lnTo>
                  <a:pt x="419544" y="102409"/>
                </a:lnTo>
                <a:lnTo>
                  <a:pt x="407400" y="102236"/>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224" name="Google Shape;3224;p244"/>
          <p:cNvSpPr/>
          <p:nvPr/>
        </p:nvSpPr>
        <p:spPr>
          <a:xfrm>
            <a:off x="5313298" y="2663382"/>
            <a:ext cx="116077" cy="118044"/>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225" name="Google Shape;3225;p244"/>
          <p:cNvSpPr/>
          <p:nvPr/>
        </p:nvSpPr>
        <p:spPr>
          <a:xfrm>
            <a:off x="4594886" y="2765044"/>
            <a:ext cx="331470" cy="528320"/>
          </a:xfrm>
          <a:custGeom>
            <a:avLst/>
            <a:gdLst/>
            <a:ahLst/>
            <a:cxnLst/>
            <a:rect l="l" t="t" r="r" b="b"/>
            <a:pathLst>
              <a:path w="331470" h="528320" extrusionOk="0">
                <a:moveTo>
                  <a:pt x="136273" y="308943"/>
                </a:moveTo>
                <a:lnTo>
                  <a:pt x="44756" y="308943"/>
                </a:lnTo>
                <a:lnTo>
                  <a:pt x="57343" y="309723"/>
                </a:lnTo>
                <a:lnTo>
                  <a:pt x="64869" y="318897"/>
                </a:lnTo>
                <a:lnTo>
                  <a:pt x="59995" y="349479"/>
                </a:lnTo>
                <a:lnTo>
                  <a:pt x="42470" y="377716"/>
                </a:lnTo>
                <a:lnTo>
                  <a:pt x="20896" y="406638"/>
                </a:lnTo>
                <a:lnTo>
                  <a:pt x="3872" y="439274"/>
                </a:lnTo>
                <a:lnTo>
                  <a:pt x="0" y="478655"/>
                </a:lnTo>
                <a:lnTo>
                  <a:pt x="17879" y="527812"/>
                </a:lnTo>
                <a:lnTo>
                  <a:pt x="47844" y="498556"/>
                </a:lnTo>
                <a:lnTo>
                  <a:pt x="78358" y="486566"/>
                </a:lnTo>
                <a:lnTo>
                  <a:pt x="109503" y="484677"/>
                </a:lnTo>
                <a:lnTo>
                  <a:pt x="152131" y="484677"/>
                </a:lnTo>
                <a:lnTo>
                  <a:pt x="174014" y="482547"/>
                </a:lnTo>
                <a:lnTo>
                  <a:pt x="207544" y="467976"/>
                </a:lnTo>
                <a:lnTo>
                  <a:pt x="242034" y="434848"/>
                </a:lnTo>
                <a:lnTo>
                  <a:pt x="249406" y="431667"/>
                </a:lnTo>
                <a:lnTo>
                  <a:pt x="304462" y="431667"/>
                </a:lnTo>
                <a:lnTo>
                  <a:pt x="317774" y="417052"/>
                </a:lnTo>
                <a:lnTo>
                  <a:pt x="319744" y="412750"/>
                </a:lnTo>
                <a:lnTo>
                  <a:pt x="104874" y="412750"/>
                </a:lnTo>
                <a:lnTo>
                  <a:pt x="113401" y="357849"/>
                </a:lnTo>
                <a:lnTo>
                  <a:pt x="132780" y="313334"/>
                </a:lnTo>
                <a:lnTo>
                  <a:pt x="136273" y="308943"/>
                </a:lnTo>
                <a:close/>
              </a:path>
              <a:path w="331470" h="528320" extrusionOk="0">
                <a:moveTo>
                  <a:pt x="304462" y="431667"/>
                </a:moveTo>
                <a:lnTo>
                  <a:pt x="249406" y="431667"/>
                </a:lnTo>
                <a:lnTo>
                  <a:pt x="245384" y="449595"/>
                </a:lnTo>
                <a:lnTo>
                  <a:pt x="240481" y="475549"/>
                </a:lnTo>
                <a:lnTo>
                  <a:pt x="245209" y="496443"/>
                </a:lnTo>
                <a:lnTo>
                  <a:pt x="269445" y="466331"/>
                </a:lnTo>
                <a:lnTo>
                  <a:pt x="295370" y="441649"/>
                </a:lnTo>
                <a:lnTo>
                  <a:pt x="304462" y="431667"/>
                </a:lnTo>
                <a:close/>
              </a:path>
              <a:path w="331470" h="528320" extrusionOk="0">
                <a:moveTo>
                  <a:pt x="152131" y="484677"/>
                </a:moveTo>
                <a:lnTo>
                  <a:pt x="109503" y="484677"/>
                </a:lnTo>
                <a:lnTo>
                  <a:pt x="141360" y="485726"/>
                </a:lnTo>
                <a:lnTo>
                  <a:pt x="152131" y="484677"/>
                </a:lnTo>
                <a:close/>
              </a:path>
              <a:path w="331470" h="528320" extrusionOk="0">
                <a:moveTo>
                  <a:pt x="235303" y="338200"/>
                </a:moveTo>
                <a:lnTo>
                  <a:pt x="203994" y="342830"/>
                </a:lnTo>
                <a:lnTo>
                  <a:pt x="172184" y="352948"/>
                </a:lnTo>
                <a:lnTo>
                  <a:pt x="139327" y="374330"/>
                </a:lnTo>
                <a:lnTo>
                  <a:pt x="104874" y="412750"/>
                </a:lnTo>
                <a:lnTo>
                  <a:pt x="319744" y="412750"/>
                </a:lnTo>
                <a:lnTo>
                  <a:pt x="321722" y="408431"/>
                </a:lnTo>
                <a:lnTo>
                  <a:pt x="180566" y="408431"/>
                </a:lnTo>
                <a:lnTo>
                  <a:pt x="184261" y="376473"/>
                </a:lnTo>
                <a:lnTo>
                  <a:pt x="199648" y="357362"/>
                </a:lnTo>
                <a:lnTo>
                  <a:pt x="219178" y="346227"/>
                </a:lnTo>
                <a:lnTo>
                  <a:pt x="235303" y="338200"/>
                </a:lnTo>
                <a:close/>
              </a:path>
              <a:path w="331470" h="528320" extrusionOk="0">
                <a:moveTo>
                  <a:pt x="311757" y="290322"/>
                </a:moveTo>
                <a:lnTo>
                  <a:pt x="301140" y="339172"/>
                </a:lnTo>
                <a:lnTo>
                  <a:pt x="282994" y="364518"/>
                </a:lnTo>
                <a:lnTo>
                  <a:pt x="259592" y="375237"/>
                </a:lnTo>
                <a:lnTo>
                  <a:pt x="233206" y="380209"/>
                </a:lnTo>
                <a:lnTo>
                  <a:pt x="206106" y="388314"/>
                </a:lnTo>
                <a:lnTo>
                  <a:pt x="180566" y="408431"/>
                </a:lnTo>
                <a:lnTo>
                  <a:pt x="321722" y="408431"/>
                </a:lnTo>
                <a:lnTo>
                  <a:pt x="331447" y="387194"/>
                </a:lnTo>
                <a:lnTo>
                  <a:pt x="331178" y="346732"/>
                </a:lnTo>
                <a:lnTo>
                  <a:pt x="311757" y="290322"/>
                </a:lnTo>
                <a:close/>
              </a:path>
              <a:path w="331470" h="528320" extrusionOk="0">
                <a:moveTo>
                  <a:pt x="139983" y="167140"/>
                </a:moveTo>
                <a:lnTo>
                  <a:pt x="78913" y="184435"/>
                </a:lnTo>
                <a:lnTo>
                  <a:pt x="31243" y="244474"/>
                </a:lnTo>
                <a:lnTo>
                  <a:pt x="15632" y="293567"/>
                </a:lnTo>
                <a:lnTo>
                  <a:pt x="7211" y="356997"/>
                </a:lnTo>
                <a:lnTo>
                  <a:pt x="27811" y="322665"/>
                </a:lnTo>
                <a:lnTo>
                  <a:pt x="44756" y="308943"/>
                </a:lnTo>
                <a:lnTo>
                  <a:pt x="136273" y="308943"/>
                </a:lnTo>
                <a:lnTo>
                  <a:pt x="159915" y="279218"/>
                </a:lnTo>
                <a:lnTo>
                  <a:pt x="191708" y="255515"/>
                </a:lnTo>
                <a:lnTo>
                  <a:pt x="225063" y="242238"/>
                </a:lnTo>
                <a:lnTo>
                  <a:pt x="256883" y="239400"/>
                </a:lnTo>
                <a:lnTo>
                  <a:pt x="277201" y="239400"/>
                </a:lnTo>
                <a:lnTo>
                  <a:pt x="261356" y="221838"/>
                </a:lnTo>
                <a:lnTo>
                  <a:pt x="234309" y="200046"/>
                </a:lnTo>
                <a:lnTo>
                  <a:pt x="204211" y="182854"/>
                </a:lnTo>
                <a:lnTo>
                  <a:pt x="172342" y="171479"/>
                </a:lnTo>
                <a:lnTo>
                  <a:pt x="139983" y="167140"/>
                </a:lnTo>
                <a:close/>
              </a:path>
              <a:path w="331470" h="528320" extrusionOk="0">
                <a:moveTo>
                  <a:pt x="277201" y="239400"/>
                </a:moveTo>
                <a:lnTo>
                  <a:pt x="256883" y="239400"/>
                </a:lnTo>
                <a:lnTo>
                  <a:pt x="284071" y="247014"/>
                </a:lnTo>
                <a:lnTo>
                  <a:pt x="277201" y="239400"/>
                </a:lnTo>
                <a:close/>
              </a:path>
              <a:path w="331470" h="528320" extrusionOk="0">
                <a:moveTo>
                  <a:pt x="126464" y="0"/>
                </a:moveTo>
                <a:lnTo>
                  <a:pt x="124178" y="1905"/>
                </a:lnTo>
                <a:lnTo>
                  <a:pt x="129131" y="3937"/>
                </a:lnTo>
                <a:lnTo>
                  <a:pt x="126464" y="0"/>
                </a:lnTo>
                <a:close/>
              </a:path>
            </a:pathLst>
          </a:custGeom>
          <a:solidFill>
            <a:srgbClr val="F1A30D"/>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226" name="Google Shape;3226;p244"/>
          <p:cNvSpPr/>
          <p:nvPr/>
        </p:nvSpPr>
        <p:spPr>
          <a:xfrm>
            <a:off x="590918" y="1445641"/>
            <a:ext cx="462280" cy="462280"/>
          </a:xfrm>
          <a:custGeom>
            <a:avLst/>
            <a:gdLst/>
            <a:ahLst/>
            <a:cxnLst/>
            <a:rect l="l" t="t" r="r" b="b"/>
            <a:pathLst>
              <a:path w="462280" h="462280" extrusionOk="0">
                <a:moveTo>
                  <a:pt x="231038" y="0"/>
                </a:moveTo>
                <a:lnTo>
                  <a:pt x="184476" y="4696"/>
                </a:lnTo>
                <a:lnTo>
                  <a:pt x="141108" y="18164"/>
                </a:lnTo>
                <a:lnTo>
                  <a:pt x="101863" y="39473"/>
                </a:lnTo>
                <a:lnTo>
                  <a:pt x="67670" y="67690"/>
                </a:lnTo>
                <a:lnTo>
                  <a:pt x="39458" y="101885"/>
                </a:lnTo>
                <a:lnTo>
                  <a:pt x="18156" y="141124"/>
                </a:lnTo>
                <a:lnTo>
                  <a:pt x="4693" y="184477"/>
                </a:lnTo>
                <a:lnTo>
                  <a:pt x="0" y="231012"/>
                </a:lnTo>
                <a:lnTo>
                  <a:pt x="4693" y="277590"/>
                </a:lnTo>
                <a:lnTo>
                  <a:pt x="18156" y="320974"/>
                </a:lnTo>
                <a:lnTo>
                  <a:pt x="39458" y="360236"/>
                </a:lnTo>
                <a:lnTo>
                  <a:pt x="67670" y="394446"/>
                </a:lnTo>
                <a:lnTo>
                  <a:pt x="101863" y="422672"/>
                </a:lnTo>
                <a:lnTo>
                  <a:pt x="141108" y="443986"/>
                </a:lnTo>
                <a:lnTo>
                  <a:pt x="184476" y="457456"/>
                </a:lnTo>
                <a:lnTo>
                  <a:pt x="231038" y="462153"/>
                </a:lnTo>
                <a:lnTo>
                  <a:pt x="277604" y="457456"/>
                </a:lnTo>
                <a:lnTo>
                  <a:pt x="320975" y="443986"/>
                </a:lnTo>
                <a:lnTo>
                  <a:pt x="360222" y="422672"/>
                </a:lnTo>
                <a:lnTo>
                  <a:pt x="394417" y="394446"/>
                </a:lnTo>
                <a:lnTo>
                  <a:pt x="422630" y="360236"/>
                </a:lnTo>
                <a:lnTo>
                  <a:pt x="443932" y="320974"/>
                </a:lnTo>
                <a:lnTo>
                  <a:pt x="457395" y="277590"/>
                </a:lnTo>
                <a:lnTo>
                  <a:pt x="462089" y="231012"/>
                </a:lnTo>
                <a:lnTo>
                  <a:pt x="457395" y="184477"/>
                </a:lnTo>
                <a:lnTo>
                  <a:pt x="443932" y="141124"/>
                </a:lnTo>
                <a:lnTo>
                  <a:pt x="422630" y="101885"/>
                </a:lnTo>
                <a:lnTo>
                  <a:pt x="394417" y="67690"/>
                </a:lnTo>
                <a:lnTo>
                  <a:pt x="360222" y="39473"/>
                </a:lnTo>
                <a:lnTo>
                  <a:pt x="320975" y="18164"/>
                </a:lnTo>
                <a:lnTo>
                  <a:pt x="277604" y="4696"/>
                </a:lnTo>
                <a:lnTo>
                  <a:pt x="231038" y="0"/>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227" name="Google Shape;3227;p244"/>
          <p:cNvSpPr/>
          <p:nvPr/>
        </p:nvSpPr>
        <p:spPr>
          <a:xfrm>
            <a:off x="1342897" y="1445641"/>
            <a:ext cx="462280" cy="462280"/>
          </a:xfrm>
          <a:custGeom>
            <a:avLst/>
            <a:gdLst/>
            <a:ahLst/>
            <a:cxnLst/>
            <a:rect l="l" t="t" r="r" b="b"/>
            <a:pathLst>
              <a:path w="462280" h="462280" extrusionOk="0">
                <a:moveTo>
                  <a:pt x="231013" y="0"/>
                </a:moveTo>
                <a:lnTo>
                  <a:pt x="184441" y="4696"/>
                </a:lnTo>
                <a:lnTo>
                  <a:pt x="141071" y="18164"/>
                </a:lnTo>
                <a:lnTo>
                  <a:pt x="101829" y="39473"/>
                </a:lnTo>
                <a:lnTo>
                  <a:pt x="67643" y="67690"/>
                </a:lnTo>
                <a:lnTo>
                  <a:pt x="39440" y="101885"/>
                </a:lnTo>
                <a:lnTo>
                  <a:pt x="18147" y="141124"/>
                </a:lnTo>
                <a:lnTo>
                  <a:pt x="4691" y="184477"/>
                </a:lnTo>
                <a:lnTo>
                  <a:pt x="0" y="231012"/>
                </a:lnTo>
                <a:lnTo>
                  <a:pt x="4691" y="277590"/>
                </a:lnTo>
                <a:lnTo>
                  <a:pt x="18147" y="320974"/>
                </a:lnTo>
                <a:lnTo>
                  <a:pt x="39440" y="360236"/>
                </a:lnTo>
                <a:lnTo>
                  <a:pt x="67643" y="394446"/>
                </a:lnTo>
                <a:lnTo>
                  <a:pt x="101829" y="422672"/>
                </a:lnTo>
                <a:lnTo>
                  <a:pt x="141071" y="443986"/>
                </a:lnTo>
                <a:lnTo>
                  <a:pt x="184441" y="457456"/>
                </a:lnTo>
                <a:lnTo>
                  <a:pt x="231013" y="462153"/>
                </a:lnTo>
                <a:lnTo>
                  <a:pt x="277584" y="457456"/>
                </a:lnTo>
                <a:lnTo>
                  <a:pt x="320954" y="443986"/>
                </a:lnTo>
                <a:lnTo>
                  <a:pt x="360196" y="422672"/>
                </a:lnTo>
                <a:lnTo>
                  <a:pt x="394382" y="394446"/>
                </a:lnTo>
                <a:lnTo>
                  <a:pt x="422585" y="360236"/>
                </a:lnTo>
                <a:lnTo>
                  <a:pt x="443878" y="320974"/>
                </a:lnTo>
                <a:lnTo>
                  <a:pt x="457334" y="277590"/>
                </a:lnTo>
                <a:lnTo>
                  <a:pt x="462026" y="231012"/>
                </a:lnTo>
                <a:lnTo>
                  <a:pt x="457334" y="184477"/>
                </a:lnTo>
                <a:lnTo>
                  <a:pt x="443878" y="141124"/>
                </a:lnTo>
                <a:lnTo>
                  <a:pt x="422585" y="101885"/>
                </a:lnTo>
                <a:lnTo>
                  <a:pt x="394382" y="67690"/>
                </a:lnTo>
                <a:lnTo>
                  <a:pt x="360196" y="39473"/>
                </a:lnTo>
                <a:lnTo>
                  <a:pt x="320954" y="18164"/>
                </a:lnTo>
                <a:lnTo>
                  <a:pt x="277584" y="4696"/>
                </a:lnTo>
                <a:lnTo>
                  <a:pt x="231013" y="0"/>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228" name="Google Shape;3228;p244"/>
          <p:cNvSpPr/>
          <p:nvPr/>
        </p:nvSpPr>
        <p:spPr>
          <a:xfrm>
            <a:off x="2094864" y="1445641"/>
            <a:ext cx="462280" cy="462280"/>
          </a:xfrm>
          <a:custGeom>
            <a:avLst/>
            <a:gdLst/>
            <a:ahLst/>
            <a:cxnLst/>
            <a:rect l="l" t="t" r="r" b="b"/>
            <a:pathLst>
              <a:path w="462280" h="462280" extrusionOk="0">
                <a:moveTo>
                  <a:pt x="231012" y="0"/>
                </a:moveTo>
                <a:lnTo>
                  <a:pt x="184441" y="4696"/>
                </a:lnTo>
                <a:lnTo>
                  <a:pt x="141071" y="18164"/>
                </a:lnTo>
                <a:lnTo>
                  <a:pt x="101829" y="39473"/>
                </a:lnTo>
                <a:lnTo>
                  <a:pt x="67643" y="67690"/>
                </a:lnTo>
                <a:lnTo>
                  <a:pt x="39440" y="101885"/>
                </a:lnTo>
                <a:lnTo>
                  <a:pt x="18147" y="141124"/>
                </a:lnTo>
                <a:lnTo>
                  <a:pt x="4691" y="184477"/>
                </a:lnTo>
                <a:lnTo>
                  <a:pt x="0" y="231012"/>
                </a:lnTo>
                <a:lnTo>
                  <a:pt x="4691" y="277590"/>
                </a:lnTo>
                <a:lnTo>
                  <a:pt x="18147" y="320974"/>
                </a:lnTo>
                <a:lnTo>
                  <a:pt x="39440" y="360236"/>
                </a:lnTo>
                <a:lnTo>
                  <a:pt x="67643" y="394446"/>
                </a:lnTo>
                <a:lnTo>
                  <a:pt x="101829" y="422672"/>
                </a:lnTo>
                <a:lnTo>
                  <a:pt x="141071" y="443986"/>
                </a:lnTo>
                <a:lnTo>
                  <a:pt x="184441" y="457456"/>
                </a:lnTo>
                <a:lnTo>
                  <a:pt x="231012" y="462153"/>
                </a:lnTo>
                <a:lnTo>
                  <a:pt x="277584" y="457456"/>
                </a:lnTo>
                <a:lnTo>
                  <a:pt x="320954" y="443986"/>
                </a:lnTo>
                <a:lnTo>
                  <a:pt x="360196" y="422672"/>
                </a:lnTo>
                <a:lnTo>
                  <a:pt x="394382" y="394446"/>
                </a:lnTo>
                <a:lnTo>
                  <a:pt x="422585" y="360236"/>
                </a:lnTo>
                <a:lnTo>
                  <a:pt x="443878" y="320974"/>
                </a:lnTo>
                <a:lnTo>
                  <a:pt x="457334" y="277590"/>
                </a:lnTo>
                <a:lnTo>
                  <a:pt x="462026" y="231012"/>
                </a:lnTo>
                <a:lnTo>
                  <a:pt x="457334" y="184477"/>
                </a:lnTo>
                <a:lnTo>
                  <a:pt x="443878" y="141124"/>
                </a:lnTo>
                <a:lnTo>
                  <a:pt x="422585" y="101885"/>
                </a:lnTo>
                <a:lnTo>
                  <a:pt x="394382" y="67690"/>
                </a:lnTo>
                <a:lnTo>
                  <a:pt x="360196" y="39473"/>
                </a:lnTo>
                <a:lnTo>
                  <a:pt x="320954" y="18164"/>
                </a:lnTo>
                <a:lnTo>
                  <a:pt x="277584" y="4696"/>
                </a:lnTo>
                <a:lnTo>
                  <a:pt x="231012" y="0"/>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229" name="Google Shape;3229;p244"/>
          <p:cNvSpPr/>
          <p:nvPr/>
        </p:nvSpPr>
        <p:spPr>
          <a:xfrm>
            <a:off x="2846832" y="1445641"/>
            <a:ext cx="462280" cy="462280"/>
          </a:xfrm>
          <a:custGeom>
            <a:avLst/>
            <a:gdLst/>
            <a:ahLst/>
            <a:cxnLst/>
            <a:rect l="l" t="t" r="r" b="b"/>
            <a:pathLst>
              <a:path w="462279" h="462280" extrusionOk="0">
                <a:moveTo>
                  <a:pt x="231012" y="0"/>
                </a:moveTo>
                <a:lnTo>
                  <a:pt x="184441" y="4696"/>
                </a:lnTo>
                <a:lnTo>
                  <a:pt x="141071" y="18164"/>
                </a:lnTo>
                <a:lnTo>
                  <a:pt x="101829" y="39473"/>
                </a:lnTo>
                <a:lnTo>
                  <a:pt x="67643" y="67690"/>
                </a:lnTo>
                <a:lnTo>
                  <a:pt x="39440" y="101885"/>
                </a:lnTo>
                <a:lnTo>
                  <a:pt x="18147" y="141124"/>
                </a:lnTo>
                <a:lnTo>
                  <a:pt x="4691" y="184477"/>
                </a:lnTo>
                <a:lnTo>
                  <a:pt x="0" y="231012"/>
                </a:lnTo>
                <a:lnTo>
                  <a:pt x="4691" y="277590"/>
                </a:lnTo>
                <a:lnTo>
                  <a:pt x="18147" y="320974"/>
                </a:lnTo>
                <a:lnTo>
                  <a:pt x="39440" y="360236"/>
                </a:lnTo>
                <a:lnTo>
                  <a:pt x="67643" y="394446"/>
                </a:lnTo>
                <a:lnTo>
                  <a:pt x="101829" y="422672"/>
                </a:lnTo>
                <a:lnTo>
                  <a:pt x="141071" y="443986"/>
                </a:lnTo>
                <a:lnTo>
                  <a:pt x="184441" y="457456"/>
                </a:lnTo>
                <a:lnTo>
                  <a:pt x="231012" y="462153"/>
                </a:lnTo>
                <a:lnTo>
                  <a:pt x="277584" y="457456"/>
                </a:lnTo>
                <a:lnTo>
                  <a:pt x="320954" y="443986"/>
                </a:lnTo>
                <a:lnTo>
                  <a:pt x="360196" y="422672"/>
                </a:lnTo>
                <a:lnTo>
                  <a:pt x="394382" y="394446"/>
                </a:lnTo>
                <a:lnTo>
                  <a:pt x="422585" y="360236"/>
                </a:lnTo>
                <a:lnTo>
                  <a:pt x="443878" y="320974"/>
                </a:lnTo>
                <a:lnTo>
                  <a:pt x="457334" y="277590"/>
                </a:lnTo>
                <a:lnTo>
                  <a:pt x="462026" y="231012"/>
                </a:lnTo>
                <a:lnTo>
                  <a:pt x="457334" y="184477"/>
                </a:lnTo>
                <a:lnTo>
                  <a:pt x="443878" y="141124"/>
                </a:lnTo>
                <a:lnTo>
                  <a:pt x="422585" y="101885"/>
                </a:lnTo>
                <a:lnTo>
                  <a:pt x="394382" y="67690"/>
                </a:lnTo>
                <a:lnTo>
                  <a:pt x="360196" y="39473"/>
                </a:lnTo>
                <a:lnTo>
                  <a:pt x="320954" y="18164"/>
                </a:lnTo>
                <a:lnTo>
                  <a:pt x="277584" y="4696"/>
                </a:lnTo>
                <a:lnTo>
                  <a:pt x="231012" y="0"/>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230" name="Google Shape;3230;p244"/>
          <p:cNvSpPr/>
          <p:nvPr/>
        </p:nvSpPr>
        <p:spPr>
          <a:xfrm>
            <a:off x="2834385" y="1445641"/>
            <a:ext cx="462280" cy="462280"/>
          </a:xfrm>
          <a:custGeom>
            <a:avLst/>
            <a:gdLst/>
            <a:ahLst/>
            <a:cxnLst/>
            <a:rect l="l" t="t" r="r" b="b"/>
            <a:pathLst>
              <a:path w="462279" h="462280" extrusionOk="0">
                <a:moveTo>
                  <a:pt x="231012" y="0"/>
                </a:moveTo>
                <a:lnTo>
                  <a:pt x="184477" y="4696"/>
                </a:lnTo>
                <a:lnTo>
                  <a:pt x="141124" y="18164"/>
                </a:lnTo>
                <a:lnTo>
                  <a:pt x="101885" y="39473"/>
                </a:lnTo>
                <a:lnTo>
                  <a:pt x="67690" y="67690"/>
                </a:lnTo>
                <a:lnTo>
                  <a:pt x="39473" y="101885"/>
                </a:lnTo>
                <a:lnTo>
                  <a:pt x="18164" y="141124"/>
                </a:lnTo>
                <a:lnTo>
                  <a:pt x="4696" y="184477"/>
                </a:lnTo>
                <a:lnTo>
                  <a:pt x="0" y="231012"/>
                </a:lnTo>
                <a:lnTo>
                  <a:pt x="4696" y="277590"/>
                </a:lnTo>
                <a:lnTo>
                  <a:pt x="18164" y="320974"/>
                </a:lnTo>
                <a:lnTo>
                  <a:pt x="39473" y="360236"/>
                </a:lnTo>
                <a:lnTo>
                  <a:pt x="67691" y="394446"/>
                </a:lnTo>
                <a:lnTo>
                  <a:pt x="101885" y="422672"/>
                </a:lnTo>
                <a:lnTo>
                  <a:pt x="141124" y="443986"/>
                </a:lnTo>
                <a:lnTo>
                  <a:pt x="184477" y="457456"/>
                </a:lnTo>
                <a:lnTo>
                  <a:pt x="231012" y="462153"/>
                </a:lnTo>
                <a:lnTo>
                  <a:pt x="277590" y="457456"/>
                </a:lnTo>
                <a:lnTo>
                  <a:pt x="320974" y="443986"/>
                </a:lnTo>
                <a:lnTo>
                  <a:pt x="360236" y="422672"/>
                </a:lnTo>
                <a:lnTo>
                  <a:pt x="394446" y="394446"/>
                </a:lnTo>
                <a:lnTo>
                  <a:pt x="422672" y="360236"/>
                </a:lnTo>
                <a:lnTo>
                  <a:pt x="443986" y="320974"/>
                </a:lnTo>
                <a:lnTo>
                  <a:pt x="457456" y="277590"/>
                </a:lnTo>
                <a:lnTo>
                  <a:pt x="462152" y="231012"/>
                </a:lnTo>
                <a:lnTo>
                  <a:pt x="457456" y="184477"/>
                </a:lnTo>
                <a:lnTo>
                  <a:pt x="443986" y="141124"/>
                </a:lnTo>
                <a:lnTo>
                  <a:pt x="422672" y="101885"/>
                </a:lnTo>
                <a:lnTo>
                  <a:pt x="394446" y="67690"/>
                </a:lnTo>
                <a:lnTo>
                  <a:pt x="360236" y="39473"/>
                </a:lnTo>
                <a:lnTo>
                  <a:pt x="320974" y="18164"/>
                </a:lnTo>
                <a:lnTo>
                  <a:pt x="277590" y="4696"/>
                </a:lnTo>
                <a:lnTo>
                  <a:pt x="231012" y="0"/>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231" name="Google Shape;3231;p244"/>
          <p:cNvSpPr txBox="1"/>
          <p:nvPr/>
        </p:nvSpPr>
        <p:spPr>
          <a:xfrm>
            <a:off x="682853" y="1492757"/>
            <a:ext cx="284480" cy="330835"/>
          </a:xfrm>
          <a:prstGeom prst="rect">
            <a:avLst/>
          </a:prstGeom>
          <a:noFill/>
          <a:ln>
            <a:noFill/>
          </a:ln>
        </p:spPr>
        <p:txBody>
          <a:bodyPr spcFirstLastPara="1" wrap="square" lIns="0" tIns="13325" rIns="0" bIns="0" anchor="t" anchorCtr="0">
            <a:noAutofit/>
          </a:bodyPr>
          <a:lstStyle/>
          <a:p>
            <a:pPr marL="12700" marR="0" lvl="0" indent="0" algn="l" rtl="0">
              <a:lnSpc>
                <a:spcPct val="100000"/>
              </a:lnSpc>
              <a:spcBef>
                <a:spcPts val="0"/>
              </a:spcBef>
              <a:spcAft>
                <a:spcPts val="0"/>
              </a:spcAft>
              <a:buClr>
                <a:srgbClr val="000000"/>
              </a:buClr>
              <a:buSzPts val="2000"/>
              <a:buFont typeface="Arial"/>
              <a:buNone/>
            </a:pPr>
            <a:r>
              <a:rPr lang="en-US" sz="2000" b="1" i="0" u="none" strike="noStrike" cap="none">
                <a:solidFill>
                  <a:srgbClr val="F1A30D"/>
                </a:solidFill>
                <a:latin typeface="Calibri"/>
                <a:ea typeface="Calibri"/>
                <a:cs typeface="Calibri"/>
                <a:sym typeface="Calibri"/>
              </a:rPr>
              <a:t>01</a:t>
            </a:r>
            <a:endParaRPr sz="2000" b="0" i="0" u="none" strike="noStrike" cap="none">
              <a:solidFill>
                <a:schemeClr val="dk1"/>
              </a:solidFill>
              <a:latin typeface="Calibri"/>
              <a:ea typeface="Calibri"/>
              <a:cs typeface="Calibri"/>
              <a:sym typeface="Calibri"/>
            </a:endParaRPr>
          </a:p>
        </p:txBody>
      </p:sp>
      <p:sp>
        <p:nvSpPr>
          <p:cNvPr id="3232" name="Google Shape;3232;p244"/>
          <p:cNvSpPr txBox="1"/>
          <p:nvPr/>
        </p:nvSpPr>
        <p:spPr>
          <a:xfrm>
            <a:off x="1434211" y="1490852"/>
            <a:ext cx="284480" cy="330835"/>
          </a:xfrm>
          <a:prstGeom prst="rect">
            <a:avLst/>
          </a:prstGeom>
          <a:noFill/>
          <a:ln>
            <a:noFill/>
          </a:ln>
        </p:spPr>
        <p:txBody>
          <a:bodyPr spcFirstLastPara="1" wrap="square" lIns="0" tIns="13325" rIns="0" bIns="0" anchor="t" anchorCtr="0">
            <a:noAutofit/>
          </a:bodyPr>
          <a:lstStyle/>
          <a:p>
            <a:pPr marL="12700" marR="0" lvl="0" indent="0" algn="l" rtl="0">
              <a:lnSpc>
                <a:spcPct val="100000"/>
              </a:lnSpc>
              <a:spcBef>
                <a:spcPts val="0"/>
              </a:spcBef>
              <a:spcAft>
                <a:spcPts val="0"/>
              </a:spcAft>
              <a:buClr>
                <a:srgbClr val="000000"/>
              </a:buClr>
              <a:buSzPts val="2000"/>
              <a:buFont typeface="Arial"/>
              <a:buNone/>
            </a:pPr>
            <a:r>
              <a:rPr lang="en-US" sz="2000" b="1" i="0" u="none" strike="noStrike" cap="none">
                <a:solidFill>
                  <a:srgbClr val="31ADB8"/>
                </a:solidFill>
                <a:latin typeface="Calibri"/>
                <a:ea typeface="Calibri"/>
                <a:cs typeface="Calibri"/>
                <a:sym typeface="Calibri"/>
              </a:rPr>
              <a:t>02</a:t>
            </a:r>
            <a:endParaRPr sz="2000" b="0" i="0" u="none" strike="noStrike" cap="none">
              <a:solidFill>
                <a:schemeClr val="dk1"/>
              </a:solidFill>
              <a:latin typeface="Calibri"/>
              <a:ea typeface="Calibri"/>
              <a:cs typeface="Calibri"/>
              <a:sym typeface="Calibri"/>
            </a:endParaRPr>
          </a:p>
        </p:txBody>
      </p:sp>
      <p:sp>
        <p:nvSpPr>
          <p:cNvPr id="3233" name="Google Shape;3233;p244"/>
          <p:cNvSpPr txBox="1"/>
          <p:nvPr/>
        </p:nvSpPr>
        <p:spPr>
          <a:xfrm>
            <a:off x="2185542" y="1489075"/>
            <a:ext cx="284480" cy="330835"/>
          </a:xfrm>
          <a:prstGeom prst="rect">
            <a:avLst/>
          </a:prstGeom>
          <a:noFill/>
          <a:ln>
            <a:noFill/>
          </a:ln>
        </p:spPr>
        <p:txBody>
          <a:bodyPr spcFirstLastPara="1" wrap="square" lIns="0" tIns="13325" rIns="0" bIns="0" anchor="t" anchorCtr="0">
            <a:noAutofit/>
          </a:bodyPr>
          <a:lstStyle/>
          <a:p>
            <a:pPr marL="12700" marR="0" lvl="0" indent="0" algn="l" rtl="0">
              <a:lnSpc>
                <a:spcPct val="100000"/>
              </a:lnSpc>
              <a:spcBef>
                <a:spcPts val="0"/>
              </a:spcBef>
              <a:spcAft>
                <a:spcPts val="0"/>
              </a:spcAft>
              <a:buClr>
                <a:srgbClr val="000000"/>
              </a:buClr>
              <a:buSzPts val="2000"/>
              <a:buFont typeface="Arial"/>
              <a:buNone/>
            </a:pPr>
            <a:r>
              <a:rPr lang="en-US" sz="2000" b="1" i="0" u="none" strike="noStrike" cap="none">
                <a:solidFill>
                  <a:srgbClr val="31ADB8"/>
                </a:solidFill>
                <a:latin typeface="Calibri"/>
                <a:ea typeface="Calibri"/>
                <a:cs typeface="Calibri"/>
                <a:sym typeface="Calibri"/>
              </a:rPr>
              <a:t>03</a:t>
            </a:r>
            <a:endParaRPr sz="2000" b="0" i="0" u="none" strike="noStrike" cap="none">
              <a:solidFill>
                <a:schemeClr val="dk1"/>
              </a:solidFill>
              <a:latin typeface="Calibri"/>
              <a:ea typeface="Calibri"/>
              <a:cs typeface="Calibri"/>
              <a:sym typeface="Calibri"/>
            </a:endParaRPr>
          </a:p>
        </p:txBody>
      </p:sp>
      <p:sp>
        <p:nvSpPr>
          <p:cNvPr id="3234" name="Google Shape;3234;p244"/>
          <p:cNvSpPr txBox="1"/>
          <p:nvPr/>
        </p:nvSpPr>
        <p:spPr>
          <a:xfrm>
            <a:off x="2936875" y="1487246"/>
            <a:ext cx="284480" cy="331470"/>
          </a:xfrm>
          <a:prstGeom prst="rect">
            <a:avLst/>
          </a:prstGeom>
          <a:noFill/>
          <a:ln>
            <a:noFill/>
          </a:ln>
        </p:spPr>
        <p:txBody>
          <a:bodyPr spcFirstLastPara="1" wrap="square" lIns="0" tIns="13325" rIns="0" bIns="0" anchor="t" anchorCtr="0">
            <a:noAutofit/>
          </a:bodyPr>
          <a:lstStyle/>
          <a:p>
            <a:pPr marL="12700" marR="0" lvl="0" indent="0" algn="l" rtl="0">
              <a:lnSpc>
                <a:spcPct val="100000"/>
              </a:lnSpc>
              <a:spcBef>
                <a:spcPts val="0"/>
              </a:spcBef>
              <a:spcAft>
                <a:spcPts val="0"/>
              </a:spcAft>
              <a:buClr>
                <a:srgbClr val="000000"/>
              </a:buClr>
              <a:buSzPts val="2000"/>
              <a:buFont typeface="Arial"/>
              <a:buNone/>
            </a:pPr>
            <a:r>
              <a:rPr lang="en-US" sz="2000" b="1" i="0" u="none" strike="noStrike" cap="none">
                <a:solidFill>
                  <a:srgbClr val="31ADB8"/>
                </a:solidFill>
                <a:latin typeface="Calibri"/>
                <a:ea typeface="Calibri"/>
                <a:cs typeface="Calibri"/>
                <a:sym typeface="Calibri"/>
              </a:rPr>
              <a:t>04</a:t>
            </a:r>
            <a:endParaRPr sz="2000" b="0" i="0" u="none" strike="noStrike" cap="none">
              <a:solidFill>
                <a:schemeClr val="dk1"/>
              </a:solidFill>
              <a:latin typeface="Calibri"/>
              <a:ea typeface="Calibri"/>
              <a:cs typeface="Calibri"/>
              <a:sym typeface="Calibri"/>
            </a:endParaRPr>
          </a:p>
        </p:txBody>
      </p:sp>
      <p:sp>
        <p:nvSpPr>
          <p:cNvPr id="3235" name="Google Shape;3235;p244"/>
          <p:cNvSpPr txBox="1"/>
          <p:nvPr/>
        </p:nvSpPr>
        <p:spPr>
          <a:xfrm rot="-5400000">
            <a:off x="-211620" y="3020223"/>
            <a:ext cx="2092325" cy="177800"/>
          </a:xfrm>
          <a:prstGeom prst="rect">
            <a:avLst/>
          </a:prstGeom>
          <a:noFill/>
          <a:ln>
            <a:noFill/>
          </a:ln>
        </p:spPr>
        <p:txBody>
          <a:bodyPr spcFirstLastPara="1" wrap="square" lIns="0" tIns="0" rIns="0" bIns="0" anchor="t" anchorCtr="0">
            <a:noAutofit/>
          </a:bodyPr>
          <a:lstStyle/>
          <a:p>
            <a:pPr marL="12700" marR="0" lvl="0" indent="0" algn="l" rtl="0">
              <a:lnSpc>
                <a:spcPct val="103333"/>
              </a:lnSpc>
              <a:spcBef>
                <a:spcPts val="0"/>
              </a:spcBef>
              <a:spcAft>
                <a:spcPts val="0"/>
              </a:spcAft>
              <a:buClr>
                <a:srgbClr val="000000"/>
              </a:buClr>
              <a:buSzPts val="1200"/>
              <a:buFont typeface="Arial"/>
              <a:buNone/>
            </a:pPr>
            <a:r>
              <a:rPr lang="en-US" sz="1200" b="1" i="0" u="none" strike="noStrike" cap="none">
                <a:solidFill>
                  <a:srgbClr val="FFFFFF"/>
                </a:solidFill>
                <a:latin typeface="Calibri"/>
                <a:ea typeface="Calibri"/>
                <a:cs typeface="Calibri"/>
                <a:sym typeface="Calibri"/>
              </a:rPr>
              <a:t>Woodworth Personal Data Sheet</a:t>
            </a:r>
            <a:endParaRPr sz="1200" b="0" i="0" u="none" strike="noStrike" cap="none">
              <a:solidFill>
                <a:schemeClr val="dk1"/>
              </a:solidFill>
              <a:latin typeface="Calibri"/>
              <a:ea typeface="Calibri"/>
              <a:cs typeface="Calibri"/>
              <a:sym typeface="Calibri"/>
            </a:endParaRPr>
          </a:p>
        </p:txBody>
      </p:sp>
      <p:sp>
        <p:nvSpPr>
          <p:cNvPr id="3236" name="Google Shape;3236;p244"/>
          <p:cNvSpPr txBox="1"/>
          <p:nvPr/>
        </p:nvSpPr>
        <p:spPr>
          <a:xfrm rot="-5400000">
            <a:off x="607885" y="2939292"/>
            <a:ext cx="1959610" cy="203835"/>
          </a:xfrm>
          <a:prstGeom prst="rect">
            <a:avLst/>
          </a:prstGeom>
          <a:noFill/>
          <a:ln>
            <a:noFill/>
          </a:ln>
        </p:spPr>
        <p:txBody>
          <a:bodyPr spcFirstLastPara="1" wrap="square" lIns="0" tIns="0" rIns="0" bIns="0" anchor="t" anchorCtr="0">
            <a:noAutofit/>
          </a:bodyPr>
          <a:lstStyle/>
          <a:p>
            <a:pPr marL="12700" marR="0" lvl="0" indent="0" algn="l" rtl="0">
              <a:lnSpc>
                <a:spcPct val="102500"/>
              </a:lnSpc>
              <a:spcBef>
                <a:spcPts val="0"/>
              </a:spcBef>
              <a:spcAft>
                <a:spcPts val="0"/>
              </a:spcAft>
              <a:buClr>
                <a:srgbClr val="000000"/>
              </a:buClr>
              <a:buSzPts val="1400"/>
              <a:buFont typeface="Arial"/>
              <a:buNone/>
            </a:pPr>
            <a:r>
              <a:rPr lang="en-US" sz="1400" b="1" i="0" u="none" strike="noStrike" cap="none">
                <a:solidFill>
                  <a:srgbClr val="FFFFFF"/>
                </a:solidFill>
                <a:latin typeface="Calibri"/>
                <a:ea typeface="Calibri"/>
                <a:cs typeface="Calibri"/>
                <a:sym typeface="Calibri"/>
              </a:rPr>
              <a:t>Bell Adjustment Inventory</a:t>
            </a:r>
            <a:endParaRPr sz="1400" b="0" i="0" u="none" strike="noStrike" cap="none">
              <a:solidFill>
                <a:schemeClr val="dk1"/>
              </a:solidFill>
              <a:latin typeface="Calibri"/>
              <a:ea typeface="Calibri"/>
              <a:cs typeface="Calibri"/>
              <a:sym typeface="Calibri"/>
            </a:endParaRPr>
          </a:p>
        </p:txBody>
      </p:sp>
      <p:sp>
        <p:nvSpPr>
          <p:cNvPr id="3237" name="Google Shape;3237;p244"/>
          <p:cNvSpPr txBox="1"/>
          <p:nvPr/>
        </p:nvSpPr>
        <p:spPr>
          <a:xfrm rot="-5400000">
            <a:off x="1287144" y="3024057"/>
            <a:ext cx="2103120" cy="177800"/>
          </a:xfrm>
          <a:prstGeom prst="rect">
            <a:avLst/>
          </a:prstGeom>
          <a:noFill/>
          <a:ln>
            <a:noFill/>
          </a:ln>
        </p:spPr>
        <p:txBody>
          <a:bodyPr spcFirstLastPara="1" wrap="square" lIns="0" tIns="0" rIns="0" bIns="0" anchor="t" anchorCtr="0">
            <a:noAutofit/>
          </a:bodyPr>
          <a:lstStyle/>
          <a:p>
            <a:pPr marL="12700" marR="0" lvl="0" indent="0" algn="l" rtl="0">
              <a:lnSpc>
                <a:spcPct val="103333"/>
              </a:lnSpc>
              <a:spcBef>
                <a:spcPts val="0"/>
              </a:spcBef>
              <a:spcAft>
                <a:spcPts val="0"/>
              </a:spcAft>
              <a:buClr>
                <a:srgbClr val="000000"/>
              </a:buClr>
              <a:buSzPts val="1200"/>
              <a:buFont typeface="Arial"/>
              <a:buNone/>
            </a:pPr>
            <a:r>
              <a:rPr lang="en-US" sz="1200" b="1" i="0" u="none" strike="noStrike" cap="none">
                <a:solidFill>
                  <a:srgbClr val="FFFFFF"/>
                </a:solidFill>
                <a:latin typeface="Calibri"/>
                <a:ea typeface="Calibri"/>
                <a:cs typeface="Calibri"/>
                <a:sym typeface="Calibri"/>
              </a:rPr>
              <a:t>Bernreuter Personality Inventory</a:t>
            </a:r>
            <a:endParaRPr sz="1200" b="0" i="0" u="none" strike="noStrike" cap="none">
              <a:solidFill>
                <a:schemeClr val="dk1"/>
              </a:solidFill>
              <a:latin typeface="Calibri"/>
              <a:ea typeface="Calibri"/>
              <a:cs typeface="Calibri"/>
              <a:sym typeface="Calibri"/>
            </a:endParaRPr>
          </a:p>
        </p:txBody>
      </p:sp>
      <p:sp>
        <p:nvSpPr>
          <p:cNvPr id="3238" name="Google Shape;3238;p244"/>
          <p:cNvSpPr txBox="1"/>
          <p:nvPr/>
        </p:nvSpPr>
        <p:spPr>
          <a:xfrm rot="-5400000">
            <a:off x="2131694" y="2908244"/>
            <a:ext cx="1908175" cy="216535"/>
          </a:xfrm>
          <a:prstGeom prst="rect">
            <a:avLst/>
          </a:prstGeom>
          <a:noFill/>
          <a:ln>
            <a:noFill/>
          </a:ln>
        </p:spPr>
        <p:txBody>
          <a:bodyPr spcFirstLastPara="1" wrap="square" lIns="0" tIns="0" rIns="0" bIns="0" anchor="t" anchorCtr="0">
            <a:noAutofit/>
          </a:bodyPr>
          <a:lstStyle/>
          <a:p>
            <a:pPr marL="12700" marR="0" lvl="0" indent="0" algn="l" rtl="0">
              <a:lnSpc>
                <a:spcPct val="72857"/>
              </a:lnSpc>
              <a:spcBef>
                <a:spcPts val="0"/>
              </a:spcBef>
              <a:spcAft>
                <a:spcPts val="0"/>
              </a:spcAft>
              <a:buClr>
                <a:srgbClr val="000000"/>
              </a:buClr>
              <a:buSzPts val="1400"/>
              <a:buFont typeface="Arial"/>
              <a:buNone/>
            </a:pPr>
            <a:r>
              <a:rPr lang="en-US" sz="1400" b="1" i="0" u="none" strike="noStrike" cap="none">
                <a:solidFill>
                  <a:srgbClr val="FFFFFF"/>
                </a:solidFill>
                <a:latin typeface="Calibri"/>
                <a:ea typeface="Calibri"/>
                <a:cs typeface="Calibri"/>
                <a:sym typeface="Calibri"/>
              </a:rPr>
              <a:t>Money Problem Checklis</a:t>
            </a:r>
            <a:r>
              <a:rPr lang="en-US" sz="2100" b="1" i="0" u="none" strike="noStrike" cap="none" baseline="30000">
                <a:solidFill>
                  <a:srgbClr val="FFFFFF"/>
                </a:solidFill>
                <a:latin typeface="Calibri"/>
                <a:ea typeface="Calibri"/>
                <a:cs typeface="Calibri"/>
                <a:sym typeface="Calibri"/>
              </a:rPr>
              <a:t>…</a:t>
            </a:r>
            <a:r>
              <a:rPr lang="en-US" sz="1400" b="1" i="0" u="none" strike="noStrike" cap="none">
                <a:solidFill>
                  <a:srgbClr val="FFFFFF"/>
                </a:solidFill>
                <a:latin typeface="Calibri"/>
                <a:ea typeface="Calibri"/>
                <a:cs typeface="Calibri"/>
                <a:sym typeface="Calibri"/>
              </a:rPr>
              <a:t>t</a:t>
            </a:r>
            <a:endParaRPr sz="1400" b="0" i="0" u="none" strike="noStrike" cap="none">
              <a:solidFill>
                <a:schemeClr val="dk1"/>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242"/>
        <p:cNvGrpSpPr/>
        <p:nvPr/>
      </p:nvGrpSpPr>
      <p:grpSpPr>
        <a:xfrm>
          <a:off x="0" y="0"/>
          <a:ext cx="0" cy="0"/>
          <a:chOff x="0" y="0"/>
          <a:chExt cx="0" cy="0"/>
        </a:xfrm>
      </p:grpSpPr>
      <p:sp>
        <p:nvSpPr>
          <p:cNvPr id="3243" name="Google Shape;3243;p245"/>
          <p:cNvSpPr/>
          <p:nvPr/>
        </p:nvSpPr>
        <p:spPr>
          <a:xfrm>
            <a:off x="0" y="4963502"/>
            <a:ext cx="9144000" cy="180340"/>
          </a:xfrm>
          <a:custGeom>
            <a:avLst/>
            <a:gdLst/>
            <a:ahLst/>
            <a:cxnLst/>
            <a:rect l="l" t="t" r="r" b="b"/>
            <a:pathLst>
              <a:path w="9144000" h="180339" extrusionOk="0">
                <a:moveTo>
                  <a:pt x="0" y="179997"/>
                </a:moveTo>
                <a:lnTo>
                  <a:pt x="9144000" y="179997"/>
                </a:lnTo>
                <a:lnTo>
                  <a:pt x="9144000" y="0"/>
                </a:lnTo>
                <a:lnTo>
                  <a:pt x="0" y="0"/>
                </a:lnTo>
                <a:lnTo>
                  <a:pt x="0" y="179997"/>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244" name="Google Shape;3244;p245"/>
          <p:cNvSpPr/>
          <p:nvPr/>
        </p:nvSpPr>
        <p:spPr>
          <a:xfrm>
            <a:off x="0" y="36008"/>
            <a:ext cx="9144000" cy="0"/>
          </a:xfrm>
          <a:custGeom>
            <a:avLst/>
            <a:gdLst/>
            <a:ahLst/>
            <a:cxnLst/>
            <a:rect l="l" t="t" r="r" b="b"/>
            <a:pathLst>
              <a:path w="9144000" h="120000" extrusionOk="0">
                <a:moveTo>
                  <a:pt x="0" y="0"/>
                </a:moveTo>
                <a:lnTo>
                  <a:pt x="9144000" y="0"/>
                </a:lnTo>
              </a:path>
            </a:pathLst>
          </a:custGeom>
          <a:noFill/>
          <a:ln w="72000" cap="flat" cmpd="sng">
            <a:solidFill>
              <a:srgbClr val="31ADB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245" name="Google Shape;3245;p245"/>
          <p:cNvSpPr/>
          <p:nvPr/>
        </p:nvSpPr>
        <p:spPr>
          <a:xfrm>
            <a:off x="3296539" y="1563624"/>
            <a:ext cx="1518793" cy="2736062"/>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246" name="Google Shape;3246;p245"/>
          <p:cNvSpPr txBox="1">
            <a:spLocks noGrp="1"/>
          </p:cNvSpPr>
          <p:nvPr>
            <p:ph type="title"/>
          </p:nvPr>
        </p:nvSpPr>
        <p:spPr>
          <a:xfrm>
            <a:off x="1266825" y="0"/>
            <a:ext cx="6609715" cy="1029969"/>
          </a:xfrm>
          <a:prstGeom prst="rect">
            <a:avLst/>
          </a:prstGeom>
          <a:noFill/>
          <a:ln>
            <a:noFill/>
          </a:ln>
        </p:spPr>
        <p:txBody>
          <a:bodyPr spcFirstLastPara="1" wrap="square" lIns="0" tIns="186050" rIns="0" bIns="0" anchor="ctr" anchorCtr="0">
            <a:noAutofit/>
          </a:bodyPr>
          <a:lstStyle/>
          <a:p>
            <a:pPr marL="0" lvl="0" indent="0" algn="ctr" rtl="0">
              <a:lnSpc>
                <a:spcPct val="100000"/>
              </a:lnSpc>
              <a:spcBef>
                <a:spcPts val="0"/>
              </a:spcBef>
              <a:spcAft>
                <a:spcPts val="0"/>
              </a:spcAft>
              <a:buClr>
                <a:srgbClr val="404040"/>
              </a:buClr>
              <a:buSzPts val="3600"/>
              <a:buFont typeface="Calibri"/>
              <a:buNone/>
            </a:pPr>
            <a:r>
              <a:rPr lang="en-US" sz="3600">
                <a:solidFill>
                  <a:srgbClr val="404040"/>
                </a:solidFill>
                <a:latin typeface="Calibri"/>
                <a:ea typeface="Calibri"/>
                <a:cs typeface="Calibri"/>
                <a:sym typeface="Calibri"/>
              </a:rPr>
              <a:t>CONTOH TES KEPRIBADIAN BERSTRUKTUR</a:t>
            </a:r>
            <a:endParaRPr sz="3600">
              <a:latin typeface="Calibri"/>
              <a:ea typeface="Calibri"/>
              <a:cs typeface="Calibri"/>
              <a:sym typeface="Calibri"/>
            </a:endParaRPr>
          </a:p>
          <a:p>
            <a:pPr marL="2540" lvl="0" indent="0" algn="ctr" rtl="0">
              <a:lnSpc>
                <a:spcPct val="100000"/>
              </a:lnSpc>
              <a:spcBef>
                <a:spcPts val="540"/>
              </a:spcBef>
              <a:spcAft>
                <a:spcPts val="0"/>
              </a:spcAft>
              <a:buClr>
                <a:srgbClr val="31ADB8"/>
              </a:buClr>
              <a:buSzPts val="1400"/>
              <a:buFont typeface="Calibri"/>
              <a:buNone/>
            </a:pPr>
            <a:r>
              <a:rPr lang="en-US" sz="1400" b="1">
                <a:solidFill>
                  <a:srgbClr val="31ADB8"/>
                </a:solidFill>
                <a:latin typeface="Calibri"/>
                <a:ea typeface="Calibri"/>
                <a:cs typeface="Calibri"/>
                <a:sym typeface="Calibri"/>
              </a:rPr>
              <a:t>STRATEGI ISI-LOGIS</a:t>
            </a:r>
            <a:endParaRPr sz="1400">
              <a:latin typeface="Calibri"/>
              <a:ea typeface="Calibri"/>
              <a:cs typeface="Calibri"/>
              <a:sym typeface="Calibri"/>
            </a:endParaRPr>
          </a:p>
        </p:txBody>
      </p:sp>
      <p:sp>
        <p:nvSpPr>
          <p:cNvPr id="3247" name="Google Shape;3247;p245"/>
          <p:cNvSpPr/>
          <p:nvPr/>
        </p:nvSpPr>
        <p:spPr>
          <a:xfrm>
            <a:off x="551967" y="1399921"/>
            <a:ext cx="540385" cy="3060065"/>
          </a:xfrm>
          <a:custGeom>
            <a:avLst/>
            <a:gdLst/>
            <a:ahLst/>
            <a:cxnLst/>
            <a:rect l="l" t="t" r="r" b="b"/>
            <a:pathLst>
              <a:path w="540385" h="3060065" extrusionOk="0">
                <a:moveTo>
                  <a:pt x="269989" y="0"/>
                </a:moveTo>
                <a:lnTo>
                  <a:pt x="221458" y="4350"/>
                </a:lnTo>
                <a:lnTo>
                  <a:pt x="175781" y="16894"/>
                </a:lnTo>
                <a:lnTo>
                  <a:pt x="133720" y="36867"/>
                </a:lnTo>
                <a:lnTo>
                  <a:pt x="96038" y="63507"/>
                </a:lnTo>
                <a:lnTo>
                  <a:pt x="63498" y="96051"/>
                </a:lnTo>
                <a:lnTo>
                  <a:pt x="36861" y="133735"/>
                </a:lnTo>
                <a:lnTo>
                  <a:pt x="16891" y="175797"/>
                </a:lnTo>
                <a:lnTo>
                  <a:pt x="4349" y="221474"/>
                </a:lnTo>
                <a:lnTo>
                  <a:pt x="0" y="270001"/>
                </a:lnTo>
                <a:lnTo>
                  <a:pt x="0" y="2789974"/>
                </a:lnTo>
                <a:lnTo>
                  <a:pt x="4349" y="2838508"/>
                </a:lnTo>
                <a:lnTo>
                  <a:pt x="16891" y="2884188"/>
                </a:lnTo>
                <a:lnTo>
                  <a:pt x="36861" y="2926251"/>
                </a:lnTo>
                <a:lnTo>
                  <a:pt x="63498" y="2963935"/>
                </a:lnTo>
                <a:lnTo>
                  <a:pt x="96038" y="2996476"/>
                </a:lnTo>
                <a:lnTo>
                  <a:pt x="133720" y="3023114"/>
                </a:lnTo>
                <a:lnTo>
                  <a:pt x="175781" y="3043084"/>
                </a:lnTo>
                <a:lnTo>
                  <a:pt x="221458" y="3055626"/>
                </a:lnTo>
                <a:lnTo>
                  <a:pt x="269989" y="3059976"/>
                </a:lnTo>
                <a:lnTo>
                  <a:pt x="318523" y="3055626"/>
                </a:lnTo>
                <a:lnTo>
                  <a:pt x="364203" y="3043084"/>
                </a:lnTo>
                <a:lnTo>
                  <a:pt x="406266" y="3023114"/>
                </a:lnTo>
                <a:lnTo>
                  <a:pt x="443950" y="2996476"/>
                </a:lnTo>
                <a:lnTo>
                  <a:pt x="476491" y="2963935"/>
                </a:lnTo>
                <a:lnTo>
                  <a:pt x="503129" y="2926251"/>
                </a:lnTo>
                <a:lnTo>
                  <a:pt x="523099" y="2884188"/>
                </a:lnTo>
                <a:lnTo>
                  <a:pt x="535641" y="2838508"/>
                </a:lnTo>
                <a:lnTo>
                  <a:pt x="539991" y="2789974"/>
                </a:lnTo>
                <a:lnTo>
                  <a:pt x="539991" y="270001"/>
                </a:lnTo>
                <a:lnTo>
                  <a:pt x="535641" y="221474"/>
                </a:lnTo>
                <a:lnTo>
                  <a:pt x="523099" y="175797"/>
                </a:lnTo>
                <a:lnTo>
                  <a:pt x="503129" y="133735"/>
                </a:lnTo>
                <a:lnTo>
                  <a:pt x="476491" y="96051"/>
                </a:lnTo>
                <a:lnTo>
                  <a:pt x="443950" y="63507"/>
                </a:lnTo>
                <a:lnTo>
                  <a:pt x="406266" y="36867"/>
                </a:lnTo>
                <a:lnTo>
                  <a:pt x="364203" y="16894"/>
                </a:lnTo>
                <a:lnTo>
                  <a:pt x="318523" y="4350"/>
                </a:lnTo>
                <a:lnTo>
                  <a:pt x="269989" y="0"/>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248" name="Google Shape;3248;p245"/>
          <p:cNvSpPr/>
          <p:nvPr/>
        </p:nvSpPr>
        <p:spPr>
          <a:xfrm>
            <a:off x="1303908" y="1399921"/>
            <a:ext cx="540385" cy="3060065"/>
          </a:xfrm>
          <a:custGeom>
            <a:avLst/>
            <a:gdLst/>
            <a:ahLst/>
            <a:cxnLst/>
            <a:rect l="l" t="t" r="r" b="b"/>
            <a:pathLst>
              <a:path w="540385" h="3060065" extrusionOk="0">
                <a:moveTo>
                  <a:pt x="270002" y="0"/>
                </a:moveTo>
                <a:lnTo>
                  <a:pt x="221474" y="4350"/>
                </a:lnTo>
                <a:lnTo>
                  <a:pt x="175797" y="16894"/>
                </a:lnTo>
                <a:lnTo>
                  <a:pt x="133735" y="36867"/>
                </a:lnTo>
                <a:lnTo>
                  <a:pt x="96051" y="63507"/>
                </a:lnTo>
                <a:lnTo>
                  <a:pt x="63507" y="96051"/>
                </a:lnTo>
                <a:lnTo>
                  <a:pt x="36867" y="133735"/>
                </a:lnTo>
                <a:lnTo>
                  <a:pt x="16894" y="175797"/>
                </a:lnTo>
                <a:lnTo>
                  <a:pt x="4350" y="221474"/>
                </a:lnTo>
                <a:lnTo>
                  <a:pt x="0" y="270001"/>
                </a:lnTo>
                <a:lnTo>
                  <a:pt x="0" y="2789974"/>
                </a:lnTo>
                <a:lnTo>
                  <a:pt x="4350" y="2838508"/>
                </a:lnTo>
                <a:lnTo>
                  <a:pt x="16894" y="2884188"/>
                </a:lnTo>
                <a:lnTo>
                  <a:pt x="36867" y="2926251"/>
                </a:lnTo>
                <a:lnTo>
                  <a:pt x="63507" y="2963935"/>
                </a:lnTo>
                <a:lnTo>
                  <a:pt x="96051" y="2996476"/>
                </a:lnTo>
                <a:lnTo>
                  <a:pt x="133735" y="3023114"/>
                </a:lnTo>
                <a:lnTo>
                  <a:pt x="175797" y="3043084"/>
                </a:lnTo>
                <a:lnTo>
                  <a:pt x="221474" y="3055626"/>
                </a:lnTo>
                <a:lnTo>
                  <a:pt x="270002" y="3059976"/>
                </a:lnTo>
                <a:lnTo>
                  <a:pt x="318529" y="3055626"/>
                </a:lnTo>
                <a:lnTo>
                  <a:pt x="364206" y="3043084"/>
                </a:lnTo>
                <a:lnTo>
                  <a:pt x="406268" y="3023114"/>
                </a:lnTo>
                <a:lnTo>
                  <a:pt x="443952" y="2996476"/>
                </a:lnTo>
                <a:lnTo>
                  <a:pt x="476496" y="2963935"/>
                </a:lnTo>
                <a:lnTo>
                  <a:pt x="503136" y="2926251"/>
                </a:lnTo>
                <a:lnTo>
                  <a:pt x="523109" y="2884188"/>
                </a:lnTo>
                <a:lnTo>
                  <a:pt x="535653" y="2838508"/>
                </a:lnTo>
                <a:lnTo>
                  <a:pt x="540004" y="2789974"/>
                </a:lnTo>
                <a:lnTo>
                  <a:pt x="540004" y="270001"/>
                </a:lnTo>
                <a:lnTo>
                  <a:pt x="535653" y="221474"/>
                </a:lnTo>
                <a:lnTo>
                  <a:pt x="523109" y="175797"/>
                </a:lnTo>
                <a:lnTo>
                  <a:pt x="503136" y="133735"/>
                </a:lnTo>
                <a:lnTo>
                  <a:pt x="476496" y="96051"/>
                </a:lnTo>
                <a:lnTo>
                  <a:pt x="443952" y="63507"/>
                </a:lnTo>
                <a:lnTo>
                  <a:pt x="406268" y="36867"/>
                </a:lnTo>
                <a:lnTo>
                  <a:pt x="364206" y="16894"/>
                </a:lnTo>
                <a:lnTo>
                  <a:pt x="318529" y="4350"/>
                </a:lnTo>
                <a:lnTo>
                  <a:pt x="270002" y="0"/>
                </a:lnTo>
                <a:close/>
              </a:path>
            </a:pathLst>
          </a:custGeom>
          <a:solidFill>
            <a:srgbClr val="F1A30D"/>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249" name="Google Shape;3249;p245"/>
          <p:cNvSpPr/>
          <p:nvPr/>
        </p:nvSpPr>
        <p:spPr>
          <a:xfrm>
            <a:off x="2055876" y="1399921"/>
            <a:ext cx="540385" cy="3060065"/>
          </a:xfrm>
          <a:custGeom>
            <a:avLst/>
            <a:gdLst/>
            <a:ahLst/>
            <a:cxnLst/>
            <a:rect l="l" t="t" r="r" b="b"/>
            <a:pathLst>
              <a:path w="540385" h="3060065" extrusionOk="0">
                <a:moveTo>
                  <a:pt x="270001" y="0"/>
                </a:moveTo>
                <a:lnTo>
                  <a:pt x="221474" y="4350"/>
                </a:lnTo>
                <a:lnTo>
                  <a:pt x="175797" y="16894"/>
                </a:lnTo>
                <a:lnTo>
                  <a:pt x="133735" y="36867"/>
                </a:lnTo>
                <a:lnTo>
                  <a:pt x="96051" y="63507"/>
                </a:lnTo>
                <a:lnTo>
                  <a:pt x="63507" y="96051"/>
                </a:lnTo>
                <a:lnTo>
                  <a:pt x="36867" y="133735"/>
                </a:lnTo>
                <a:lnTo>
                  <a:pt x="16894" y="175797"/>
                </a:lnTo>
                <a:lnTo>
                  <a:pt x="4350" y="221474"/>
                </a:lnTo>
                <a:lnTo>
                  <a:pt x="0" y="270001"/>
                </a:lnTo>
                <a:lnTo>
                  <a:pt x="0" y="2789974"/>
                </a:lnTo>
                <a:lnTo>
                  <a:pt x="4350" y="2838508"/>
                </a:lnTo>
                <a:lnTo>
                  <a:pt x="16894" y="2884188"/>
                </a:lnTo>
                <a:lnTo>
                  <a:pt x="36867" y="2926251"/>
                </a:lnTo>
                <a:lnTo>
                  <a:pt x="63507" y="2963935"/>
                </a:lnTo>
                <a:lnTo>
                  <a:pt x="96051" y="2996476"/>
                </a:lnTo>
                <a:lnTo>
                  <a:pt x="133735" y="3023114"/>
                </a:lnTo>
                <a:lnTo>
                  <a:pt x="175797" y="3043084"/>
                </a:lnTo>
                <a:lnTo>
                  <a:pt x="221474" y="3055626"/>
                </a:lnTo>
                <a:lnTo>
                  <a:pt x="270001" y="3059976"/>
                </a:lnTo>
                <a:lnTo>
                  <a:pt x="318529" y="3055626"/>
                </a:lnTo>
                <a:lnTo>
                  <a:pt x="364206" y="3043084"/>
                </a:lnTo>
                <a:lnTo>
                  <a:pt x="406268" y="3023114"/>
                </a:lnTo>
                <a:lnTo>
                  <a:pt x="443952" y="2996476"/>
                </a:lnTo>
                <a:lnTo>
                  <a:pt x="476496" y="2963935"/>
                </a:lnTo>
                <a:lnTo>
                  <a:pt x="503136" y="2926251"/>
                </a:lnTo>
                <a:lnTo>
                  <a:pt x="523109" y="2884188"/>
                </a:lnTo>
                <a:lnTo>
                  <a:pt x="535653" y="2838508"/>
                </a:lnTo>
                <a:lnTo>
                  <a:pt x="540004" y="2789974"/>
                </a:lnTo>
                <a:lnTo>
                  <a:pt x="540004" y="270001"/>
                </a:lnTo>
                <a:lnTo>
                  <a:pt x="535653" y="221474"/>
                </a:lnTo>
                <a:lnTo>
                  <a:pt x="523109" y="175797"/>
                </a:lnTo>
                <a:lnTo>
                  <a:pt x="503136" y="133735"/>
                </a:lnTo>
                <a:lnTo>
                  <a:pt x="476496" y="96051"/>
                </a:lnTo>
                <a:lnTo>
                  <a:pt x="443952" y="63507"/>
                </a:lnTo>
                <a:lnTo>
                  <a:pt x="406268" y="36867"/>
                </a:lnTo>
                <a:lnTo>
                  <a:pt x="364206" y="16894"/>
                </a:lnTo>
                <a:lnTo>
                  <a:pt x="318529" y="4350"/>
                </a:lnTo>
                <a:lnTo>
                  <a:pt x="270001" y="0"/>
                </a:lnTo>
                <a:close/>
              </a:path>
            </a:pathLst>
          </a:custGeom>
          <a:solidFill>
            <a:srgbClr val="F1A30D"/>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250" name="Google Shape;3250;p245"/>
          <p:cNvSpPr/>
          <p:nvPr/>
        </p:nvSpPr>
        <p:spPr>
          <a:xfrm>
            <a:off x="2807842" y="1399921"/>
            <a:ext cx="540385" cy="3060065"/>
          </a:xfrm>
          <a:custGeom>
            <a:avLst/>
            <a:gdLst/>
            <a:ahLst/>
            <a:cxnLst/>
            <a:rect l="l" t="t" r="r" b="b"/>
            <a:pathLst>
              <a:path w="540385" h="3060065" extrusionOk="0">
                <a:moveTo>
                  <a:pt x="270001" y="0"/>
                </a:moveTo>
                <a:lnTo>
                  <a:pt x="221474" y="4350"/>
                </a:lnTo>
                <a:lnTo>
                  <a:pt x="175797" y="16894"/>
                </a:lnTo>
                <a:lnTo>
                  <a:pt x="133735" y="36867"/>
                </a:lnTo>
                <a:lnTo>
                  <a:pt x="96051" y="63507"/>
                </a:lnTo>
                <a:lnTo>
                  <a:pt x="63507" y="96051"/>
                </a:lnTo>
                <a:lnTo>
                  <a:pt x="36867" y="133735"/>
                </a:lnTo>
                <a:lnTo>
                  <a:pt x="16894" y="175797"/>
                </a:lnTo>
                <a:lnTo>
                  <a:pt x="4350" y="221474"/>
                </a:lnTo>
                <a:lnTo>
                  <a:pt x="0" y="270001"/>
                </a:lnTo>
                <a:lnTo>
                  <a:pt x="0" y="2789974"/>
                </a:lnTo>
                <a:lnTo>
                  <a:pt x="4350" y="2838508"/>
                </a:lnTo>
                <a:lnTo>
                  <a:pt x="16894" y="2884188"/>
                </a:lnTo>
                <a:lnTo>
                  <a:pt x="36867" y="2926251"/>
                </a:lnTo>
                <a:lnTo>
                  <a:pt x="63507" y="2963935"/>
                </a:lnTo>
                <a:lnTo>
                  <a:pt x="96051" y="2996476"/>
                </a:lnTo>
                <a:lnTo>
                  <a:pt x="133735" y="3023114"/>
                </a:lnTo>
                <a:lnTo>
                  <a:pt x="175797" y="3043084"/>
                </a:lnTo>
                <a:lnTo>
                  <a:pt x="221474" y="3055626"/>
                </a:lnTo>
                <a:lnTo>
                  <a:pt x="270001" y="3059976"/>
                </a:lnTo>
                <a:lnTo>
                  <a:pt x="318529" y="3055626"/>
                </a:lnTo>
                <a:lnTo>
                  <a:pt x="364206" y="3043084"/>
                </a:lnTo>
                <a:lnTo>
                  <a:pt x="406268" y="3023114"/>
                </a:lnTo>
                <a:lnTo>
                  <a:pt x="443952" y="2996476"/>
                </a:lnTo>
                <a:lnTo>
                  <a:pt x="476496" y="2963935"/>
                </a:lnTo>
                <a:lnTo>
                  <a:pt x="503136" y="2926251"/>
                </a:lnTo>
                <a:lnTo>
                  <a:pt x="523109" y="2884188"/>
                </a:lnTo>
                <a:lnTo>
                  <a:pt x="535653" y="2838508"/>
                </a:lnTo>
                <a:lnTo>
                  <a:pt x="540004" y="2789974"/>
                </a:lnTo>
                <a:lnTo>
                  <a:pt x="540004" y="270001"/>
                </a:lnTo>
                <a:lnTo>
                  <a:pt x="535653" y="221474"/>
                </a:lnTo>
                <a:lnTo>
                  <a:pt x="523109" y="175797"/>
                </a:lnTo>
                <a:lnTo>
                  <a:pt x="503136" y="133735"/>
                </a:lnTo>
                <a:lnTo>
                  <a:pt x="476496" y="96051"/>
                </a:lnTo>
                <a:lnTo>
                  <a:pt x="443952" y="63507"/>
                </a:lnTo>
                <a:lnTo>
                  <a:pt x="406268" y="36867"/>
                </a:lnTo>
                <a:lnTo>
                  <a:pt x="364206" y="16894"/>
                </a:lnTo>
                <a:lnTo>
                  <a:pt x="318529" y="4350"/>
                </a:lnTo>
                <a:lnTo>
                  <a:pt x="270001" y="0"/>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251" name="Google Shape;3251;p245"/>
          <p:cNvSpPr/>
          <p:nvPr/>
        </p:nvSpPr>
        <p:spPr>
          <a:xfrm>
            <a:off x="4380991" y="2317876"/>
            <a:ext cx="1224280" cy="1224280"/>
          </a:xfrm>
          <a:custGeom>
            <a:avLst/>
            <a:gdLst/>
            <a:ahLst/>
            <a:cxnLst/>
            <a:rect l="l" t="t" r="r" b="b"/>
            <a:pathLst>
              <a:path w="1224279" h="1224279" extrusionOk="0">
                <a:moveTo>
                  <a:pt x="612140" y="0"/>
                </a:moveTo>
                <a:lnTo>
                  <a:pt x="564301" y="1840"/>
                </a:lnTo>
                <a:lnTo>
                  <a:pt x="517470" y="7272"/>
                </a:lnTo>
                <a:lnTo>
                  <a:pt x="471782" y="16160"/>
                </a:lnTo>
                <a:lnTo>
                  <a:pt x="427373" y="28366"/>
                </a:lnTo>
                <a:lnTo>
                  <a:pt x="384379" y="43756"/>
                </a:lnTo>
                <a:lnTo>
                  <a:pt x="342937" y="62193"/>
                </a:lnTo>
                <a:lnTo>
                  <a:pt x="303181" y="83542"/>
                </a:lnTo>
                <a:lnTo>
                  <a:pt x="265250" y="107666"/>
                </a:lnTo>
                <a:lnTo>
                  <a:pt x="229278" y="134430"/>
                </a:lnTo>
                <a:lnTo>
                  <a:pt x="195401" y="163698"/>
                </a:lnTo>
                <a:lnTo>
                  <a:pt x="163757" y="195333"/>
                </a:lnTo>
                <a:lnTo>
                  <a:pt x="134480" y="229201"/>
                </a:lnTo>
                <a:lnTo>
                  <a:pt x="107708" y="265164"/>
                </a:lnTo>
                <a:lnTo>
                  <a:pt x="83575" y="303087"/>
                </a:lnTo>
                <a:lnTo>
                  <a:pt x="62218" y="342835"/>
                </a:lnTo>
                <a:lnTo>
                  <a:pt x="43774" y="384270"/>
                </a:lnTo>
                <a:lnTo>
                  <a:pt x="28378" y="427258"/>
                </a:lnTo>
                <a:lnTo>
                  <a:pt x="16167" y="471662"/>
                </a:lnTo>
                <a:lnTo>
                  <a:pt x="7276" y="517346"/>
                </a:lnTo>
                <a:lnTo>
                  <a:pt x="1841" y="564175"/>
                </a:lnTo>
                <a:lnTo>
                  <a:pt x="0" y="612013"/>
                </a:lnTo>
                <a:lnTo>
                  <a:pt x="1841" y="659850"/>
                </a:lnTo>
                <a:lnTo>
                  <a:pt x="7276" y="706679"/>
                </a:lnTo>
                <a:lnTo>
                  <a:pt x="16167" y="752363"/>
                </a:lnTo>
                <a:lnTo>
                  <a:pt x="28378" y="796767"/>
                </a:lnTo>
                <a:lnTo>
                  <a:pt x="43774" y="839755"/>
                </a:lnTo>
                <a:lnTo>
                  <a:pt x="62218" y="881190"/>
                </a:lnTo>
                <a:lnTo>
                  <a:pt x="83575" y="920938"/>
                </a:lnTo>
                <a:lnTo>
                  <a:pt x="107708" y="958861"/>
                </a:lnTo>
                <a:lnTo>
                  <a:pt x="134480" y="994824"/>
                </a:lnTo>
                <a:lnTo>
                  <a:pt x="163757" y="1028692"/>
                </a:lnTo>
                <a:lnTo>
                  <a:pt x="195401" y="1060327"/>
                </a:lnTo>
                <a:lnTo>
                  <a:pt x="229278" y="1089595"/>
                </a:lnTo>
                <a:lnTo>
                  <a:pt x="265250" y="1116359"/>
                </a:lnTo>
                <a:lnTo>
                  <a:pt x="303181" y="1140483"/>
                </a:lnTo>
                <a:lnTo>
                  <a:pt x="342937" y="1161832"/>
                </a:lnTo>
                <a:lnTo>
                  <a:pt x="384379" y="1180269"/>
                </a:lnTo>
                <a:lnTo>
                  <a:pt x="427373" y="1195659"/>
                </a:lnTo>
                <a:lnTo>
                  <a:pt x="471782" y="1207865"/>
                </a:lnTo>
                <a:lnTo>
                  <a:pt x="517470" y="1216753"/>
                </a:lnTo>
                <a:lnTo>
                  <a:pt x="564301" y="1222185"/>
                </a:lnTo>
                <a:lnTo>
                  <a:pt x="612140" y="1224026"/>
                </a:lnTo>
                <a:lnTo>
                  <a:pt x="659960" y="1222185"/>
                </a:lnTo>
                <a:lnTo>
                  <a:pt x="706776" y="1216753"/>
                </a:lnTo>
                <a:lnTo>
                  <a:pt x="752450" y="1207865"/>
                </a:lnTo>
                <a:lnTo>
                  <a:pt x="796847" y="1195659"/>
                </a:lnTo>
                <a:lnTo>
                  <a:pt x="839829" y="1180269"/>
                </a:lnTo>
                <a:lnTo>
                  <a:pt x="881262" y="1161832"/>
                </a:lnTo>
                <a:lnTo>
                  <a:pt x="921008" y="1140483"/>
                </a:lnTo>
                <a:lnTo>
                  <a:pt x="958932" y="1116359"/>
                </a:lnTo>
                <a:lnTo>
                  <a:pt x="994898" y="1089595"/>
                </a:lnTo>
                <a:lnTo>
                  <a:pt x="1028769" y="1060327"/>
                </a:lnTo>
                <a:lnTo>
                  <a:pt x="1060409" y="1028692"/>
                </a:lnTo>
                <a:lnTo>
                  <a:pt x="1089682" y="994824"/>
                </a:lnTo>
                <a:lnTo>
                  <a:pt x="1116451" y="958861"/>
                </a:lnTo>
                <a:lnTo>
                  <a:pt x="1140582" y="920938"/>
                </a:lnTo>
                <a:lnTo>
                  <a:pt x="1161937" y="881190"/>
                </a:lnTo>
                <a:lnTo>
                  <a:pt x="1180380" y="839755"/>
                </a:lnTo>
                <a:lnTo>
                  <a:pt x="1195775" y="796767"/>
                </a:lnTo>
                <a:lnTo>
                  <a:pt x="1207986" y="752363"/>
                </a:lnTo>
                <a:lnTo>
                  <a:pt x="1216876" y="706679"/>
                </a:lnTo>
                <a:lnTo>
                  <a:pt x="1222311" y="659850"/>
                </a:lnTo>
                <a:lnTo>
                  <a:pt x="1224153" y="612013"/>
                </a:lnTo>
                <a:lnTo>
                  <a:pt x="1222311" y="564175"/>
                </a:lnTo>
                <a:lnTo>
                  <a:pt x="1216876" y="517346"/>
                </a:lnTo>
                <a:lnTo>
                  <a:pt x="1207986" y="471662"/>
                </a:lnTo>
                <a:lnTo>
                  <a:pt x="1195775" y="427258"/>
                </a:lnTo>
                <a:lnTo>
                  <a:pt x="1180380" y="384270"/>
                </a:lnTo>
                <a:lnTo>
                  <a:pt x="1161937" y="342835"/>
                </a:lnTo>
                <a:lnTo>
                  <a:pt x="1140582" y="303087"/>
                </a:lnTo>
                <a:lnTo>
                  <a:pt x="1116451" y="265164"/>
                </a:lnTo>
                <a:lnTo>
                  <a:pt x="1089682" y="229201"/>
                </a:lnTo>
                <a:lnTo>
                  <a:pt x="1060409" y="195333"/>
                </a:lnTo>
                <a:lnTo>
                  <a:pt x="1028769" y="163698"/>
                </a:lnTo>
                <a:lnTo>
                  <a:pt x="994898" y="134430"/>
                </a:lnTo>
                <a:lnTo>
                  <a:pt x="958932" y="107666"/>
                </a:lnTo>
                <a:lnTo>
                  <a:pt x="921008" y="83542"/>
                </a:lnTo>
                <a:lnTo>
                  <a:pt x="881262" y="62193"/>
                </a:lnTo>
                <a:lnTo>
                  <a:pt x="839829" y="43756"/>
                </a:lnTo>
                <a:lnTo>
                  <a:pt x="796847" y="28366"/>
                </a:lnTo>
                <a:lnTo>
                  <a:pt x="752450" y="16160"/>
                </a:lnTo>
                <a:lnTo>
                  <a:pt x="706776" y="7272"/>
                </a:lnTo>
                <a:lnTo>
                  <a:pt x="659960" y="1840"/>
                </a:lnTo>
                <a:lnTo>
                  <a:pt x="612140" y="0"/>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252" name="Google Shape;3252;p245"/>
          <p:cNvSpPr/>
          <p:nvPr/>
        </p:nvSpPr>
        <p:spPr>
          <a:xfrm>
            <a:off x="4821935" y="2665476"/>
            <a:ext cx="560070" cy="476250"/>
          </a:xfrm>
          <a:custGeom>
            <a:avLst/>
            <a:gdLst/>
            <a:ahLst/>
            <a:cxnLst/>
            <a:rect l="l" t="t" r="r" b="b"/>
            <a:pathLst>
              <a:path w="560070" h="476250" extrusionOk="0">
                <a:moveTo>
                  <a:pt x="272564" y="369316"/>
                </a:moveTo>
                <a:lnTo>
                  <a:pt x="176022" y="369316"/>
                </a:lnTo>
                <a:lnTo>
                  <a:pt x="173227" y="475742"/>
                </a:lnTo>
                <a:lnTo>
                  <a:pt x="260476" y="433197"/>
                </a:lnTo>
                <a:lnTo>
                  <a:pt x="272564" y="369316"/>
                </a:lnTo>
                <a:close/>
              </a:path>
              <a:path w="560070" h="476250" extrusionOk="0">
                <a:moveTo>
                  <a:pt x="80772" y="280288"/>
                </a:moveTo>
                <a:lnTo>
                  <a:pt x="66293" y="294640"/>
                </a:lnTo>
                <a:lnTo>
                  <a:pt x="126746" y="387476"/>
                </a:lnTo>
                <a:lnTo>
                  <a:pt x="132714" y="384937"/>
                </a:lnTo>
                <a:lnTo>
                  <a:pt x="139191" y="382524"/>
                </a:lnTo>
                <a:lnTo>
                  <a:pt x="146050" y="380365"/>
                </a:lnTo>
                <a:lnTo>
                  <a:pt x="80772" y="280288"/>
                </a:lnTo>
                <a:close/>
              </a:path>
              <a:path w="560070" h="476250" extrusionOk="0">
                <a:moveTo>
                  <a:pt x="74040" y="154431"/>
                </a:moveTo>
                <a:lnTo>
                  <a:pt x="0" y="217297"/>
                </a:lnTo>
                <a:lnTo>
                  <a:pt x="101346" y="258699"/>
                </a:lnTo>
                <a:lnTo>
                  <a:pt x="95250" y="265303"/>
                </a:lnTo>
                <a:lnTo>
                  <a:pt x="92201" y="268350"/>
                </a:lnTo>
                <a:lnTo>
                  <a:pt x="161543" y="374650"/>
                </a:lnTo>
                <a:lnTo>
                  <a:pt x="176022" y="369316"/>
                </a:lnTo>
                <a:lnTo>
                  <a:pt x="272564" y="369316"/>
                </a:lnTo>
                <a:lnTo>
                  <a:pt x="279653" y="331850"/>
                </a:lnTo>
                <a:lnTo>
                  <a:pt x="323305" y="314281"/>
                </a:lnTo>
                <a:lnTo>
                  <a:pt x="367389" y="293870"/>
                </a:lnTo>
                <a:lnTo>
                  <a:pt x="410925" y="270079"/>
                </a:lnTo>
                <a:lnTo>
                  <a:pt x="452930" y="242365"/>
                </a:lnTo>
                <a:lnTo>
                  <a:pt x="492423" y="210192"/>
                </a:lnTo>
                <a:lnTo>
                  <a:pt x="506453" y="195703"/>
                </a:lnTo>
                <a:lnTo>
                  <a:pt x="424303" y="195703"/>
                </a:lnTo>
                <a:lnTo>
                  <a:pt x="400050" y="195325"/>
                </a:lnTo>
                <a:lnTo>
                  <a:pt x="377701" y="185900"/>
                </a:lnTo>
                <a:lnTo>
                  <a:pt x="370329" y="178435"/>
                </a:lnTo>
                <a:lnTo>
                  <a:pt x="175005" y="178435"/>
                </a:lnTo>
                <a:lnTo>
                  <a:pt x="175387" y="177926"/>
                </a:lnTo>
                <a:lnTo>
                  <a:pt x="74040" y="154431"/>
                </a:lnTo>
                <a:close/>
              </a:path>
              <a:path w="560070" h="476250" extrusionOk="0">
                <a:moveTo>
                  <a:pt x="498779" y="71052"/>
                </a:moveTo>
                <a:lnTo>
                  <a:pt x="401778" y="71052"/>
                </a:lnTo>
                <a:lnTo>
                  <a:pt x="426037" y="71405"/>
                </a:lnTo>
                <a:lnTo>
                  <a:pt x="448415" y="80855"/>
                </a:lnTo>
                <a:lnTo>
                  <a:pt x="466089" y="98806"/>
                </a:lnTo>
                <a:lnTo>
                  <a:pt x="475357" y="122124"/>
                </a:lnTo>
                <a:lnTo>
                  <a:pt x="474979" y="146383"/>
                </a:lnTo>
                <a:lnTo>
                  <a:pt x="465554" y="168761"/>
                </a:lnTo>
                <a:lnTo>
                  <a:pt x="447675" y="186436"/>
                </a:lnTo>
                <a:lnTo>
                  <a:pt x="424303" y="195703"/>
                </a:lnTo>
                <a:lnTo>
                  <a:pt x="506453" y="195703"/>
                </a:lnTo>
                <a:lnTo>
                  <a:pt x="528421" y="173017"/>
                </a:lnTo>
                <a:lnTo>
                  <a:pt x="559942" y="130301"/>
                </a:lnTo>
                <a:lnTo>
                  <a:pt x="526879" y="106709"/>
                </a:lnTo>
                <a:lnTo>
                  <a:pt x="501173" y="76057"/>
                </a:lnTo>
                <a:lnTo>
                  <a:pt x="498779" y="71052"/>
                </a:lnTo>
                <a:close/>
              </a:path>
              <a:path w="560070" h="476250" extrusionOk="0">
                <a:moveTo>
                  <a:pt x="476123" y="0"/>
                </a:moveTo>
                <a:lnTo>
                  <a:pt x="424964" y="12226"/>
                </a:lnTo>
                <a:lnTo>
                  <a:pt x="376743" y="30727"/>
                </a:lnTo>
                <a:lnTo>
                  <a:pt x="331441" y="54357"/>
                </a:lnTo>
                <a:lnTo>
                  <a:pt x="289041" y="81973"/>
                </a:lnTo>
                <a:lnTo>
                  <a:pt x="249524" y="112430"/>
                </a:lnTo>
                <a:lnTo>
                  <a:pt x="212824" y="144631"/>
                </a:lnTo>
                <a:lnTo>
                  <a:pt x="179069" y="177292"/>
                </a:lnTo>
                <a:lnTo>
                  <a:pt x="175005" y="178435"/>
                </a:lnTo>
                <a:lnTo>
                  <a:pt x="370329" y="178435"/>
                </a:lnTo>
                <a:lnTo>
                  <a:pt x="360044" y="168021"/>
                </a:lnTo>
                <a:lnTo>
                  <a:pt x="350760" y="144631"/>
                </a:lnTo>
                <a:lnTo>
                  <a:pt x="351107" y="120348"/>
                </a:lnTo>
                <a:lnTo>
                  <a:pt x="360527" y="97994"/>
                </a:lnTo>
                <a:lnTo>
                  <a:pt x="378460" y="80391"/>
                </a:lnTo>
                <a:lnTo>
                  <a:pt x="401778" y="71052"/>
                </a:lnTo>
                <a:lnTo>
                  <a:pt x="498779" y="71052"/>
                </a:lnTo>
                <a:lnTo>
                  <a:pt x="483897" y="39951"/>
                </a:lnTo>
                <a:lnTo>
                  <a:pt x="476123" y="0"/>
                </a:lnTo>
                <a:close/>
              </a:path>
              <a:path w="560070" h="476250" extrusionOk="0">
                <a:moveTo>
                  <a:pt x="407400" y="102236"/>
                </a:moveTo>
                <a:lnTo>
                  <a:pt x="395731" y="106934"/>
                </a:lnTo>
                <a:lnTo>
                  <a:pt x="386784" y="115724"/>
                </a:lnTo>
                <a:lnTo>
                  <a:pt x="382063" y="126873"/>
                </a:lnTo>
                <a:lnTo>
                  <a:pt x="381890" y="138973"/>
                </a:lnTo>
                <a:lnTo>
                  <a:pt x="386588" y="150622"/>
                </a:lnTo>
                <a:lnTo>
                  <a:pt x="395380" y="159625"/>
                </a:lnTo>
                <a:lnTo>
                  <a:pt x="406542" y="164353"/>
                </a:lnTo>
                <a:lnTo>
                  <a:pt x="418681" y="164534"/>
                </a:lnTo>
                <a:lnTo>
                  <a:pt x="430402" y="159893"/>
                </a:lnTo>
                <a:lnTo>
                  <a:pt x="439332" y="151082"/>
                </a:lnTo>
                <a:lnTo>
                  <a:pt x="444023" y="139890"/>
                </a:lnTo>
                <a:lnTo>
                  <a:pt x="444190" y="127746"/>
                </a:lnTo>
                <a:lnTo>
                  <a:pt x="439547" y="116078"/>
                </a:lnTo>
                <a:lnTo>
                  <a:pt x="430736" y="107130"/>
                </a:lnTo>
                <a:lnTo>
                  <a:pt x="419544" y="102409"/>
                </a:lnTo>
                <a:lnTo>
                  <a:pt x="407400" y="102236"/>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253" name="Google Shape;3253;p245"/>
          <p:cNvSpPr/>
          <p:nvPr/>
        </p:nvSpPr>
        <p:spPr>
          <a:xfrm>
            <a:off x="5313298" y="2663382"/>
            <a:ext cx="116077" cy="118044"/>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254" name="Google Shape;3254;p245"/>
          <p:cNvSpPr/>
          <p:nvPr/>
        </p:nvSpPr>
        <p:spPr>
          <a:xfrm>
            <a:off x="4594886" y="2765044"/>
            <a:ext cx="331470" cy="528320"/>
          </a:xfrm>
          <a:custGeom>
            <a:avLst/>
            <a:gdLst/>
            <a:ahLst/>
            <a:cxnLst/>
            <a:rect l="l" t="t" r="r" b="b"/>
            <a:pathLst>
              <a:path w="331470" h="528320" extrusionOk="0">
                <a:moveTo>
                  <a:pt x="136273" y="308943"/>
                </a:moveTo>
                <a:lnTo>
                  <a:pt x="44756" y="308943"/>
                </a:lnTo>
                <a:lnTo>
                  <a:pt x="57343" y="309723"/>
                </a:lnTo>
                <a:lnTo>
                  <a:pt x="64869" y="318897"/>
                </a:lnTo>
                <a:lnTo>
                  <a:pt x="59995" y="349479"/>
                </a:lnTo>
                <a:lnTo>
                  <a:pt x="42470" y="377716"/>
                </a:lnTo>
                <a:lnTo>
                  <a:pt x="20896" y="406638"/>
                </a:lnTo>
                <a:lnTo>
                  <a:pt x="3872" y="439274"/>
                </a:lnTo>
                <a:lnTo>
                  <a:pt x="0" y="478655"/>
                </a:lnTo>
                <a:lnTo>
                  <a:pt x="17879" y="527812"/>
                </a:lnTo>
                <a:lnTo>
                  <a:pt x="47844" y="498556"/>
                </a:lnTo>
                <a:lnTo>
                  <a:pt x="78358" y="486566"/>
                </a:lnTo>
                <a:lnTo>
                  <a:pt x="109503" y="484677"/>
                </a:lnTo>
                <a:lnTo>
                  <a:pt x="152131" y="484677"/>
                </a:lnTo>
                <a:lnTo>
                  <a:pt x="174014" y="482547"/>
                </a:lnTo>
                <a:lnTo>
                  <a:pt x="207544" y="467976"/>
                </a:lnTo>
                <a:lnTo>
                  <a:pt x="242034" y="434848"/>
                </a:lnTo>
                <a:lnTo>
                  <a:pt x="249406" y="431667"/>
                </a:lnTo>
                <a:lnTo>
                  <a:pt x="304462" y="431667"/>
                </a:lnTo>
                <a:lnTo>
                  <a:pt x="317774" y="417052"/>
                </a:lnTo>
                <a:lnTo>
                  <a:pt x="319744" y="412750"/>
                </a:lnTo>
                <a:lnTo>
                  <a:pt x="104874" y="412750"/>
                </a:lnTo>
                <a:lnTo>
                  <a:pt x="113401" y="357849"/>
                </a:lnTo>
                <a:lnTo>
                  <a:pt x="132780" y="313334"/>
                </a:lnTo>
                <a:lnTo>
                  <a:pt x="136273" y="308943"/>
                </a:lnTo>
                <a:close/>
              </a:path>
              <a:path w="331470" h="528320" extrusionOk="0">
                <a:moveTo>
                  <a:pt x="304462" y="431667"/>
                </a:moveTo>
                <a:lnTo>
                  <a:pt x="249406" y="431667"/>
                </a:lnTo>
                <a:lnTo>
                  <a:pt x="245384" y="449595"/>
                </a:lnTo>
                <a:lnTo>
                  <a:pt x="240481" y="475549"/>
                </a:lnTo>
                <a:lnTo>
                  <a:pt x="245209" y="496443"/>
                </a:lnTo>
                <a:lnTo>
                  <a:pt x="269445" y="466331"/>
                </a:lnTo>
                <a:lnTo>
                  <a:pt x="295370" y="441649"/>
                </a:lnTo>
                <a:lnTo>
                  <a:pt x="304462" y="431667"/>
                </a:lnTo>
                <a:close/>
              </a:path>
              <a:path w="331470" h="528320" extrusionOk="0">
                <a:moveTo>
                  <a:pt x="152131" y="484677"/>
                </a:moveTo>
                <a:lnTo>
                  <a:pt x="109503" y="484677"/>
                </a:lnTo>
                <a:lnTo>
                  <a:pt x="141360" y="485726"/>
                </a:lnTo>
                <a:lnTo>
                  <a:pt x="152131" y="484677"/>
                </a:lnTo>
                <a:close/>
              </a:path>
              <a:path w="331470" h="528320" extrusionOk="0">
                <a:moveTo>
                  <a:pt x="235303" y="338200"/>
                </a:moveTo>
                <a:lnTo>
                  <a:pt x="203994" y="342830"/>
                </a:lnTo>
                <a:lnTo>
                  <a:pt x="172184" y="352948"/>
                </a:lnTo>
                <a:lnTo>
                  <a:pt x="139327" y="374330"/>
                </a:lnTo>
                <a:lnTo>
                  <a:pt x="104874" y="412750"/>
                </a:lnTo>
                <a:lnTo>
                  <a:pt x="319744" y="412750"/>
                </a:lnTo>
                <a:lnTo>
                  <a:pt x="321722" y="408431"/>
                </a:lnTo>
                <a:lnTo>
                  <a:pt x="180566" y="408431"/>
                </a:lnTo>
                <a:lnTo>
                  <a:pt x="184261" y="376473"/>
                </a:lnTo>
                <a:lnTo>
                  <a:pt x="199648" y="357362"/>
                </a:lnTo>
                <a:lnTo>
                  <a:pt x="219178" y="346227"/>
                </a:lnTo>
                <a:lnTo>
                  <a:pt x="235303" y="338200"/>
                </a:lnTo>
                <a:close/>
              </a:path>
              <a:path w="331470" h="528320" extrusionOk="0">
                <a:moveTo>
                  <a:pt x="311757" y="290322"/>
                </a:moveTo>
                <a:lnTo>
                  <a:pt x="301140" y="339172"/>
                </a:lnTo>
                <a:lnTo>
                  <a:pt x="282994" y="364518"/>
                </a:lnTo>
                <a:lnTo>
                  <a:pt x="259592" y="375237"/>
                </a:lnTo>
                <a:lnTo>
                  <a:pt x="233206" y="380209"/>
                </a:lnTo>
                <a:lnTo>
                  <a:pt x="206106" y="388314"/>
                </a:lnTo>
                <a:lnTo>
                  <a:pt x="180566" y="408431"/>
                </a:lnTo>
                <a:lnTo>
                  <a:pt x="321722" y="408431"/>
                </a:lnTo>
                <a:lnTo>
                  <a:pt x="331447" y="387194"/>
                </a:lnTo>
                <a:lnTo>
                  <a:pt x="331178" y="346732"/>
                </a:lnTo>
                <a:lnTo>
                  <a:pt x="311757" y="290322"/>
                </a:lnTo>
                <a:close/>
              </a:path>
              <a:path w="331470" h="528320" extrusionOk="0">
                <a:moveTo>
                  <a:pt x="139983" y="167140"/>
                </a:moveTo>
                <a:lnTo>
                  <a:pt x="78913" y="184435"/>
                </a:lnTo>
                <a:lnTo>
                  <a:pt x="31243" y="244474"/>
                </a:lnTo>
                <a:lnTo>
                  <a:pt x="15632" y="293567"/>
                </a:lnTo>
                <a:lnTo>
                  <a:pt x="7211" y="356997"/>
                </a:lnTo>
                <a:lnTo>
                  <a:pt x="27811" y="322665"/>
                </a:lnTo>
                <a:lnTo>
                  <a:pt x="44756" y="308943"/>
                </a:lnTo>
                <a:lnTo>
                  <a:pt x="136273" y="308943"/>
                </a:lnTo>
                <a:lnTo>
                  <a:pt x="159915" y="279218"/>
                </a:lnTo>
                <a:lnTo>
                  <a:pt x="191708" y="255515"/>
                </a:lnTo>
                <a:lnTo>
                  <a:pt x="225063" y="242238"/>
                </a:lnTo>
                <a:lnTo>
                  <a:pt x="256883" y="239400"/>
                </a:lnTo>
                <a:lnTo>
                  <a:pt x="277201" y="239400"/>
                </a:lnTo>
                <a:lnTo>
                  <a:pt x="261356" y="221838"/>
                </a:lnTo>
                <a:lnTo>
                  <a:pt x="234309" y="200046"/>
                </a:lnTo>
                <a:lnTo>
                  <a:pt x="204211" y="182854"/>
                </a:lnTo>
                <a:lnTo>
                  <a:pt x="172342" y="171479"/>
                </a:lnTo>
                <a:lnTo>
                  <a:pt x="139983" y="167140"/>
                </a:lnTo>
                <a:close/>
              </a:path>
              <a:path w="331470" h="528320" extrusionOk="0">
                <a:moveTo>
                  <a:pt x="277201" y="239400"/>
                </a:moveTo>
                <a:lnTo>
                  <a:pt x="256883" y="239400"/>
                </a:lnTo>
                <a:lnTo>
                  <a:pt x="284071" y="247014"/>
                </a:lnTo>
                <a:lnTo>
                  <a:pt x="277201" y="239400"/>
                </a:lnTo>
                <a:close/>
              </a:path>
              <a:path w="331470" h="528320" extrusionOk="0">
                <a:moveTo>
                  <a:pt x="126464" y="0"/>
                </a:moveTo>
                <a:lnTo>
                  <a:pt x="124178" y="1905"/>
                </a:lnTo>
                <a:lnTo>
                  <a:pt x="129131" y="3937"/>
                </a:lnTo>
                <a:lnTo>
                  <a:pt x="126464" y="0"/>
                </a:lnTo>
                <a:close/>
              </a:path>
            </a:pathLst>
          </a:custGeom>
          <a:solidFill>
            <a:srgbClr val="F1A30D"/>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255" name="Google Shape;3255;p245"/>
          <p:cNvSpPr/>
          <p:nvPr/>
        </p:nvSpPr>
        <p:spPr>
          <a:xfrm>
            <a:off x="590918" y="1445641"/>
            <a:ext cx="462280" cy="462280"/>
          </a:xfrm>
          <a:custGeom>
            <a:avLst/>
            <a:gdLst/>
            <a:ahLst/>
            <a:cxnLst/>
            <a:rect l="l" t="t" r="r" b="b"/>
            <a:pathLst>
              <a:path w="462280" h="462280" extrusionOk="0">
                <a:moveTo>
                  <a:pt x="231038" y="0"/>
                </a:moveTo>
                <a:lnTo>
                  <a:pt x="184476" y="4696"/>
                </a:lnTo>
                <a:lnTo>
                  <a:pt x="141108" y="18164"/>
                </a:lnTo>
                <a:lnTo>
                  <a:pt x="101863" y="39473"/>
                </a:lnTo>
                <a:lnTo>
                  <a:pt x="67670" y="67690"/>
                </a:lnTo>
                <a:lnTo>
                  <a:pt x="39458" y="101885"/>
                </a:lnTo>
                <a:lnTo>
                  <a:pt x="18156" y="141124"/>
                </a:lnTo>
                <a:lnTo>
                  <a:pt x="4693" y="184477"/>
                </a:lnTo>
                <a:lnTo>
                  <a:pt x="0" y="231012"/>
                </a:lnTo>
                <a:lnTo>
                  <a:pt x="4693" y="277590"/>
                </a:lnTo>
                <a:lnTo>
                  <a:pt x="18156" y="320974"/>
                </a:lnTo>
                <a:lnTo>
                  <a:pt x="39458" y="360236"/>
                </a:lnTo>
                <a:lnTo>
                  <a:pt x="67670" y="394446"/>
                </a:lnTo>
                <a:lnTo>
                  <a:pt x="101863" y="422672"/>
                </a:lnTo>
                <a:lnTo>
                  <a:pt x="141108" y="443986"/>
                </a:lnTo>
                <a:lnTo>
                  <a:pt x="184476" y="457456"/>
                </a:lnTo>
                <a:lnTo>
                  <a:pt x="231038" y="462153"/>
                </a:lnTo>
                <a:lnTo>
                  <a:pt x="277604" y="457456"/>
                </a:lnTo>
                <a:lnTo>
                  <a:pt x="320975" y="443986"/>
                </a:lnTo>
                <a:lnTo>
                  <a:pt x="360222" y="422672"/>
                </a:lnTo>
                <a:lnTo>
                  <a:pt x="394417" y="394446"/>
                </a:lnTo>
                <a:lnTo>
                  <a:pt x="422630" y="360236"/>
                </a:lnTo>
                <a:lnTo>
                  <a:pt x="443932" y="320974"/>
                </a:lnTo>
                <a:lnTo>
                  <a:pt x="457395" y="277590"/>
                </a:lnTo>
                <a:lnTo>
                  <a:pt x="462089" y="231012"/>
                </a:lnTo>
                <a:lnTo>
                  <a:pt x="457395" y="184477"/>
                </a:lnTo>
                <a:lnTo>
                  <a:pt x="443932" y="141124"/>
                </a:lnTo>
                <a:lnTo>
                  <a:pt x="422630" y="101885"/>
                </a:lnTo>
                <a:lnTo>
                  <a:pt x="394417" y="67690"/>
                </a:lnTo>
                <a:lnTo>
                  <a:pt x="360222" y="39473"/>
                </a:lnTo>
                <a:lnTo>
                  <a:pt x="320975" y="18164"/>
                </a:lnTo>
                <a:lnTo>
                  <a:pt x="277604" y="4696"/>
                </a:lnTo>
                <a:lnTo>
                  <a:pt x="231038" y="0"/>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256" name="Google Shape;3256;p245"/>
          <p:cNvSpPr/>
          <p:nvPr/>
        </p:nvSpPr>
        <p:spPr>
          <a:xfrm>
            <a:off x="1342897" y="1445641"/>
            <a:ext cx="462280" cy="462280"/>
          </a:xfrm>
          <a:custGeom>
            <a:avLst/>
            <a:gdLst/>
            <a:ahLst/>
            <a:cxnLst/>
            <a:rect l="l" t="t" r="r" b="b"/>
            <a:pathLst>
              <a:path w="462280" h="462280" extrusionOk="0">
                <a:moveTo>
                  <a:pt x="231013" y="0"/>
                </a:moveTo>
                <a:lnTo>
                  <a:pt x="184441" y="4696"/>
                </a:lnTo>
                <a:lnTo>
                  <a:pt x="141071" y="18164"/>
                </a:lnTo>
                <a:lnTo>
                  <a:pt x="101829" y="39473"/>
                </a:lnTo>
                <a:lnTo>
                  <a:pt x="67643" y="67690"/>
                </a:lnTo>
                <a:lnTo>
                  <a:pt x="39440" y="101885"/>
                </a:lnTo>
                <a:lnTo>
                  <a:pt x="18147" y="141124"/>
                </a:lnTo>
                <a:lnTo>
                  <a:pt x="4691" y="184477"/>
                </a:lnTo>
                <a:lnTo>
                  <a:pt x="0" y="231012"/>
                </a:lnTo>
                <a:lnTo>
                  <a:pt x="4691" y="277590"/>
                </a:lnTo>
                <a:lnTo>
                  <a:pt x="18147" y="320974"/>
                </a:lnTo>
                <a:lnTo>
                  <a:pt x="39440" y="360236"/>
                </a:lnTo>
                <a:lnTo>
                  <a:pt x="67643" y="394446"/>
                </a:lnTo>
                <a:lnTo>
                  <a:pt x="101829" y="422672"/>
                </a:lnTo>
                <a:lnTo>
                  <a:pt x="141071" y="443986"/>
                </a:lnTo>
                <a:lnTo>
                  <a:pt x="184441" y="457456"/>
                </a:lnTo>
                <a:lnTo>
                  <a:pt x="231013" y="462153"/>
                </a:lnTo>
                <a:lnTo>
                  <a:pt x="277584" y="457456"/>
                </a:lnTo>
                <a:lnTo>
                  <a:pt x="320954" y="443986"/>
                </a:lnTo>
                <a:lnTo>
                  <a:pt x="360196" y="422672"/>
                </a:lnTo>
                <a:lnTo>
                  <a:pt x="394382" y="394446"/>
                </a:lnTo>
                <a:lnTo>
                  <a:pt x="422585" y="360236"/>
                </a:lnTo>
                <a:lnTo>
                  <a:pt x="443878" y="320974"/>
                </a:lnTo>
                <a:lnTo>
                  <a:pt x="457334" y="277590"/>
                </a:lnTo>
                <a:lnTo>
                  <a:pt x="462026" y="231012"/>
                </a:lnTo>
                <a:lnTo>
                  <a:pt x="457334" y="184477"/>
                </a:lnTo>
                <a:lnTo>
                  <a:pt x="443878" y="141124"/>
                </a:lnTo>
                <a:lnTo>
                  <a:pt x="422585" y="101885"/>
                </a:lnTo>
                <a:lnTo>
                  <a:pt x="394382" y="67690"/>
                </a:lnTo>
                <a:lnTo>
                  <a:pt x="360196" y="39473"/>
                </a:lnTo>
                <a:lnTo>
                  <a:pt x="320954" y="18164"/>
                </a:lnTo>
                <a:lnTo>
                  <a:pt x="277584" y="4696"/>
                </a:lnTo>
                <a:lnTo>
                  <a:pt x="231013" y="0"/>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257" name="Google Shape;3257;p245"/>
          <p:cNvSpPr/>
          <p:nvPr/>
        </p:nvSpPr>
        <p:spPr>
          <a:xfrm>
            <a:off x="2094864" y="1445641"/>
            <a:ext cx="462280" cy="462280"/>
          </a:xfrm>
          <a:custGeom>
            <a:avLst/>
            <a:gdLst/>
            <a:ahLst/>
            <a:cxnLst/>
            <a:rect l="l" t="t" r="r" b="b"/>
            <a:pathLst>
              <a:path w="462280" h="462280" extrusionOk="0">
                <a:moveTo>
                  <a:pt x="231012" y="0"/>
                </a:moveTo>
                <a:lnTo>
                  <a:pt x="184441" y="4696"/>
                </a:lnTo>
                <a:lnTo>
                  <a:pt x="141071" y="18164"/>
                </a:lnTo>
                <a:lnTo>
                  <a:pt x="101829" y="39473"/>
                </a:lnTo>
                <a:lnTo>
                  <a:pt x="67643" y="67690"/>
                </a:lnTo>
                <a:lnTo>
                  <a:pt x="39440" y="101885"/>
                </a:lnTo>
                <a:lnTo>
                  <a:pt x="18147" y="141124"/>
                </a:lnTo>
                <a:lnTo>
                  <a:pt x="4691" y="184477"/>
                </a:lnTo>
                <a:lnTo>
                  <a:pt x="0" y="231012"/>
                </a:lnTo>
                <a:lnTo>
                  <a:pt x="4691" y="277590"/>
                </a:lnTo>
                <a:lnTo>
                  <a:pt x="18147" y="320974"/>
                </a:lnTo>
                <a:lnTo>
                  <a:pt x="39440" y="360236"/>
                </a:lnTo>
                <a:lnTo>
                  <a:pt x="67643" y="394446"/>
                </a:lnTo>
                <a:lnTo>
                  <a:pt x="101829" y="422672"/>
                </a:lnTo>
                <a:lnTo>
                  <a:pt x="141071" y="443986"/>
                </a:lnTo>
                <a:lnTo>
                  <a:pt x="184441" y="457456"/>
                </a:lnTo>
                <a:lnTo>
                  <a:pt x="231012" y="462153"/>
                </a:lnTo>
                <a:lnTo>
                  <a:pt x="277584" y="457456"/>
                </a:lnTo>
                <a:lnTo>
                  <a:pt x="320954" y="443986"/>
                </a:lnTo>
                <a:lnTo>
                  <a:pt x="360196" y="422672"/>
                </a:lnTo>
                <a:lnTo>
                  <a:pt x="394382" y="394446"/>
                </a:lnTo>
                <a:lnTo>
                  <a:pt x="422585" y="360236"/>
                </a:lnTo>
                <a:lnTo>
                  <a:pt x="443878" y="320974"/>
                </a:lnTo>
                <a:lnTo>
                  <a:pt x="457334" y="277590"/>
                </a:lnTo>
                <a:lnTo>
                  <a:pt x="462026" y="231012"/>
                </a:lnTo>
                <a:lnTo>
                  <a:pt x="457334" y="184477"/>
                </a:lnTo>
                <a:lnTo>
                  <a:pt x="443878" y="141124"/>
                </a:lnTo>
                <a:lnTo>
                  <a:pt x="422585" y="101885"/>
                </a:lnTo>
                <a:lnTo>
                  <a:pt x="394382" y="67690"/>
                </a:lnTo>
                <a:lnTo>
                  <a:pt x="360196" y="39473"/>
                </a:lnTo>
                <a:lnTo>
                  <a:pt x="320954" y="18164"/>
                </a:lnTo>
                <a:lnTo>
                  <a:pt x="277584" y="4696"/>
                </a:lnTo>
                <a:lnTo>
                  <a:pt x="231012" y="0"/>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258" name="Google Shape;3258;p245"/>
          <p:cNvSpPr/>
          <p:nvPr/>
        </p:nvSpPr>
        <p:spPr>
          <a:xfrm>
            <a:off x="2846832" y="1445641"/>
            <a:ext cx="462280" cy="462280"/>
          </a:xfrm>
          <a:custGeom>
            <a:avLst/>
            <a:gdLst/>
            <a:ahLst/>
            <a:cxnLst/>
            <a:rect l="l" t="t" r="r" b="b"/>
            <a:pathLst>
              <a:path w="462279" h="462280" extrusionOk="0">
                <a:moveTo>
                  <a:pt x="231012" y="0"/>
                </a:moveTo>
                <a:lnTo>
                  <a:pt x="184441" y="4696"/>
                </a:lnTo>
                <a:lnTo>
                  <a:pt x="141071" y="18164"/>
                </a:lnTo>
                <a:lnTo>
                  <a:pt x="101829" y="39473"/>
                </a:lnTo>
                <a:lnTo>
                  <a:pt x="67643" y="67690"/>
                </a:lnTo>
                <a:lnTo>
                  <a:pt x="39440" y="101885"/>
                </a:lnTo>
                <a:lnTo>
                  <a:pt x="18147" y="141124"/>
                </a:lnTo>
                <a:lnTo>
                  <a:pt x="4691" y="184477"/>
                </a:lnTo>
                <a:lnTo>
                  <a:pt x="0" y="231012"/>
                </a:lnTo>
                <a:lnTo>
                  <a:pt x="4691" y="277590"/>
                </a:lnTo>
                <a:lnTo>
                  <a:pt x="18147" y="320974"/>
                </a:lnTo>
                <a:lnTo>
                  <a:pt x="39440" y="360236"/>
                </a:lnTo>
                <a:lnTo>
                  <a:pt x="67643" y="394446"/>
                </a:lnTo>
                <a:lnTo>
                  <a:pt x="101829" y="422672"/>
                </a:lnTo>
                <a:lnTo>
                  <a:pt x="141071" y="443986"/>
                </a:lnTo>
                <a:lnTo>
                  <a:pt x="184441" y="457456"/>
                </a:lnTo>
                <a:lnTo>
                  <a:pt x="231012" y="462153"/>
                </a:lnTo>
                <a:lnTo>
                  <a:pt x="277584" y="457456"/>
                </a:lnTo>
                <a:lnTo>
                  <a:pt x="320954" y="443986"/>
                </a:lnTo>
                <a:lnTo>
                  <a:pt x="360196" y="422672"/>
                </a:lnTo>
                <a:lnTo>
                  <a:pt x="394382" y="394446"/>
                </a:lnTo>
                <a:lnTo>
                  <a:pt x="422585" y="360236"/>
                </a:lnTo>
                <a:lnTo>
                  <a:pt x="443878" y="320974"/>
                </a:lnTo>
                <a:lnTo>
                  <a:pt x="457334" y="277590"/>
                </a:lnTo>
                <a:lnTo>
                  <a:pt x="462026" y="231012"/>
                </a:lnTo>
                <a:lnTo>
                  <a:pt x="457334" y="184477"/>
                </a:lnTo>
                <a:lnTo>
                  <a:pt x="443878" y="141124"/>
                </a:lnTo>
                <a:lnTo>
                  <a:pt x="422585" y="101885"/>
                </a:lnTo>
                <a:lnTo>
                  <a:pt x="394382" y="67690"/>
                </a:lnTo>
                <a:lnTo>
                  <a:pt x="360196" y="39473"/>
                </a:lnTo>
                <a:lnTo>
                  <a:pt x="320954" y="18164"/>
                </a:lnTo>
                <a:lnTo>
                  <a:pt x="277584" y="4696"/>
                </a:lnTo>
                <a:lnTo>
                  <a:pt x="231012" y="0"/>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259" name="Google Shape;3259;p245"/>
          <p:cNvSpPr/>
          <p:nvPr/>
        </p:nvSpPr>
        <p:spPr>
          <a:xfrm>
            <a:off x="2834385" y="1445641"/>
            <a:ext cx="462280" cy="462280"/>
          </a:xfrm>
          <a:custGeom>
            <a:avLst/>
            <a:gdLst/>
            <a:ahLst/>
            <a:cxnLst/>
            <a:rect l="l" t="t" r="r" b="b"/>
            <a:pathLst>
              <a:path w="462279" h="462280" extrusionOk="0">
                <a:moveTo>
                  <a:pt x="231012" y="0"/>
                </a:moveTo>
                <a:lnTo>
                  <a:pt x="184477" y="4696"/>
                </a:lnTo>
                <a:lnTo>
                  <a:pt x="141124" y="18164"/>
                </a:lnTo>
                <a:lnTo>
                  <a:pt x="101885" y="39473"/>
                </a:lnTo>
                <a:lnTo>
                  <a:pt x="67690" y="67690"/>
                </a:lnTo>
                <a:lnTo>
                  <a:pt x="39473" y="101885"/>
                </a:lnTo>
                <a:lnTo>
                  <a:pt x="18164" y="141124"/>
                </a:lnTo>
                <a:lnTo>
                  <a:pt x="4696" y="184477"/>
                </a:lnTo>
                <a:lnTo>
                  <a:pt x="0" y="231012"/>
                </a:lnTo>
                <a:lnTo>
                  <a:pt x="4696" y="277590"/>
                </a:lnTo>
                <a:lnTo>
                  <a:pt x="18164" y="320974"/>
                </a:lnTo>
                <a:lnTo>
                  <a:pt x="39473" y="360236"/>
                </a:lnTo>
                <a:lnTo>
                  <a:pt x="67691" y="394446"/>
                </a:lnTo>
                <a:lnTo>
                  <a:pt x="101885" y="422672"/>
                </a:lnTo>
                <a:lnTo>
                  <a:pt x="141124" y="443986"/>
                </a:lnTo>
                <a:lnTo>
                  <a:pt x="184477" y="457456"/>
                </a:lnTo>
                <a:lnTo>
                  <a:pt x="231012" y="462153"/>
                </a:lnTo>
                <a:lnTo>
                  <a:pt x="277590" y="457456"/>
                </a:lnTo>
                <a:lnTo>
                  <a:pt x="320974" y="443986"/>
                </a:lnTo>
                <a:lnTo>
                  <a:pt x="360236" y="422672"/>
                </a:lnTo>
                <a:lnTo>
                  <a:pt x="394446" y="394446"/>
                </a:lnTo>
                <a:lnTo>
                  <a:pt x="422672" y="360236"/>
                </a:lnTo>
                <a:lnTo>
                  <a:pt x="443986" y="320974"/>
                </a:lnTo>
                <a:lnTo>
                  <a:pt x="457456" y="277590"/>
                </a:lnTo>
                <a:lnTo>
                  <a:pt x="462152" y="231012"/>
                </a:lnTo>
                <a:lnTo>
                  <a:pt x="457456" y="184477"/>
                </a:lnTo>
                <a:lnTo>
                  <a:pt x="443986" y="141124"/>
                </a:lnTo>
                <a:lnTo>
                  <a:pt x="422672" y="101885"/>
                </a:lnTo>
                <a:lnTo>
                  <a:pt x="394446" y="67690"/>
                </a:lnTo>
                <a:lnTo>
                  <a:pt x="360236" y="39473"/>
                </a:lnTo>
                <a:lnTo>
                  <a:pt x="320974" y="18164"/>
                </a:lnTo>
                <a:lnTo>
                  <a:pt x="277590" y="4696"/>
                </a:lnTo>
                <a:lnTo>
                  <a:pt x="231012" y="0"/>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260" name="Google Shape;3260;p245"/>
          <p:cNvSpPr txBox="1"/>
          <p:nvPr/>
        </p:nvSpPr>
        <p:spPr>
          <a:xfrm>
            <a:off x="682853" y="1492757"/>
            <a:ext cx="284480" cy="330835"/>
          </a:xfrm>
          <a:prstGeom prst="rect">
            <a:avLst/>
          </a:prstGeom>
          <a:noFill/>
          <a:ln>
            <a:noFill/>
          </a:ln>
        </p:spPr>
        <p:txBody>
          <a:bodyPr spcFirstLastPara="1" wrap="square" lIns="0" tIns="13325" rIns="0" bIns="0" anchor="t" anchorCtr="0">
            <a:noAutofit/>
          </a:bodyPr>
          <a:lstStyle/>
          <a:p>
            <a:pPr marL="12700" marR="0" lvl="0" indent="0" algn="l" rtl="0">
              <a:lnSpc>
                <a:spcPct val="100000"/>
              </a:lnSpc>
              <a:spcBef>
                <a:spcPts val="0"/>
              </a:spcBef>
              <a:spcAft>
                <a:spcPts val="0"/>
              </a:spcAft>
              <a:buClr>
                <a:srgbClr val="000000"/>
              </a:buClr>
              <a:buSzPts val="2000"/>
              <a:buFont typeface="Arial"/>
              <a:buNone/>
            </a:pPr>
            <a:r>
              <a:rPr lang="en-US" sz="2000" b="1" i="0" u="none" strike="noStrike" cap="none">
                <a:solidFill>
                  <a:srgbClr val="31ADB8"/>
                </a:solidFill>
                <a:latin typeface="Calibri"/>
                <a:ea typeface="Calibri"/>
                <a:cs typeface="Calibri"/>
                <a:sym typeface="Calibri"/>
              </a:rPr>
              <a:t>01</a:t>
            </a:r>
            <a:endParaRPr sz="2000" b="0" i="0" u="none" strike="noStrike" cap="none">
              <a:solidFill>
                <a:schemeClr val="dk1"/>
              </a:solidFill>
              <a:latin typeface="Calibri"/>
              <a:ea typeface="Calibri"/>
              <a:cs typeface="Calibri"/>
              <a:sym typeface="Calibri"/>
            </a:endParaRPr>
          </a:p>
        </p:txBody>
      </p:sp>
      <p:sp>
        <p:nvSpPr>
          <p:cNvPr id="3261" name="Google Shape;3261;p245"/>
          <p:cNvSpPr txBox="1"/>
          <p:nvPr/>
        </p:nvSpPr>
        <p:spPr>
          <a:xfrm>
            <a:off x="1434211" y="1490852"/>
            <a:ext cx="284480" cy="330835"/>
          </a:xfrm>
          <a:prstGeom prst="rect">
            <a:avLst/>
          </a:prstGeom>
          <a:noFill/>
          <a:ln>
            <a:noFill/>
          </a:ln>
        </p:spPr>
        <p:txBody>
          <a:bodyPr spcFirstLastPara="1" wrap="square" lIns="0" tIns="13325" rIns="0" bIns="0" anchor="t" anchorCtr="0">
            <a:noAutofit/>
          </a:bodyPr>
          <a:lstStyle/>
          <a:p>
            <a:pPr marL="12700" marR="0" lvl="0" indent="0" algn="l" rtl="0">
              <a:lnSpc>
                <a:spcPct val="100000"/>
              </a:lnSpc>
              <a:spcBef>
                <a:spcPts val="0"/>
              </a:spcBef>
              <a:spcAft>
                <a:spcPts val="0"/>
              </a:spcAft>
              <a:buClr>
                <a:srgbClr val="000000"/>
              </a:buClr>
              <a:buSzPts val="2000"/>
              <a:buFont typeface="Arial"/>
              <a:buNone/>
            </a:pPr>
            <a:r>
              <a:rPr lang="en-US" sz="2000" b="1" i="0" u="none" strike="noStrike" cap="none">
                <a:solidFill>
                  <a:srgbClr val="F1A30D"/>
                </a:solidFill>
                <a:latin typeface="Calibri"/>
                <a:ea typeface="Calibri"/>
                <a:cs typeface="Calibri"/>
                <a:sym typeface="Calibri"/>
              </a:rPr>
              <a:t>02</a:t>
            </a:r>
            <a:endParaRPr sz="2000" b="0" i="0" u="none" strike="noStrike" cap="none">
              <a:solidFill>
                <a:schemeClr val="dk1"/>
              </a:solidFill>
              <a:latin typeface="Calibri"/>
              <a:ea typeface="Calibri"/>
              <a:cs typeface="Calibri"/>
              <a:sym typeface="Calibri"/>
            </a:endParaRPr>
          </a:p>
        </p:txBody>
      </p:sp>
      <p:sp>
        <p:nvSpPr>
          <p:cNvPr id="3262" name="Google Shape;3262;p245"/>
          <p:cNvSpPr txBox="1"/>
          <p:nvPr/>
        </p:nvSpPr>
        <p:spPr>
          <a:xfrm>
            <a:off x="2185542" y="1489075"/>
            <a:ext cx="284480" cy="330835"/>
          </a:xfrm>
          <a:prstGeom prst="rect">
            <a:avLst/>
          </a:prstGeom>
          <a:noFill/>
          <a:ln>
            <a:noFill/>
          </a:ln>
        </p:spPr>
        <p:txBody>
          <a:bodyPr spcFirstLastPara="1" wrap="square" lIns="0" tIns="13325" rIns="0" bIns="0" anchor="t" anchorCtr="0">
            <a:noAutofit/>
          </a:bodyPr>
          <a:lstStyle/>
          <a:p>
            <a:pPr marL="12700" marR="0" lvl="0" indent="0" algn="l" rtl="0">
              <a:lnSpc>
                <a:spcPct val="100000"/>
              </a:lnSpc>
              <a:spcBef>
                <a:spcPts val="0"/>
              </a:spcBef>
              <a:spcAft>
                <a:spcPts val="0"/>
              </a:spcAft>
              <a:buClr>
                <a:srgbClr val="000000"/>
              </a:buClr>
              <a:buSzPts val="2000"/>
              <a:buFont typeface="Arial"/>
              <a:buNone/>
            </a:pPr>
            <a:r>
              <a:rPr lang="en-US" sz="2000" b="1" i="0" u="none" strike="noStrike" cap="none">
                <a:solidFill>
                  <a:srgbClr val="F1A30D"/>
                </a:solidFill>
                <a:latin typeface="Calibri"/>
                <a:ea typeface="Calibri"/>
                <a:cs typeface="Calibri"/>
                <a:sym typeface="Calibri"/>
              </a:rPr>
              <a:t>03</a:t>
            </a:r>
            <a:endParaRPr sz="2000" b="0" i="0" u="none" strike="noStrike" cap="none">
              <a:solidFill>
                <a:schemeClr val="dk1"/>
              </a:solidFill>
              <a:latin typeface="Calibri"/>
              <a:ea typeface="Calibri"/>
              <a:cs typeface="Calibri"/>
              <a:sym typeface="Calibri"/>
            </a:endParaRPr>
          </a:p>
        </p:txBody>
      </p:sp>
      <p:sp>
        <p:nvSpPr>
          <p:cNvPr id="3263" name="Google Shape;3263;p245"/>
          <p:cNvSpPr txBox="1"/>
          <p:nvPr/>
        </p:nvSpPr>
        <p:spPr>
          <a:xfrm>
            <a:off x="2936875" y="1487246"/>
            <a:ext cx="284480" cy="331470"/>
          </a:xfrm>
          <a:prstGeom prst="rect">
            <a:avLst/>
          </a:prstGeom>
          <a:noFill/>
          <a:ln>
            <a:noFill/>
          </a:ln>
        </p:spPr>
        <p:txBody>
          <a:bodyPr spcFirstLastPara="1" wrap="square" lIns="0" tIns="13325" rIns="0" bIns="0" anchor="t" anchorCtr="0">
            <a:noAutofit/>
          </a:bodyPr>
          <a:lstStyle/>
          <a:p>
            <a:pPr marL="12700" marR="0" lvl="0" indent="0" algn="l" rtl="0">
              <a:lnSpc>
                <a:spcPct val="100000"/>
              </a:lnSpc>
              <a:spcBef>
                <a:spcPts val="0"/>
              </a:spcBef>
              <a:spcAft>
                <a:spcPts val="0"/>
              </a:spcAft>
              <a:buClr>
                <a:srgbClr val="000000"/>
              </a:buClr>
              <a:buSzPts val="2000"/>
              <a:buFont typeface="Arial"/>
              <a:buNone/>
            </a:pPr>
            <a:r>
              <a:rPr lang="en-US" sz="2000" b="1" i="0" u="none" strike="noStrike" cap="none">
                <a:solidFill>
                  <a:srgbClr val="31ADB8"/>
                </a:solidFill>
                <a:latin typeface="Calibri"/>
                <a:ea typeface="Calibri"/>
                <a:cs typeface="Calibri"/>
                <a:sym typeface="Calibri"/>
              </a:rPr>
              <a:t>04</a:t>
            </a:r>
            <a:endParaRPr sz="2000" b="0" i="0" u="none" strike="noStrike" cap="none">
              <a:solidFill>
                <a:schemeClr val="dk1"/>
              </a:solidFill>
              <a:latin typeface="Calibri"/>
              <a:ea typeface="Calibri"/>
              <a:cs typeface="Calibri"/>
              <a:sym typeface="Calibri"/>
            </a:endParaRPr>
          </a:p>
        </p:txBody>
      </p:sp>
      <p:sp>
        <p:nvSpPr>
          <p:cNvPr id="3264" name="Google Shape;3264;p245"/>
          <p:cNvSpPr txBox="1"/>
          <p:nvPr/>
        </p:nvSpPr>
        <p:spPr>
          <a:xfrm rot="-5400000">
            <a:off x="-211620" y="3020223"/>
            <a:ext cx="2092325" cy="177800"/>
          </a:xfrm>
          <a:prstGeom prst="rect">
            <a:avLst/>
          </a:prstGeom>
          <a:noFill/>
          <a:ln>
            <a:noFill/>
          </a:ln>
        </p:spPr>
        <p:txBody>
          <a:bodyPr spcFirstLastPara="1" wrap="square" lIns="0" tIns="0" rIns="0" bIns="0" anchor="t" anchorCtr="0">
            <a:noAutofit/>
          </a:bodyPr>
          <a:lstStyle/>
          <a:p>
            <a:pPr marL="12700" marR="0" lvl="0" indent="0" algn="l" rtl="0">
              <a:lnSpc>
                <a:spcPct val="103333"/>
              </a:lnSpc>
              <a:spcBef>
                <a:spcPts val="0"/>
              </a:spcBef>
              <a:spcAft>
                <a:spcPts val="0"/>
              </a:spcAft>
              <a:buClr>
                <a:srgbClr val="000000"/>
              </a:buClr>
              <a:buSzPts val="1200"/>
              <a:buFont typeface="Arial"/>
              <a:buNone/>
            </a:pPr>
            <a:r>
              <a:rPr lang="en-US" sz="1200" b="1" i="0" u="none" strike="noStrike" cap="none">
                <a:solidFill>
                  <a:srgbClr val="FFFFFF"/>
                </a:solidFill>
                <a:latin typeface="Calibri"/>
                <a:ea typeface="Calibri"/>
                <a:cs typeface="Calibri"/>
                <a:sym typeface="Calibri"/>
              </a:rPr>
              <a:t>Woodworth Personal Data Sheet</a:t>
            </a:r>
            <a:endParaRPr sz="1200" b="0" i="0" u="none" strike="noStrike" cap="none">
              <a:solidFill>
                <a:schemeClr val="dk1"/>
              </a:solidFill>
              <a:latin typeface="Calibri"/>
              <a:ea typeface="Calibri"/>
              <a:cs typeface="Calibri"/>
              <a:sym typeface="Calibri"/>
            </a:endParaRPr>
          </a:p>
        </p:txBody>
      </p:sp>
      <p:sp>
        <p:nvSpPr>
          <p:cNvPr id="3265" name="Google Shape;3265;p245"/>
          <p:cNvSpPr txBox="1"/>
          <p:nvPr/>
        </p:nvSpPr>
        <p:spPr>
          <a:xfrm rot="-5400000">
            <a:off x="607885" y="2939292"/>
            <a:ext cx="1959610" cy="203835"/>
          </a:xfrm>
          <a:prstGeom prst="rect">
            <a:avLst/>
          </a:prstGeom>
          <a:noFill/>
          <a:ln>
            <a:noFill/>
          </a:ln>
        </p:spPr>
        <p:txBody>
          <a:bodyPr spcFirstLastPara="1" wrap="square" lIns="0" tIns="0" rIns="0" bIns="0" anchor="t" anchorCtr="0">
            <a:noAutofit/>
          </a:bodyPr>
          <a:lstStyle/>
          <a:p>
            <a:pPr marL="12700" marR="0" lvl="0" indent="0" algn="l" rtl="0">
              <a:lnSpc>
                <a:spcPct val="102500"/>
              </a:lnSpc>
              <a:spcBef>
                <a:spcPts val="0"/>
              </a:spcBef>
              <a:spcAft>
                <a:spcPts val="0"/>
              </a:spcAft>
              <a:buClr>
                <a:srgbClr val="000000"/>
              </a:buClr>
              <a:buSzPts val="1400"/>
              <a:buFont typeface="Arial"/>
              <a:buNone/>
            </a:pPr>
            <a:r>
              <a:rPr lang="en-US" sz="1400" b="1" i="0" u="none" strike="noStrike" cap="none">
                <a:solidFill>
                  <a:srgbClr val="FFFFFF"/>
                </a:solidFill>
                <a:latin typeface="Calibri"/>
                <a:ea typeface="Calibri"/>
                <a:cs typeface="Calibri"/>
                <a:sym typeface="Calibri"/>
              </a:rPr>
              <a:t>Bell Adjustment Inventory</a:t>
            </a:r>
            <a:endParaRPr sz="1400" b="0" i="0" u="none" strike="noStrike" cap="none">
              <a:solidFill>
                <a:schemeClr val="dk1"/>
              </a:solidFill>
              <a:latin typeface="Calibri"/>
              <a:ea typeface="Calibri"/>
              <a:cs typeface="Calibri"/>
              <a:sym typeface="Calibri"/>
            </a:endParaRPr>
          </a:p>
        </p:txBody>
      </p:sp>
      <p:sp>
        <p:nvSpPr>
          <p:cNvPr id="3266" name="Google Shape;3266;p245"/>
          <p:cNvSpPr txBox="1"/>
          <p:nvPr/>
        </p:nvSpPr>
        <p:spPr>
          <a:xfrm rot="-5400000">
            <a:off x="1287144" y="3024057"/>
            <a:ext cx="2103120" cy="177800"/>
          </a:xfrm>
          <a:prstGeom prst="rect">
            <a:avLst/>
          </a:prstGeom>
          <a:noFill/>
          <a:ln>
            <a:noFill/>
          </a:ln>
        </p:spPr>
        <p:txBody>
          <a:bodyPr spcFirstLastPara="1" wrap="square" lIns="0" tIns="0" rIns="0" bIns="0" anchor="t" anchorCtr="0">
            <a:noAutofit/>
          </a:bodyPr>
          <a:lstStyle/>
          <a:p>
            <a:pPr marL="12700" marR="0" lvl="0" indent="0" algn="l" rtl="0">
              <a:lnSpc>
                <a:spcPct val="103333"/>
              </a:lnSpc>
              <a:spcBef>
                <a:spcPts val="0"/>
              </a:spcBef>
              <a:spcAft>
                <a:spcPts val="0"/>
              </a:spcAft>
              <a:buClr>
                <a:srgbClr val="000000"/>
              </a:buClr>
              <a:buSzPts val="1200"/>
              <a:buFont typeface="Arial"/>
              <a:buNone/>
            </a:pPr>
            <a:r>
              <a:rPr lang="en-US" sz="1200" b="1" i="0" u="none" strike="noStrike" cap="none">
                <a:solidFill>
                  <a:srgbClr val="FFFFFF"/>
                </a:solidFill>
                <a:latin typeface="Calibri"/>
                <a:ea typeface="Calibri"/>
                <a:cs typeface="Calibri"/>
                <a:sym typeface="Calibri"/>
              </a:rPr>
              <a:t>Bernreuter Personality Inventory</a:t>
            </a:r>
            <a:endParaRPr sz="1200" b="0" i="0" u="none" strike="noStrike" cap="none">
              <a:solidFill>
                <a:schemeClr val="dk1"/>
              </a:solidFill>
              <a:latin typeface="Calibri"/>
              <a:ea typeface="Calibri"/>
              <a:cs typeface="Calibri"/>
              <a:sym typeface="Calibri"/>
            </a:endParaRPr>
          </a:p>
        </p:txBody>
      </p:sp>
      <p:sp>
        <p:nvSpPr>
          <p:cNvPr id="3267" name="Google Shape;3267;p245"/>
          <p:cNvSpPr txBox="1"/>
          <p:nvPr/>
        </p:nvSpPr>
        <p:spPr>
          <a:xfrm rot="-5400000">
            <a:off x="2131694" y="2908244"/>
            <a:ext cx="1908175" cy="216535"/>
          </a:xfrm>
          <a:prstGeom prst="rect">
            <a:avLst/>
          </a:prstGeom>
          <a:noFill/>
          <a:ln>
            <a:noFill/>
          </a:ln>
        </p:spPr>
        <p:txBody>
          <a:bodyPr spcFirstLastPara="1" wrap="square" lIns="0" tIns="0" rIns="0" bIns="0" anchor="t" anchorCtr="0">
            <a:noAutofit/>
          </a:bodyPr>
          <a:lstStyle/>
          <a:p>
            <a:pPr marL="12700" marR="0" lvl="0" indent="0" algn="l" rtl="0">
              <a:lnSpc>
                <a:spcPct val="72857"/>
              </a:lnSpc>
              <a:spcBef>
                <a:spcPts val="0"/>
              </a:spcBef>
              <a:spcAft>
                <a:spcPts val="0"/>
              </a:spcAft>
              <a:buClr>
                <a:srgbClr val="000000"/>
              </a:buClr>
              <a:buSzPts val="1400"/>
              <a:buFont typeface="Arial"/>
              <a:buNone/>
            </a:pPr>
            <a:r>
              <a:rPr lang="en-US" sz="1400" b="1" i="0" u="none" strike="noStrike" cap="none">
                <a:solidFill>
                  <a:srgbClr val="FFFFFF"/>
                </a:solidFill>
                <a:latin typeface="Calibri"/>
                <a:ea typeface="Calibri"/>
                <a:cs typeface="Calibri"/>
                <a:sym typeface="Calibri"/>
              </a:rPr>
              <a:t>Money Problem Checklis</a:t>
            </a:r>
            <a:r>
              <a:rPr lang="en-US" sz="2100" b="1" i="0" u="none" strike="noStrike" cap="none" baseline="30000">
                <a:solidFill>
                  <a:srgbClr val="FFFFFF"/>
                </a:solidFill>
                <a:latin typeface="Calibri"/>
                <a:ea typeface="Calibri"/>
                <a:cs typeface="Calibri"/>
                <a:sym typeface="Calibri"/>
              </a:rPr>
              <a:t>…</a:t>
            </a:r>
            <a:r>
              <a:rPr lang="en-US" sz="1400" b="1" i="0" u="none" strike="noStrike" cap="none">
                <a:solidFill>
                  <a:srgbClr val="FFFFFF"/>
                </a:solidFill>
                <a:latin typeface="Calibri"/>
                <a:ea typeface="Calibri"/>
                <a:cs typeface="Calibri"/>
                <a:sym typeface="Calibri"/>
              </a:rPr>
              <a:t>t</a:t>
            </a:r>
            <a:endParaRPr sz="1400" b="0" i="0" u="none" strike="noStrike" cap="none">
              <a:solidFill>
                <a:schemeClr val="dk1"/>
              </a:solidFill>
              <a:latin typeface="Calibri"/>
              <a:ea typeface="Calibri"/>
              <a:cs typeface="Calibri"/>
              <a:sym typeface="Calibri"/>
            </a:endParaRPr>
          </a:p>
        </p:txBody>
      </p:sp>
      <p:sp>
        <p:nvSpPr>
          <p:cNvPr id="3268" name="Google Shape;3268;p245"/>
          <p:cNvSpPr txBox="1"/>
          <p:nvPr/>
        </p:nvSpPr>
        <p:spPr>
          <a:xfrm>
            <a:off x="5875782" y="2060194"/>
            <a:ext cx="2332990" cy="208279"/>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404040"/>
                </a:solidFill>
                <a:latin typeface="Calibri"/>
                <a:ea typeface="Calibri"/>
                <a:cs typeface="Calibri"/>
                <a:sym typeface="Calibri"/>
              </a:rPr>
              <a:t>Penyesuaian diri dalam berbagai area</a:t>
            </a:r>
            <a:endParaRPr sz="1200" b="0" i="0" u="none" strike="noStrike" cap="none">
              <a:solidFill>
                <a:schemeClr val="dk1"/>
              </a:solidFill>
              <a:latin typeface="Calibri"/>
              <a:ea typeface="Calibri"/>
              <a:cs typeface="Calibri"/>
              <a:sym typeface="Calibri"/>
            </a:endParaRPr>
          </a:p>
        </p:txBody>
      </p:sp>
      <p:sp>
        <p:nvSpPr>
          <p:cNvPr id="3269" name="Google Shape;3269;p245"/>
          <p:cNvSpPr txBox="1"/>
          <p:nvPr/>
        </p:nvSpPr>
        <p:spPr>
          <a:xfrm>
            <a:off x="5875782" y="1660016"/>
            <a:ext cx="1996439" cy="208279"/>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1200"/>
              <a:buFont typeface="Arial"/>
              <a:buNone/>
            </a:pPr>
            <a:r>
              <a:rPr lang="en-US" sz="1200" b="1" i="0" u="none" strike="noStrike" cap="none">
                <a:solidFill>
                  <a:srgbClr val="31ADB8"/>
                </a:solidFill>
                <a:latin typeface="Calibri"/>
                <a:ea typeface="Calibri"/>
                <a:cs typeface="Calibri"/>
                <a:sym typeface="Calibri"/>
              </a:rPr>
              <a:t>BELL ADJUSTMENT INVENTORY</a:t>
            </a:r>
            <a:endParaRPr sz="1200" b="0" i="0" u="none" strike="noStrike" cap="none">
              <a:solidFill>
                <a:schemeClr val="dk1"/>
              </a:solidFill>
              <a:latin typeface="Calibri"/>
              <a:ea typeface="Calibri"/>
              <a:cs typeface="Calibri"/>
              <a:sym typeface="Calibri"/>
            </a:endParaRPr>
          </a:p>
        </p:txBody>
      </p:sp>
      <p:sp>
        <p:nvSpPr>
          <p:cNvPr id="3270" name="Google Shape;3270;p245"/>
          <p:cNvSpPr txBox="1"/>
          <p:nvPr/>
        </p:nvSpPr>
        <p:spPr>
          <a:xfrm>
            <a:off x="5875782" y="2885313"/>
            <a:ext cx="2550160" cy="1157605"/>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1200"/>
              <a:buFont typeface="Arial"/>
              <a:buNone/>
            </a:pPr>
            <a:r>
              <a:rPr lang="en-US" sz="1200" b="1" i="0" u="none" strike="noStrike" cap="none">
                <a:solidFill>
                  <a:srgbClr val="31ADB8"/>
                </a:solidFill>
                <a:latin typeface="Calibri"/>
                <a:ea typeface="Calibri"/>
                <a:cs typeface="Calibri"/>
                <a:sym typeface="Calibri"/>
              </a:rPr>
              <a:t>BERNREUTER PERSONALITY INVENTORY</a:t>
            </a: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40"/>
              </a:spcBef>
              <a:spcAft>
                <a:spcPts val="0"/>
              </a:spcAft>
              <a:buClr>
                <a:srgbClr val="000000"/>
              </a:buClr>
              <a:buSzPts val="1450"/>
              <a:buFont typeface="Arial"/>
              <a:buNone/>
            </a:pPr>
            <a:endParaRPr sz="1450" b="0" i="0" u="none" strike="noStrike" cap="none">
              <a:solidFill>
                <a:schemeClr val="dk1"/>
              </a:solidFill>
              <a:latin typeface="Times New Roman"/>
              <a:ea typeface="Times New Roman"/>
              <a:cs typeface="Times New Roman"/>
              <a:sym typeface="Times New Roman"/>
            </a:endParaRPr>
          </a:p>
          <a:p>
            <a:pPr marL="1270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404040"/>
                </a:solidFill>
                <a:latin typeface="Calibri"/>
                <a:ea typeface="Calibri"/>
                <a:cs typeface="Calibri"/>
                <a:sym typeface="Calibri"/>
              </a:rPr>
              <a:t>Dapat digunakan bagi subjek</a:t>
            </a:r>
            <a:endParaRPr sz="1200" b="0" i="0" u="none" strike="noStrike" cap="none">
              <a:solidFill>
                <a:schemeClr val="dk1"/>
              </a:solidFill>
              <a:latin typeface="Calibri"/>
              <a:ea typeface="Calibri"/>
              <a:cs typeface="Calibri"/>
              <a:sym typeface="Calibri"/>
            </a:endParaRPr>
          </a:p>
          <a:p>
            <a:pPr marL="1270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404040"/>
                </a:solidFill>
                <a:latin typeface="Calibri"/>
                <a:ea typeface="Calibri"/>
                <a:cs typeface="Calibri"/>
                <a:sym typeface="Calibri"/>
              </a:rPr>
              <a:t>sampai usia 13 tahun dan</a:t>
            </a:r>
            <a:endParaRPr sz="1200" b="0" i="0" u="none" strike="noStrike" cap="none">
              <a:solidFill>
                <a:schemeClr val="dk1"/>
              </a:solidFill>
              <a:latin typeface="Calibri"/>
              <a:ea typeface="Calibri"/>
              <a:cs typeface="Calibri"/>
              <a:sym typeface="Calibri"/>
            </a:endParaRPr>
          </a:p>
          <a:p>
            <a:pPr marL="12700" marR="18415"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404040"/>
                </a:solidFill>
                <a:latin typeface="Calibri"/>
                <a:ea typeface="Calibri"/>
                <a:cs typeface="Calibri"/>
                <a:sym typeface="Calibri"/>
              </a:rPr>
              <a:t>meliputi item yang berhubungan dengan  enam kepribadian.</a:t>
            </a:r>
            <a:endParaRPr sz="1200" b="0" i="0" u="none" strike="noStrike" cap="none">
              <a:solidFill>
                <a:schemeClr val="dk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274"/>
        <p:cNvGrpSpPr/>
        <p:nvPr/>
      </p:nvGrpSpPr>
      <p:grpSpPr>
        <a:xfrm>
          <a:off x="0" y="0"/>
          <a:ext cx="0" cy="0"/>
          <a:chOff x="0" y="0"/>
          <a:chExt cx="0" cy="0"/>
        </a:xfrm>
      </p:grpSpPr>
      <p:sp>
        <p:nvSpPr>
          <p:cNvPr id="3275" name="Google Shape;3275;p246"/>
          <p:cNvSpPr/>
          <p:nvPr/>
        </p:nvSpPr>
        <p:spPr>
          <a:xfrm>
            <a:off x="0" y="4963502"/>
            <a:ext cx="9144000" cy="180340"/>
          </a:xfrm>
          <a:custGeom>
            <a:avLst/>
            <a:gdLst/>
            <a:ahLst/>
            <a:cxnLst/>
            <a:rect l="l" t="t" r="r" b="b"/>
            <a:pathLst>
              <a:path w="9144000" h="180339" extrusionOk="0">
                <a:moveTo>
                  <a:pt x="0" y="179997"/>
                </a:moveTo>
                <a:lnTo>
                  <a:pt x="9144000" y="179997"/>
                </a:lnTo>
                <a:lnTo>
                  <a:pt x="9144000" y="0"/>
                </a:lnTo>
                <a:lnTo>
                  <a:pt x="0" y="0"/>
                </a:lnTo>
                <a:lnTo>
                  <a:pt x="0" y="179997"/>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276" name="Google Shape;3276;p246"/>
          <p:cNvSpPr/>
          <p:nvPr/>
        </p:nvSpPr>
        <p:spPr>
          <a:xfrm>
            <a:off x="0" y="36008"/>
            <a:ext cx="9144000" cy="0"/>
          </a:xfrm>
          <a:custGeom>
            <a:avLst/>
            <a:gdLst/>
            <a:ahLst/>
            <a:cxnLst/>
            <a:rect l="l" t="t" r="r" b="b"/>
            <a:pathLst>
              <a:path w="9144000" h="120000" extrusionOk="0">
                <a:moveTo>
                  <a:pt x="0" y="0"/>
                </a:moveTo>
                <a:lnTo>
                  <a:pt x="9144000" y="0"/>
                </a:lnTo>
              </a:path>
            </a:pathLst>
          </a:custGeom>
          <a:noFill/>
          <a:ln w="72000" cap="flat" cmpd="sng">
            <a:solidFill>
              <a:srgbClr val="31ADB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277" name="Google Shape;3277;p246"/>
          <p:cNvSpPr/>
          <p:nvPr/>
        </p:nvSpPr>
        <p:spPr>
          <a:xfrm>
            <a:off x="3296539" y="1563624"/>
            <a:ext cx="1518793" cy="2736062"/>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278" name="Google Shape;3278;p246"/>
          <p:cNvSpPr txBox="1">
            <a:spLocks noGrp="1"/>
          </p:cNvSpPr>
          <p:nvPr>
            <p:ph type="title"/>
          </p:nvPr>
        </p:nvSpPr>
        <p:spPr>
          <a:xfrm>
            <a:off x="1266825" y="0"/>
            <a:ext cx="6609715" cy="1029969"/>
          </a:xfrm>
          <a:prstGeom prst="rect">
            <a:avLst/>
          </a:prstGeom>
          <a:noFill/>
          <a:ln>
            <a:noFill/>
          </a:ln>
        </p:spPr>
        <p:txBody>
          <a:bodyPr spcFirstLastPara="1" wrap="square" lIns="0" tIns="186050" rIns="0" bIns="0" anchor="ctr" anchorCtr="0">
            <a:noAutofit/>
          </a:bodyPr>
          <a:lstStyle/>
          <a:p>
            <a:pPr marL="0" lvl="0" indent="0" algn="ctr" rtl="0">
              <a:lnSpc>
                <a:spcPct val="100000"/>
              </a:lnSpc>
              <a:spcBef>
                <a:spcPts val="0"/>
              </a:spcBef>
              <a:spcAft>
                <a:spcPts val="0"/>
              </a:spcAft>
              <a:buClr>
                <a:srgbClr val="404040"/>
              </a:buClr>
              <a:buSzPts val="3600"/>
              <a:buFont typeface="Calibri"/>
              <a:buNone/>
            </a:pPr>
            <a:r>
              <a:rPr lang="en-US" sz="3600">
                <a:solidFill>
                  <a:srgbClr val="404040"/>
                </a:solidFill>
                <a:latin typeface="Calibri"/>
                <a:ea typeface="Calibri"/>
                <a:cs typeface="Calibri"/>
                <a:sym typeface="Calibri"/>
              </a:rPr>
              <a:t>CONTOH TES KEPRIBADIAN BERSTRUKTUR</a:t>
            </a:r>
            <a:endParaRPr sz="3600">
              <a:latin typeface="Calibri"/>
              <a:ea typeface="Calibri"/>
              <a:cs typeface="Calibri"/>
              <a:sym typeface="Calibri"/>
            </a:endParaRPr>
          </a:p>
          <a:p>
            <a:pPr marL="2540" lvl="0" indent="0" algn="ctr" rtl="0">
              <a:lnSpc>
                <a:spcPct val="100000"/>
              </a:lnSpc>
              <a:spcBef>
                <a:spcPts val="540"/>
              </a:spcBef>
              <a:spcAft>
                <a:spcPts val="0"/>
              </a:spcAft>
              <a:buClr>
                <a:srgbClr val="31ADB8"/>
              </a:buClr>
              <a:buSzPts val="1400"/>
              <a:buFont typeface="Calibri"/>
              <a:buNone/>
            </a:pPr>
            <a:r>
              <a:rPr lang="en-US" sz="1400" b="1">
                <a:solidFill>
                  <a:srgbClr val="31ADB8"/>
                </a:solidFill>
                <a:latin typeface="Calibri"/>
                <a:ea typeface="Calibri"/>
                <a:cs typeface="Calibri"/>
                <a:sym typeface="Calibri"/>
              </a:rPr>
              <a:t>STRATEGI ISI-LOGIS</a:t>
            </a:r>
            <a:endParaRPr sz="1400">
              <a:latin typeface="Calibri"/>
              <a:ea typeface="Calibri"/>
              <a:cs typeface="Calibri"/>
              <a:sym typeface="Calibri"/>
            </a:endParaRPr>
          </a:p>
        </p:txBody>
      </p:sp>
      <p:sp>
        <p:nvSpPr>
          <p:cNvPr id="3279" name="Google Shape;3279;p246"/>
          <p:cNvSpPr/>
          <p:nvPr/>
        </p:nvSpPr>
        <p:spPr>
          <a:xfrm>
            <a:off x="551967" y="1399921"/>
            <a:ext cx="540385" cy="3060065"/>
          </a:xfrm>
          <a:custGeom>
            <a:avLst/>
            <a:gdLst/>
            <a:ahLst/>
            <a:cxnLst/>
            <a:rect l="l" t="t" r="r" b="b"/>
            <a:pathLst>
              <a:path w="540385" h="3060065" extrusionOk="0">
                <a:moveTo>
                  <a:pt x="269989" y="0"/>
                </a:moveTo>
                <a:lnTo>
                  <a:pt x="221458" y="4350"/>
                </a:lnTo>
                <a:lnTo>
                  <a:pt x="175781" y="16894"/>
                </a:lnTo>
                <a:lnTo>
                  <a:pt x="133720" y="36867"/>
                </a:lnTo>
                <a:lnTo>
                  <a:pt x="96038" y="63507"/>
                </a:lnTo>
                <a:lnTo>
                  <a:pt x="63498" y="96051"/>
                </a:lnTo>
                <a:lnTo>
                  <a:pt x="36861" y="133735"/>
                </a:lnTo>
                <a:lnTo>
                  <a:pt x="16891" y="175797"/>
                </a:lnTo>
                <a:lnTo>
                  <a:pt x="4349" y="221474"/>
                </a:lnTo>
                <a:lnTo>
                  <a:pt x="0" y="270001"/>
                </a:lnTo>
                <a:lnTo>
                  <a:pt x="0" y="2789974"/>
                </a:lnTo>
                <a:lnTo>
                  <a:pt x="4349" y="2838508"/>
                </a:lnTo>
                <a:lnTo>
                  <a:pt x="16891" y="2884188"/>
                </a:lnTo>
                <a:lnTo>
                  <a:pt x="36861" y="2926251"/>
                </a:lnTo>
                <a:lnTo>
                  <a:pt x="63498" y="2963935"/>
                </a:lnTo>
                <a:lnTo>
                  <a:pt x="96038" y="2996476"/>
                </a:lnTo>
                <a:lnTo>
                  <a:pt x="133720" y="3023114"/>
                </a:lnTo>
                <a:lnTo>
                  <a:pt x="175781" y="3043084"/>
                </a:lnTo>
                <a:lnTo>
                  <a:pt x="221458" y="3055626"/>
                </a:lnTo>
                <a:lnTo>
                  <a:pt x="269989" y="3059976"/>
                </a:lnTo>
                <a:lnTo>
                  <a:pt x="318523" y="3055626"/>
                </a:lnTo>
                <a:lnTo>
                  <a:pt x="364203" y="3043084"/>
                </a:lnTo>
                <a:lnTo>
                  <a:pt x="406266" y="3023114"/>
                </a:lnTo>
                <a:lnTo>
                  <a:pt x="443950" y="2996476"/>
                </a:lnTo>
                <a:lnTo>
                  <a:pt x="476491" y="2963935"/>
                </a:lnTo>
                <a:lnTo>
                  <a:pt x="503129" y="2926251"/>
                </a:lnTo>
                <a:lnTo>
                  <a:pt x="523099" y="2884188"/>
                </a:lnTo>
                <a:lnTo>
                  <a:pt x="535641" y="2838508"/>
                </a:lnTo>
                <a:lnTo>
                  <a:pt x="539991" y="2789974"/>
                </a:lnTo>
                <a:lnTo>
                  <a:pt x="539991" y="270001"/>
                </a:lnTo>
                <a:lnTo>
                  <a:pt x="535641" y="221474"/>
                </a:lnTo>
                <a:lnTo>
                  <a:pt x="523099" y="175797"/>
                </a:lnTo>
                <a:lnTo>
                  <a:pt x="503129" y="133735"/>
                </a:lnTo>
                <a:lnTo>
                  <a:pt x="476491" y="96051"/>
                </a:lnTo>
                <a:lnTo>
                  <a:pt x="443950" y="63507"/>
                </a:lnTo>
                <a:lnTo>
                  <a:pt x="406266" y="36867"/>
                </a:lnTo>
                <a:lnTo>
                  <a:pt x="364203" y="16894"/>
                </a:lnTo>
                <a:lnTo>
                  <a:pt x="318523" y="4350"/>
                </a:lnTo>
                <a:lnTo>
                  <a:pt x="269989" y="0"/>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280" name="Google Shape;3280;p246"/>
          <p:cNvSpPr/>
          <p:nvPr/>
        </p:nvSpPr>
        <p:spPr>
          <a:xfrm>
            <a:off x="1303908" y="1399921"/>
            <a:ext cx="540385" cy="3060065"/>
          </a:xfrm>
          <a:custGeom>
            <a:avLst/>
            <a:gdLst/>
            <a:ahLst/>
            <a:cxnLst/>
            <a:rect l="l" t="t" r="r" b="b"/>
            <a:pathLst>
              <a:path w="540385" h="3060065" extrusionOk="0">
                <a:moveTo>
                  <a:pt x="270002" y="0"/>
                </a:moveTo>
                <a:lnTo>
                  <a:pt x="221474" y="4350"/>
                </a:lnTo>
                <a:lnTo>
                  <a:pt x="175797" y="16894"/>
                </a:lnTo>
                <a:lnTo>
                  <a:pt x="133735" y="36867"/>
                </a:lnTo>
                <a:lnTo>
                  <a:pt x="96051" y="63507"/>
                </a:lnTo>
                <a:lnTo>
                  <a:pt x="63507" y="96051"/>
                </a:lnTo>
                <a:lnTo>
                  <a:pt x="36867" y="133735"/>
                </a:lnTo>
                <a:lnTo>
                  <a:pt x="16894" y="175797"/>
                </a:lnTo>
                <a:lnTo>
                  <a:pt x="4350" y="221474"/>
                </a:lnTo>
                <a:lnTo>
                  <a:pt x="0" y="270001"/>
                </a:lnTo>
                <a:lnTo>
                  <a:pt x="0" y="2789974"/>
                </a:lnTo>
                <a:lnTo>
                  <a:pt x="4350" y="2838508"/>
                </a:lnTo>
                <a:lnTo>
                  <a:pt x="16894" y="2884188"/>
                </a:lnTo>
                <a:lnTo>
                  <a:pt x="36867" y="2926251"/>
                </a:lnTo>
                <a:lnTo>
                  <a:pt x="63507" y="2963935"/>
                </a:lnTo>
                <a:lnTo>
                  <a:pt x="96051" y="2996476"/>
                </a:lnTo>
                <a:lnTo>
                  <a:pt x="133735" y="3023114"/>
                </a:lnTo>
                <a:lnTo>
                  <a:pt x="175797" y="3043084"/>
                </a:lnTo>
                <a:lnTo>
                  <a:pt x="221474" y="3055626"/>
                </a:lnTo>
                <a:lnTo>
                  <a:pt x="270002" y="3059976"/>
                </a:lnTo>
                <a:lnTo>
                  <a:pt x="318529" y="3055626"/>
                </a:lnTo>
                <a:lnTo>
                  <a:pt x="364206" y="3043084"/>
                </a:lnTo>
                <a:lnTo>
                  <a:pt x="406268" y="3023114"/>
                </a:lnTo>
                <a:lnTo>
                  <a:pt x="443952" y="2996476"/>
                </a:lnTo>
                <a:lnTo>
                  <a:pt x="476496" y="2963935"/>
                </a:lnTo>
                <a:lnTo>
                  <a:pt x="503136" y="2926251"/>
                </a:lnTo>
                <a:lnTo>
                  <a:pt x="523109" y="2884188"/>
                </a:lnTo>
                <a:lnTo>
                  <a:pt x="535653" y="2838508"/>
                </a:lnTo>
                <a:lnTo>
                  <a:pt x="540004" y="2789974"/>
                </a:lnTo>
                <a:lnTo>
                  <a:pt x="540004" y="270001"/>
                </a:lnTo>
                <a:lnTo>
                  <a:pt x="535653" y="221474"/>
                </a:lnTo>
                <a:lnTo>
                  <a:pt x="523109" y="175797"/>
                </a:lnTo>
                <a:lnTo>
                  <a:pt x="503136" y="133735"/>
                </a:lnTo>
                <a:lnTo>
                  <a:pt x="476496" y="96051"/>
                </a:lnTo>
                <a:lnTo>
                  <a:pt x="443952" y="63507"/>
                </a:lnTo>
                <a:lnTo>
                  <a:pt x="406268" y="36867"/>
                </a:lnTo>
                <a:lnTo>
                  <a:pt x="364206" y="16894"/>
                </a:lnTo>
                <a:lnTo>
                  <a:pt x="318529" y="4350"/>
                </a:lnTo>
                <a:lnTo>
                  <a:pt x="270002" y="0"/>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281" name="Google Shape;3281;p246"/>
          <p:cNvSpPr/>
          <p:nvPr/>
        </p:nvSpPr>
        <p:spPr>
          <a:xfrm>
            <a:off x="2055876" y="1399921"/>
            <a:ext cx="540385" cy="3060065"/>
          </a:xfrm>
          <a:custGeom>
            <a:avLst/>
            <a:gdLst/>
            <a:ahLst/>
            <a:cxnLst/>
            <a:rect l="l" t="t" r="r" b="b"/>
            <a:pathLst>
              <a:path w="540385" h="3060065" extrusionOk="0">
                <a:moveTo>
                  <a:pt x="270001" y="0"/>
                </a:moveTo>
                <a:lnTo>
                  <a:pt x="221474" y="4350"/>
                </a:lnTo>
                <a:lnTo>
                  <a:pt x="175797" y="16894"/>
                </a:lnTo>
                <a:lnTo>
                  <a:pt x="133735" y="36867"/>
                </a:lnTo>
                <a:lnTo>
                  <a:pt x="96051" y="63507"/>
                </a:lnTo>
                <a:lnTo>
                  <a:pt x="63507" y="96051"/>
                </a:lnTo>
                <a:lnTo>
                  <a:pt x="36867" y="133735"/>
                </a:lnTo>
                <a:lnTo>
                  <a:pt x="16894" y="175797"/>
                </a:lnTo>
                <a:lnTo>
                  <a:pt x="4350" y="221474"/>
                </a:lnTo>
                <a:lnTo>
                  <a:pt x="0" y="270001"/>
                </a:lnTo>
                <a:lnTo>
                  <a:pt x="0" y="2789974"/>
                </a:lnTo>
                <a:lnTo>
                  <a:pt x="4350" y="2838508"/>
                </a:lnTo>
                <a:lnTo>
                  <a:pt x="16894" y="2884188"/>
                </a:lnTo>
                <a:lnTo>
                  <a:pt x="36867" y="2926251"/>
                </a:lnTo>
                <a:lnTo>
                  <a:pt x="63507" y="2963935"/>
                </a:lnTo>
                <a:lnTo>
                  <a:pt x="96051" y="2996476"/>
                </a:lnTo>
                <a:lnTo>
                  <a:pt x="133735" y="3023114"/>
                </a:lnTo>
                <a:lnTo>
                  <a:pt x="175797" y="3043084"/>
                </a:lnTo>
                <a:lnTo>
                  <a:pt x="221474" y="3055626"/>
                </a:lnTo>
                <a:lnTo>
                  <a:pt x="270001" y="3059976"/>
                </a:lnTo>
                <a:lnTo>
                  <a:pt x="318529" y="3055626"/>
                </a:lnTo>
                <a:lnTo>
                  <a:pt x="364206" y="3043084"/>
                </a:lnTo>
                <a:lnTo>
                  <a:pt x="406268" y="3023114"/>
                </a:lnTo>
                <a:lnTo>
                  <a:pt x="443952" y="2996476"/>
                </a:lnTo>
                <a:lnTo>
                  <a:pt x="476496" y="2963935"/>
                </a:lnTo>
                <a:lnTo>
                  <a:pt x="503136" y="2926251"/>
                </a:lnTo>
                <a:lnTo>
                  <a:pt x="523109" y="2884188"/>
                </a:lnTo>
                <a:lnTo>
                  <a:pt x="535653" y="2838508"/>
                </a:lnTo>
                <a:lnTo>
                  <a:pt x="540004" y="2789974"/>
                </a:lnTo>
                <a:lnTo>
                  <a:pt x="540004" y="270001"/>
                </a:lnTo>
                <a:lnTo>
                  <a:pt x="535653" y="221474"/>
                </a:lnTo>
                <a:lnTo>
                  <a:pt x="523109" y="175797"/>
                </a:lnTo>
                <a:lnTo>
                  <a:pt x="503136" y="133735"/>
                </a:lnTo>
                <a:lnTo>
                  <a:pt x="476496" y="96051"/>
                </a:lnTo>
                <a:lnTo>
                  <a:pt x="443952" y="63507"/>
                </a:lnTo>
                <a:lnTo>
                  <a:pt x="406268" y="36867"/>
                </a:lnTo>
                <a:lnTo>
                  <a:pt x="364206" y="16894"/>
                </a:lnTo>
                <a:lnTo>
                  <a:pt x="318529" y="4350"/>
                </a:lnTo>
                <a:lnTo>
                  <a:pt x="270001" y="0"/>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282" name="Google Shape;3282;p246"/>
          <p:cNvSpPr/>
          <p:nvPr/>
        </p:nvSpPr>
        <p:spPr>
          <a:xfrm>
            <a:off x="2807842" y="1399921"/>
            <a:ext cx="540385" cy="3060065"/>
          </a:xfrm>
          <a:custGeom>
            <a:avLst/>
            <a:gdLst/>
            <a:ahLst/>
            <a:cxnLst/>
            <a:rect l="l" t="t" r="r" b="b"/>
            <a:pathLst>
              <a:path w="540385" h="3060065" extrusionOk="0">
                <a:moveTo>
                  <a:pt x="270001" y="0"/>
                </a:moveTo>
                <a:lnTo>
                  <a:pt x="221474" y="4350"/>
                </a:lnTo>
                <a:lnTo>
                  <a:pt x="175797" y="16894"/>
                </a:lnTo>
                <a:lnTo>
                  <a:pt x="133735" y="36867"/>
                </a:lnTo>
                <a:lnTo>
                  <a:pt x="96051" y="63507"/>
                </a:lnTo>
                <a:lnTo>
                  <a:pt x="63507" y="96051"/>
                </a:lnTo>
                <a:lnTo>
                  <a:pt x="36867" y="133735"/>
                </a:lnTo>
                <a:lnTo>
                  <a:pt x="16894" y="175797"/>
                </a:lnTo>
                <a:lnTo>
                  <a:pt x="4350" y="221474"/>
                </a:lnTo>
                <a:lnTo>
                  <a:pt x="0" y="270001"/>
                </a:lnTo>
                <a:lnTo>
                  <a:pt x="0" y="2789974"/>
                </a:lnTo>
                <a:lnTo>
                  <a:pt x="4350" y="2838508"/>
                </a:lnTo>
                <a:lnTo>
                  <a:pt x="16894" y="2884188"/>
                </a:lnTo>
                <a:lnTo>
                  <a:pt x="36867" y="2926251"/>
                </a:lnTo>
                <a:lnTo>
                  <a:pt x="63507" y="2963935"/>
                </a:lnTo>
                <a:lnTo>
                  <a:pt x="96051" y="2996476"/>
                </a:lnTo>
                <a:lnTo>
                  <a:pt x="133735" y="3023114"/>
                </a:lnTo>
                <a:lnTo>
                  <a:pt x="175797" y="3043084"/>
                </a:lnTo>
                <a:lnTo>
                  <a:pt x="221474" y="3055626"/>
                </a:lnTo>
                <a:lnTo>
                  <a:pt x="270001" y="3059976"/>
                </a:lnTo>
                <a:lnTo>
                  <a:pt x="318529" y="3055626"/>
                </a:lnTo>
                <a:lnTo>
                  <a:pt x="364206" y="3043084"/>
                </a:lnTo>
                <a:lnTo>
                  <a:pt x="406268" y="3023114"/>
                </a:lnTo>
                <a:lnTo>
                  <a:pt x="443952" y="2996476"/>
                </a:lnTo>
                <a:lnTo>
                  <a:pt x="476496" y="2963935"/>
                </a:lnTo>
                <a:lnTo>
                  <a:pt x="503136" y="2926251"/>
                </a:lnTo>
                <a:lnTo>
                  <a:pt x="523109" y="2884188"/>
                </a:lnTo>
                <a:lnTo>
                  <a:pt x="535653" y="2838508"/>
                </a:lnTo>
                <a:lnTo>
                  <a:pt x="540004" y="2789974"/>
                </a:lnTo>
                <a:lnTo>
                  <a:pt x="540004" y="270001"/>
                </a:lnTo>
                <a:lnTo>
                  <a:pt x="535653" y="221474"/>
                </a:lnTo>
                <a:lnTo>
                  <a:pt x="523109" y="175797"/>
                </a:lnTo>
                <a:lnTo>
                  <a:pt x="503136" y="133735"/>
                </a:lnTo>
                <a:lnTo>
                  <a:pt x="476496" y="96051"/>
                </a:lnTo>
                <a:lnTo>
                  <a:pt x="443952" y="63507"/>
                </a:lnTo>
                <a:lnTo>
                  <a:pt x="406268" y="36867"/>
                </a:lnTo>
                <a:lnTo>
                  <a:pt x="364206" y="16894"/>
                </a:lnTo>
                <a:lnTo>
                  <a:pt x="318529" y="4350"/>
                </a:lnTo>
                <a:lnTo>
                  <a:pt x="270001" y="0"/>
                </a:lnTo>
                <a:close/>
              </a:path>
            </a:pathLst>
          </a:custGeom>
          <a:solidFill>
            <a:srgbClr val="F1A30D"/>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283" name="Google Shape;3283;p246"/>
          <p:cNvSpPr/>
          <p:nvPr/>
        </p:nvSpPr>
        <p:spPr>
          <a:xfrm>
            <a:off x="4380991" y="2317876"/>
            <a:ext cx="1224280" cy="1224280"/>
          </a:xfrm>
          <a:custGeom>
            <a:avLst/>
            <a:gdLst/>
            <a:ahLst/>
            <a:cxnLst/>
            <a:rect l="l" t="t" r="r" b="b"/>
            <a:pathLst>
              <a:path w="1224279" h="1224279" extrusionOk="0">
                <a:moveTo>
                  <a:pt x="612140" y="0"/>
                </a:moveTo>
                <a:lnTo>
                  <a:pt x="564301" y="1840"/>
                </a:lnTo>
                <a:lnTo>
                  <a:pt x="517470" y="7272"/>
                </a:lnTo>
                <a:lnTo>
                  <a:pt x="471782" y="16160"/>
                </a:lnTo>
                <a:lnTo>
                  <a:pt x="427373" y="28366"/>
                </a:lnTo>
                <a:lnTo>
                  <a:pt x="384379" y="43756"/>
                </a:lnTo>
                <a:lnTo>
                  <a:pt x="342937" y="62193"/>
                </a:lnTo>
                <a:lnTo>
                  <a:pt x="303181" y="83542"/>
                </a:lnTo>
                <a:lnTo>
                  <a:pt x="265250" y="107666"/>
                </a:lnTo>
                <a:lnTo>
                  <a:pt x="229278" y="134430"/>
                </a:lnTo>
                <a:lnTo>
                  <a:pt x="195401" y="163698"/>
                </a:lnTo>
                <a:lnTo>
                  <a:pt x="163757" y="195333"/>
                </a:lnTo>
                <a:lnTo>
                  <a:pt x="134480" y="229201"/>
                </a:lnTo>
                <a:lnTo>
                  <a:pt x="107708" y="265164"/>
                </a:lnTo>
                <a:lnTo>
                  <a:pt x="83575" y="303087"/>
                </a:lnTo>
                <a:lnTo>
                  <a:pt x="62218" y="342835"/>
                </a:lnTo>
                <a:lnTo>
                  <a:pt x="43774" y="384270"/>
                </a:lnTo>
                <a:lnTo>
                  <a:pt x="28378" y="427258"/>
                </a:lnTo>
                <a:lnTo>
                  <a:pt x="16167" y="471662"/>
                </a:lnTo>
                <a:lnTo>
                  <a:pt x="7276" y="517346"/>
                </a:lnTo>
                <a:lnTo>
                  <a:pt x="1841" y="564175"/>
                </a:lnTo>
                <a:lnTo>
                  <a:pt x="0" y="612013"/>
                </a:lnTo>
                <a:lnTo>
                  <a:pt x="1841" y="659850"/>
                </a:lnTo>
                <a:lnTo>
                  <a:pt x="7276" y="706679"/>
                </a:lnTo>
                <a:lnTo>
                  <a:pt x="16167" y="752363"/>
                </a:lnTo>
                <a:lnTo>
                  <a:pt x="28378" y="796767"/>
                </a:lnTo>
                <a:lnTo>
                  <a:pt x="43774" y="839755"/>
                </a:lnTo>
                <a:lnTo>
                  <a:pt x="62218" y="881190"/>
                </a:lnTo>
                <a:lnTo>
                  <a:pt x="83575" y="920938"/>
                </a:lnTo>
                <a:lnTo>
                  <a:pt x="107708" y="958861"/>
                </a:lnTo>
                <a:lnTo>
                  <a:pt x="134480" y="994824"/>
                </a:lnTo>
                <a:lnTo>
                  <a:pt x="163757" y="1028692"/>
                </a:lnTo>
                <a:lnTo>
                  <a:pt x="195401" y="1060327"/>
                </a:lnTo>
                <a:lnTo>
                  <a:pt x="229278" y="1089595"/>
                </a:lnTo>
                <a:lnTo>
                  <a:pt x="265250" y="1116359"/>
                </a:lnTo>
                <a:lnTo>
                  <a:pt x="303181" y="1140483"/>
                </a:lnTo>
                <a:lnTo>
                  <a:pt x="342937" y="1161832"/>
                </a:lnTo>
                <a:lnTo>
                  <a:pt x="384379" y="1180269"/>
                </a:lnTo>
                <a:lnTo>
                  <a:pt x="427373" y="1195659"/>
                </a:lnTo>
                <a:lnTo>
                  <a:pt x="471782" y="1207865"/>
                </a:lnTo>
                <a:lnTo>
                  <a:pt x="517470" y="1216753"/>
                </a:lnTo>
                <a:lnTo>
                  <a:pt x="564301" y="1222185"/>
                </a:lnTo>
                <a:lnTo>
                  <a:pt x="612140" y="1224026"/>
                </a:lnTo>
                <a:lnTo>
                  <a:pt x="659960" y="1222185"/>
                </a:lnTo>
                <a:lnTo>
                  <a:pt x="706776" y="1216753"/>
                </a:lnTo>
                <a:lnTo>
                  <a:pt x="752450" y="1207865"/>
                </a:lnTo>
                <a:lnTo>
                  <a:pt x="796847" y="1195659"/>
                </a:lnTo>
                <a:lnTo>
                  <a:pt x="839829" y="1180269"/>
                </a:lnTo>
                <a:lnTo>
                  <a:pt x="881262" y="1161832"/>
                </a:lnTo>
                <a:lnTo>
                  <a:pt x="921008" y="1140483"/>
                </a:lnTo>
                <a:lnTo>
                  <a:pt x="958932" y="1116359"/>
                </a:lnTo>
                <a:lnTo>
                  <a:pt x="994898" y="1089595"/>
                </a:lnTo>
                <a:lnTo>
                  <a:pt x="1028769" y="1060327"/>
                </a:lnTo>
                <a:lnTo>
                  <a:pt x="1060409" y="1028692"/>
                </a:lnTo>
                <a:lnTo>
                  <a:pt x="1089682" y="994824"/>
                </a:lnTo>
                <a:lnTo>
                  <a:pt x="1116451" y="958861"/>
                </a:lnTo>
                <a:lnTo>
                  <a:pt x="1140582" y="920938"/>
                </a:lnTo>
                <a:lnTo>
                  <a:pt x="1161937" y="881190"/>
                </a:lnTo>
                <a:lnTo>
                  <a:pt x="1180380" y="839755"/>
                </a:lnTo>
                <a:lnTo>
                  <a:pt x="1195775" y="796767"/>
                </a:lnTo>
                <a:lnTo>
                  <a:pt x="1207986" y="752363"/>
                </a:lnTo>
                <a:lnTo>
                  <a:pt x="1216876" y="706679"/>
                </a:lnTo>
                <a:lnTo>
                  <a:pt x="1222311" y="659850"/>
                </a:lnTo>
                <a:lnTo>
                  <a:pt x="1224153" y="612013"/>
                </a:lnTo>
                <a:lnTo>
                  <a:pt x="1222311" y="564175"/>
                </a:lnTo>
                <a:lnTo>
                  <a:pt x="1216876" y="517346"/>
                </a:lnTo>
                <a:lnTo>
                  <a:pt x="1207986" y="471662"/>
                </a:lnTo>
                <a:lnTo>
                  <a:pt x="1195775" y="427258"/>
                </a:lnTo>
                <a:lnTo>
                  <a:pt x="1180380" y="384270"/>
                </a:lnTo>
                <a:lnTo>
                  <a:pt x="1161937" y="342835"/>
                </a:lnTo>
                <a:lnTo>
                  <a:pt x="1140582" y="303087"/>
                </a:lnTo>
                <a:lnTo>
                  <a:pt x="1116451" y="265164"/>
                </a:lnTo>
                <a:lnTo>
                  <a:pt x="1089682" y="229201"/>
                </a:lnTo>
                <a:lnTo>
                  <a:pt x="1060409" y="195333"/>
                </a:lnTo>
                <a:lnTo>
                  <a:pt x="1028769" y="163698"/>
                </a:lnTo>
                <a:lnTo>
                  <a:pt x="994898" y="134430"/>
                </a:lnTo>
                <a:lnTo>
                  <a:pt x="958932" y="107666"/>
                </a:lnTo>
                <a:lnTo>
                  <a:pt x="921008" y="83542"/>
                </a:lnTo>
                <a:lnTo>
                  <a:pt x="881262" y="62193"/>
                </a:lnTo>
                <a:lnTo>
                  <a:pt x="839829" y="43756"/>
                </a:lnTo>
                <a:lnTo>
                  <a:pt x="796847" y="28366"/>
                </a:lnTo>
                <a:lnTo>
                  <a:pt x="752450" y="16160"/>
                </a:lnTo>
                <a:lnTo>
                  <a:pt x="706776" y="7272"/>
                </a:lnTo>
                <a:lnTo>
                  <a:pt x="659960" y="1840"/>
                </a:lnTo>
                <a:lnTo>
                  <a:pt x="612140" y="0"/>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284" name="Google Shape;3284;p246"/>
          <p:cNvSpPr/>
          <p:nvPr/>
        </p:nvSpPr>
        <p:spPr>
          <a:xfrm>
            <a:off x="4821935" y="2665476"/>
            <a:ext cx="560070" cy="476250"/>
          </a:xfrm>
          <a:custGeom>
            <a:avLst/>
            <a:gdLst/>
            <a:ahLst/>
            <a:cxnLst/>
            <a:rect l="l" t="t" r="r" b="b"/>
            <a:pathLst>
              <a:path w="560070" h="476250" extrusionOk="0">
                <a:moveTo>
                  <a:pt x="272564" y="369316"/>
                </a:moveTo>
                <a:lnTo>
                  <a:pt x="176022" y="369316"/>
                </a:lnTo>
                <a:lnTo>
                  <a:pt x="173227" y="475742"/>
                </a:lnTo>
                <a:lnTo>
                  <a:pt x="260476" y="433197"/>
                </a:lnTo>
                <a:lnTo>
                  <a:pt x="272564" y="369316"/>
                </a:lnTo>
                <a:close/>
              </a:path>
              <a:path w="560070" h="476250" extrusionOk="0">
                <a:moveTo>
                  <a:pt x="80772" y="280288"/>
                </a:moveTo>
                <a:lnTo>
                  <a:pt x="66293" y="294640"/>
                </a:lnTo>
                <a:lnTo>
                  <a:pt x="126746" y="387476"/>
                </a:lnTo>
                <a:lnTo>
                  <a:pt x="132714" y="384937"/>
                </a:lnTo>
                <a:lnTo>
                  <a:pt x="139191" y="382524"/>
                </a:lnTo>
                <a:lnTo>
                  <a:pt x="146050" y="380365"/>
                </a:lnTo>
                <a:lnTo>
                  <a:pt x="80772" y="280288"/>
                </a:lnTo>
                <a:close/>
              </a:path>
              <a:path w="560070" h="476250" extrusionOk="0">
                <a:moveTo>
                  <a:pt x="74040" y="154431"/>
                </a:moveTo>
                <a:lnTo>
                  <a:pt x="0" y="217297"/>
                </a:lnTo>
                <a:lnTo>
                  <a:pt x="101346" y="258699"/>
                </a:lnTo>
                <a:lnTo>
                  <a:pt x="95250" y="265303"/>
                </a:lnTo>
                <a:lnTo>
                  <a:pt x="92201" y="268350"/>
                </a:lnTo>
                <a:lnTo>
                  <a:pt x="161543" y="374650"/>
                </a:lnTo>
                <a:lnTo>
                  <a:pt x="176022" y="369316"/>
                </a:lnTo>
                <a:lnTo>
                  <a:pt x="272564" y="369316"/>
                </a:lnTo>
                <a:lnTo>
                  <a:pt x="279653" y="331850"/>
                </a:lnTo>
                <a:lnTo>
                  <a:pt x="323305" y="314281"/>
                </a:lnTo>
                <a:lnTo>
                  <a:pt x="367389" y="293870"/>
                </a:lnTo>
                <a:lnTo>
                  <a:pt x="410925" y="270079"/>
                </a:lnTo>
                <a:lnTo>
                  <a:pt x="452930" y="242365"/>
                </a:lnTo>
                <a:lnTo>
                  <a:pt x="492423" y="210192"/>
                </a:lnTo>
                <a:lnTo>
                  <a:pt x="506453" y="195703"/>
                </a:lnTo>
                <a:lnTo>
                  <a:pt x="424303" y="195703"/>
                </a:lnTo>
                <a:lnTo>
                  <a:pt x="400050" y="195325"/>
                </a:lnTo>
                <a:lnTo>
                  <a:pt x="377701" y="185900"/>
                </a:lnTo>
                <a:lnTo>
                  <a:pt x="370329" y="178435"/>
                </a:lnTo>
                <a:lnTo>
                  <a:pt x="175005" y="178435"/>
                </a:lnTo>
                <a:lnTo>
                  <a:pt x="175387" y="177926"/>
                </a:lnTo>
                <a:lnTo>
                  <a:pt x="74040" y="154431"/>
                </a:lnTo>
                <a:close/>
              </a:path>
              <a:path w="560070" h="476250" extrusionOk="0">
                <a:moveTo>
                  <a:pt x="498779" y="71052"/>
                </a:moveTo>
                <a:lnTo>
                  <a:pt x="401778" y="71052"/>
                </a:lnTo>
                <a:lnTo>
                  <a:pt x="426037" y="71405"/>
                </a:lnTo>
                <a:lnTo>
                  <a:pt x="448415" y="80855"/>
                </a:lnTo>
                <a:lnTo>
                  <a:pt x="466089" y="98806"/>
                </a:lnTo>
                <a:lnTo>
                  <a:pt x="475357" y="122124"/>
                </a:lnTo>
                <a:lnTo>
                  <a:pt x="474979" y="146383"/>
                </a:lnTo>
                <a:lnTo>
                  <a:pt x="465554" y="168761"/>
                </a:lnTo>
                <a:lnTo>
                  <a:pt x="447675" y="186436"/>
                </a:lnTo>
                <a:lnTo>
                  <a:pt x="424303" y="195703"/>
                </a:lnTo>
                <a:lnTo>
                  <a:pt x="506453" y="195703"/>
                </a:lnTo>
                <a:lnTo>
                  <a:pt x="528421" y="173017"/>
                </a:lnTo>
                <a:lnTo>
                  <a:pt x="559942" y="130301"/>
                </a:lnTo>
                <a:lnTo>
                  <a:pt x="526879" y="106709"/>
                </a:lnTo>
                <a:lnTo>
                  <a:pt x="501173" y="76057"/>
                </a:lnTo>
                <a:lnTo>
                  <a:pt x="498779" y="71052"/>
                </a:lnTo>
                <a:close/>
              </a:path>
              <a:path w="560070" h="476250" extrusionOk="0">
                <a:moveTo>
                  <a:pt x="476123" y="0"/>
                </a:moveTo>
                <a:lnTo>
                  <a:pt x="424964" y="12226"/>
                </a:lnTo>
                <a:lnTo>
                  <a:pt x="376743" y="30727"/>
                </a:lnTo>
                <a:lnTo>
                  <a:pt x="331441" y="54357"/>
                </a:lnTo>
                <a:lnTo>
                  <a:pt x="289041" y="81973"/>
                </a:lnTo>
                <a:lnTo>
                  <a:pt x="249524" y="112430"/>
                </a:lnTo>
                <a:lnTo>
                  <a:pt x="212824" y="144631"/>
                </a:lnTo>
                <a:lnTo>
                  <a:pt x="179069" y="177292"/>
                </a:lnTo>
                <a:lnTo>
                  <a:pt x="175005" y="178435"/>
                </a:lnTo>
                <a:lnTo>
                  <a:pt x="370329" y="178435"/>
                </a:lnTo>
                <a:lnTo>
                  <a:pt x="360044" y="168021"/>
                </a:lnTo>
                <a:lnTo>
                  <a:pt x="350760" y="144631"/>
                </a:lnTo>
                <a:lnTo>
                  <a:pt x="351107" y="120348"/>
                </a:lnTo>
                <a:lnTo>
                  <a:pt x="360527" y="97994"/>
                </a:lnTo>
                <a:lnTo>
                  <a:pt x="378460" y="80391"/>
                </a:lnTo>
                <a:lnTo>
                  <a:pt x="401778" y="71052"/>
                </a:lnTo>
                <a:lnTo>
                  <a:pt x="498779" y="71052"/>
                </a:lnTo>
                <a:lnTo>
                  <a:pt x="483897" y="39951"/>
                </a:lnTo>
                <a:lnTo>
                  <a:pt x="476123" y="0"/>
                </a:lnTo>
                <a:close/>
              </a:path>
              <a:path w="560070" h="476250" extrusionOk="0">
                <a:moveTo>
                  <a:pt x="407400" y="102236"/>
                </a:moveTo>
                <a:lnTo>
                  <a:pt x="395731" y="106934"/>
                </a:lnTo>
                <a:lnTo>
                  <a:pt x="386784" y="115724"/>
                </a:lnTo>
                <a:lnTo>
                  <a:pt x="382063" y="126873"/>
                </a:lnTo>
                <a:lnTo>
                  <a:pt x="381890" y="138973"/>
                </a:lnTo>
                <a:lnTo>
                  <a:pt x="386588" y="150622"/>
                </a:lnTo>
                <a:lnTo>
                  <a:pt x="395380" y="159625"/>
                </a:lnTo>
                <a:lnTo>
                  <a:pt x="406542" y="164353"/>
                </a:lnTo>
                <a:lnTo>
                  <a:pt x="418681" y="164534"/>
                </a:lnTo>
                <a:lnTo>
                  <a:pt x="430402" y="159893"/>
                </a:lnTo>
                <a:lnTo>
                  <a:pt x="439332" y="151082"/>
                </a:lnTo>
                <a:lnTo>
                  <a:pt x="444023" y="139890"/>
                </a:lnTo>
                <a:lnTo>
                  <a:pt x="444190" y="127746"/>
                </a:lnTo>
                <a:lnTo>
                  <a:pt x="439547" y="116078"/>
                </a:lnTo>
                <a:lnTo>
                  <a:pt x="430736" y="107130"/>
                </a:lnTo>
                <a:lnTo>
                  <a:pt x="419544" y="102409"/>
                </a:lnTo>
                <a:lnTo>
                  <a:pt x="407400" y="102236"/>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285" name="Google Shape;3285;p246"/>
          <p:cNvSpPr/>
          <p:nvPr/>
        </p:nvSpPr>
        <p:spPr>
          <a:xfrm>
            <a:off x="5313298" y="2663382"/>
            <a:ext cx="116077" cy="118044"/>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286" name="Google Shape;3286;p246"/>
          <p:cNvSpPr/>
          <p:nvPr/>
        </p:nvSpPr>
        <p:spPr>
          <a:xfrm>
            <a:off x="4594886" y="2765044"/>
            <a:ext cx="331470" cy="528320"/>
          </a:xfrm>
          <a:custGeom>
            <a:avLst/>
            <a:gdLst/>
            <a:ahLst/>
            <a:cxnLst/>
            <a:rect l="l" t="t" r="r" b="b"/>
            <a:pathLst>
              <a:path w="331470" h="528320" extrusionOk="0">
                <a:moveTo>
                  <a:pt x="136273" y="308943"/>
                </a:moveTo>
                <a:lnTo>
                  <a:pt x="44756" y="308943"/>
                </a:lnTo>
                <a:lnTo>
                  <a:pt x="57343" y="309723"/>
                </a:lnTo>
                <a:lnTo>
                  <a:pt x="64869" y="318897"/>
                </a:lnTo>
                <a:lnTo>
                  <a:pt x="59995" y="349479"/>
                </a:lnTo>
                <a:lnTo>
                  <a:pt x="42470" y="377716"/>
                </a:lnTo>
                <a:lnTo>
                  <a:pt x="20896" y="406638"/>
                </a:lnTo>
                <a:lnTo>
                  <a:pt x="3872" y="439274"/>
                </a:lnTo>
                <a:lnTo>
                  <a:pt x="0" y="478655"/>
                </a:lnTo>
                <a:lnTo>
                  <a:pt x="17879" y="527812"/>
                </a:lnTo>
                <a:lnTo>
                  <a:pt x="47844" y="498556"/>
                </a:lnTo>
                <a:lnTo>
                  <a:pt x="78358" y="486566"/>
                </a:lnTo>
                <a:lnTo>
                  <a:pt x="109503" y="484677"/>
                </a:lnTo>
                <a:lnTo>
                  <a:pt x="152131" y="484677"/>
                </a:lnTo>
                <a:lnTo>
                  <a:pt x="174014" y="482547"/>
                </a:lnTo>
                <a:lnTo>
                  <a:pt x="207544" y="467976"/>
                </a:lnTo>
                <a:lnTo>
                  <a:pt x="242034" y="434848"/>
                </a:lnTo>
                <a:lnTo>
                  <a:pt x="249406" y="431667"/>
                </a:lnTo>
                <a:lnTo>
                  <a:pt x="304462" y="431667"/>
                </a:lnTo>
                <a:lnTo>
                  <a:pt x="317774" y="417052"/>
                </a:lnTo>
                <a:lnTo>
                  <a:pt x="319744" y="412750"/>
                </a:lnTo>
                <a:lnTo>
                  <a:pt x="104874" y="412750"/>
                </a:lnTo>
                <a:lnTo>
                  <a:pt x="113401" y="357849"/>
                </a:lnTo>
                <a:lnTo>
                  <a:pt x="132780" y="313334"/>
                </a:lnTo>
                <a:lnTo>
                  <a:pt x="136273" y="308943"/>
                </a:lnTo>
                <a:close/>
              </a:path>
              <a:path w="331470" h="528320" extrusionOk="0">
                <a:moveTo>
                  <a:pt x="304462" y="431667"/>
                </a:moveTo>
                <a:lnTo>
                  <a:pt x="249406" y="431667"/>
                </a:lnTo>
                <a:lnTo>
                  <a:pt x="245384" y="449595"/>
                </a:lnTo>
                <a:lnTo>
                  <a:pt x="240481" y="475549"/>
                </a:lnTo>
                <a:lnTo>
                  <a:pt x="245209" y="496443"/>
                </a:lnTo>
                <a:lnTo>
                  <a:pt x="269445" y="466331"/>
                </a:lnTo>
                <a:lnTo>
                  <a:pt x="295370" y="441649"/>
                </a:lnTo>
                <a:lnTo>
                  <a:pt x="304462" y="431667"/>
                </a:lnTo>
                <a:close/>
              </a:path>
              <a:path w="331470" h="528320" extrusionOk="0">
                <a:moveTo>
                  <a:pt x="152131" y="484677"/>
                </a:moveTo>
                <a:lnTo>
                  <a:pt x="109503" y="484677"/>
                </a:lnTo>
                <a:lnTo>
                  <a:pt x="141360" y="485726"/>
                </a:lnTo>
                <a:lnTo>
                  <a:pt x="152131" y="484677"/>
                </a:lnTo>
                <a:close/>
              </a:path>
              <a:path w="331470" h="528320" extrusionOk="0">
                <a:moveTo>
                  <a:pt x="235303" y="338200"/>
                </a:moveTo>
                <a:lnTo>
                  <a:pt x="203994" y="342830"/>
                </a:lnTo>
                <a:lnTo>
                  <a:pt x="172184" y="352948"/>
                </a:lnTo>
                <a:lnTo>
                  <a:pt x="139327" y="374330"/>
                </a:lnTo>
                <a:lnTo>
                  <a:pt x="104874" y="412750"/>
                </a:lnTo>
                <a:lnTo>
                  <a:pt x="319744" y="412750"/>
                </a:lnTo>
                <a:lnTo>
                  <a:pt x="321722" y="408431"/>
                </a:lnTo>
                <a:lnTo>
                  <a:pt x="180566" y="408431"/>
                </a:lnTo>
                <a:lnTo>
                  <a:pt x="184261" y="376473"/>
                </a:lnTo>
                <a:lnTo>
                  <a:pt x="199648" y="357362"/>
                </a:lnTo>
                <a:lnTo>
                  <a:pt x="219178" y="346227"/>
                </a:lnTo>
                <a:lnTo>
                  <a:pt x="235303" y="338200"/>
                </a:lnTo>
                <a:close/>
              </a:path>
              <a:path w="331470" h="528320" extrusionOk="0">
                <a:moveTo>
                  <a:pt x="311757" y="290322"/>
                </a:moveTo>
                <a:lnTo>
                  <a:pt x="301140" y="339172"/>
                </a:lnTo>
                <a:lnTo>
                  <a:pt x="282994" y="364518"/>
                </a:lnTo>
                <a:lnTo>
                  <a:pt x="259592" y="375237"/>
                </a:lnTo>
                <a:lnTo>
                  <a:pt x="233206" y="380209"/>
                </a:lnTo>
                <a:lnTo>
                  <a:pt x="206106" y="388314"/>
                </a:lnTo>
                <a:lnTo>
                  <a:pt x="180566" y="408431"/>
                </a:lnTo>
                <a:lnTo>
                  <a:pt x="321722" y="408431"/>
                </a:lnTo>
                <a:lnTo>
                  <a:pt x="331447" y="387194"/>
                </a:lnTo>
                <a:lnTo>
                  <a:pt x="331178" y="346732"/>
                </a:lnTo>
                <a:lnTo>
                  <a:pt x="311757" y="290322"/>
                </a:lnTo>
                <a:close/>
              </a:path>
              <a:path w="331470" h="528320" extrusionOk="0">
                <a:moveTo>
                  <a:pt x="139983" y="167140"/>
                </a:moveTo>
                <a:lnTo>
                  <a:pt x="78913" y="184435"/>
                </a:lnTo>
                <a:lnTo>
                  <a:pt x="31243" y="244474"/>
                </a:lnTo>
                <a:lnTo>
                  <a:pt x="15632" y="293567"/>
                </a:lnTo>
                <a:lnTo>
                  <a:pt x="7211" y="356997"/>
                </a:lnTo>
                <a:lnTo>
                  <a:pt x="27811" y="322665"/>
                </a:lnTo>
                <a:lnTo>
                  <a:pt x="44756" y="308943"/>
                </a:lnTo>
                <a:lnTo>
                  <a:pt x="136273" y="308943"/>
                </a:lnTo>
                <a:lnTo>
                  <a:pt x="159915" y="279218"/>
                </a:lnTo>
                <a:lnTo>
                  <a:pt x="191708" y="255515"/>
                </a:lnTo>
                <a:lnTo>
                  <a:pt x="225063" y="242238"/>
                </a:lnTo>
                <a:lnTo>
                  <a:pt x="256883" y="239400"/>
                </a:lnTo>
                <a:lnTo>
                  <a:pt x="277201" y="239400"/>
                </a:lnTo>
                <a:lnTo>
                  <a:pt x="261356" y="221838"/>
                </a:lnTo>
                <a:lnTo>
                  <a:pt x="234309" y="200046"/>
                </a:lnTo>
                <a:lnTo>
                  <a:pt x="204211" y="182854"/>
                </a:lnTo>
                <a:lnTo>
                  <a:pt x="172342" y="171479"/>
                </a:lnTo>
                <a:lnTo>
                  <a:pt x="139983" y="167140"/>
                </a:lnTo>
                <a:close/>
              </a:path>
              <a:path w="331470" h="528320" extrusionOk="0">
                <a:moveTo>
                  <a:pt x="277201" y="239400"/>
                </a:moveTo>
                <a:lnTo>
                  <a:pt x="256883" y="239400"/>
                </a:lnTo>
                <a:lnTo>
                  <a:pt x="284071" y="247014"/>
                </a:lnTo>
                <a:lnTo>
                  <a:pt x="277201" y="239400"/>
                </a:lnTo>
                <a:close/>
              </a:path>
              <a:path w="331470" h="528320" extrusionOk="0">
                <a:moveTo>
                  <a:pt x="126464" y="0"/>
                </a:moveTo>
                <a:lnTo>
                  <a:pt x="124178" y="1905"/>
                </a:lnTo>
                <a:lnTo>
                  <a:pt x="129131" y="3937"/>
                </a:lnTo>
                <a:lnTo>
                  <a:pt x="126464" y="0"/>
                </a:lnTo>
                <a:close/>
              </a:path>
            </a:pathLst>
          </a:custGeom>
          <a:solidFill>
            <a:srgbClr val="F1A30D"/>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287" name="Google Shape;3287;p246"/>
          <p:cNvSpPr/>
          <p:nvPr/>
        </p:nvSpPr>
        <p:spPr>
          <a:xfrm>
            <a:off x="590918" y="1445641"/>
            <a:ext cx="462280" cy="462280"/>
          </a:xfrm>
          <a:custGeom>
            <a:avLst/>
            <a:gdLst/>
            <a:ahLst/>
            <a:cxnLst/>
            <a:rect l="l" t="t" r="r" b="b"/>
            <a:pathLst>
              <a:path w="462280" h="462280" extrusionOk="0">
                <a:moveTo>
                  <a:pt x="231038" y="0"/>
                </a:moveTo>
                <a:lnTo>
                  <a:pt x="184476" y="4696"/>
                </a:lnTo>
                <a:lnTo>
                  <a:pt x="141108" y="18164"/>
                </a:lnTo>
                <a:lnTo>
                  <a:pt x="101863" y="39473"/>
                </a:lnTo>
                <a:lnTo>
                  <a:pt x="67670" y="67690"/>
                </a:lnTo>
                <a:lnTo>
                  <a:pt x="39458" y="101885"/>
                </a:lnTo>
                <a:lnTo>
                  <a:pt x="18156" y="141124"/>
                </a:lnTo>
                <a:lnTo>
                  <a:pt x="4693" y="184477"/>
                </a:lnTo>
                <a:lnTo>
                  <a:pt x="0" y="231012"/>
                </a:lnTo>
                <a:lnTo>
                  <a:pt x="4693" y="277590"/>
                </a:lnTo>
                <a:lnTo>
                  <a:pt x="18156" y="320974"/>
                </a:lnTo>
                <a:lnTo>
                  <a:pt x="39458" y="360236"/>
                </a:lnTo>
                <a:lnTo>
                  <a:pt x="67670" y="394446"/>
                </a:lnTo>
                <a:lnTo>
                  <a:pt x="101863" y="422672"/>
                </a:lnTo>
                <a:lnTo>
                  <a:pt x="141108" y="443986"/>
                </a:lnTo>
                <a:lnTo>
                  <a:pt x="184476" y="457456"/>
                </a:lnTo>
                <a:lnTo>
                  <a:pt x="231038" y="462153"/>
                </a:lnTo>
                <a:lnTo>
                  <a:pt x="277604" y="457456"/>
                </a:lnTo>
                <a:lnTo>
                  <a:pt x="320975" y="443986"/>
                </a:lnTo>
                <a:lnTo>
                  <a:pt x="360222" y="422672"/>
                </a:lnTo>
                <a:lnTo>
                  <a:pt x="394417" y="394446"/>
                </a:lnTo>
                <a:lnTo>
                  <a:pt x="422630" y="360236"/>
                </a:lnTo>
                <a:lnTo>
                  <a:pt x="443932" y="320974"/>
                </a:lnTo>
                <a:lnTo>
                  <a:pt x="457395" y="277590"/>
                </a:lnTo>
                <a:lnTo>
                  <a:pt x="462089" y="231012"/>
                </a:lnTo>
                <a:lnTo>
                  <a:pt x="457395" y="184477"/>
                </a:lnTo>
                <a:lnTo>
                  <a:pt x="443932" y="141124"/>
                </a:lnTo>
                <a:lnTo>
                  <a:pt x="422630" y="101885"/>
                </a:lnTo>
                <a:lnTo>
                  <a:pt x="394417" y="67690"/>
                </a:lnTo>
                <a:lnTo>
                  <a:pt x="360222" y="39473"/>
                </a:lnTo>
                <a:lnTo>
                  <a:pt x="320975" y="18164"/>
                </a:lnTo>
                <a:lnTo>
                  <a:pt x="277604" y="4696"/>
                </a:lnTo>
                <a:lnTo>
                  <a:pt x="231038" y="0"/>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288" name="Google Shape;3288;p246"/>
          <p:cNvSpPr/>
          <p:nvPr/>
        </p:nvSpPr>
        <p:spPr>
          <a:xfrm>
            <a:off x="1342897" y="1445641"/>
            <a:ext cx="462280" cy="462280"/>
          </a:xfrm>
          <a:custGeom>
            <a:avLst/>
            <a:gdLst/>
            <a:ahLst/>
            <a:cxnLst/>
            <a:rect l="l" t="t" r="r" b="b"/>
            <a:pathLst>
              <a:path w="462280" h="462280" extrusionOk="0">
                <a:moveTo>
                  <a:pt x="231013" y="0"/>
                </a:moveTo>
                <a:lnTo>
                  <a:pt x="184441" y="4696"/>
                </a:lnTo>
                <a:lnTo>
                  <a:pt x="141071" y="18164"/>
                </a:lnTo>
                <a:lnTo>
                  <a:pt x="101829" y="39473"/>
                </a:lnTo>
                <a:lnTo>
                  <a:pt x="67643" y="67690"/>
                </a:lnTo>
                <a:lnTo>
                  <a:pt x="39440" y="101885"/>
                </a:lnTo>
                <a:lnTo>
                  <a:pt x="18147" y="141124"/>
                </a:lnTo>
                <a:lnTo>
                  <a:pt x="4691" y="184477"/>
                </a:lnTo>
                <a:lnTo>
                  <a:pt x="0" y="231012"/>
                </a:lnTo>
                <a:lnTo>
                  <a:pt x="4691" y="277590"/>
                </a:lnTo>
                <a:lnTo>
                  <a:pt x="18147" y="320974"/>
                </a:lnTo>
                <a:lnTo>
                  <a:pt x="39440" y="360236"/>
                </a:lnTo>
                <a:lnTo>
                  <a:pt x="67643" y="394446"/>
                </a:lnTo>
                <a:lnTo>
                  <a:pt x="101829" y="422672"/>
                </a:lnTo>
                <a:lnTo>
                  <a:pt x="141071" y="443986"/>
                </a:lnTo>
                <a:lnTo>
                  <a:pt x="184441" y="457456"/>
                </a:lnTo>
                <a:lnTo>
                  <a:pt x="231013" y="462153"/>
                </a:lnTo>
                <a:lnTo>
                  <a:pt x="277584" y="457456"/>
                </a:lnTo>
                <a:lnTo>
                  <a:pt x="320954" y="443986"/>
                </a:lnTo>
                <a:lnTo>
                  <a:pt x="360196" y="422672"/>
                </a:lnTo>
                <a:lnTo>
                  <a:pt x="394382" y="394446"/>
                </a:lnTo>
                <a:lnTo>
                  <a:pt x="422585" y="360236"/>
                </a:lnTo>
                <a:lnTo>
                  <a:pt x="443878" y="320974"/>
                </a:lnTo>
                <a:lnTo>
                  <a:pt x="457334" y="277590"/>
                </a:lnTo>
                <a:lnTo>
                  <a:pt x="462026" y="231012"/>
                </a:lnTo>
                <a:lnTo>
                  <a:pt x="457334" y="184477"/>
                </a:lnTo>
                <a:lnTo>
                  <a:pt x="443878" y="141124"/>
                </a:lnTo>
                <a:lnTo>
                  <a:pt x="422585" y="101885"/>
                </a:lnTo>
                <a:lnTo>
                  <a:pt x="394382" y="67690"/>
                </a:lnTo>
                <a:lnTo>
                  <a:pt x="360196" y="39473"/>
                </a:lnTo>
                <a:lnTo>
                  <a:pt x="320954" y="18164"/>
                </a:lnTo>
                <a:lnTo>
                  <a:pt x="277584" y="4696"/>
                </a:lnTo>
                <a:lnTo>
                  <a:pt x="231013" y="0"/>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289" name="Google Shape;3289;p246"/>
          <p:cNvSpPr/>
          <p:nvPr/>
        </p:nvSpPr>
        <p:spPr>
          <a:xfrm>
            <a:off x="2094864" y="1445641"/>
            <a:ext cx="462280" cy="462280"/>
          </a:xfrm>
          <a:custGeom>
            <a:avLst/>
            <a:gdLst/>
            <a:ahLst/>
            <a:cxnLst/>
            <a:rect l="l" t="t" r="r" b="b"/>
            <a:pathLst>
              <a:path w="462280" h="462280" extrusionOk="0">
                <a:moveTo>
                  <a:pt x="231012" y="0"/>
                </a:moveTo>
                <a:lnTo>
                  <a:pt x="184441" y="4696"/>
                </a:lnTo>
                <a:lnTo>
                  <a:pt x="141071" y="18164"/>
                </a:lnTo>
                <a:lnTo>
                  <a:pt x="101829" y="39473"/>
                </a:lnTo>
                <a:lnTo>
                  <a:pt x="67643" y="67690"/>
                </a:lnTo>
                <a:lnTo>
                  <a:pt x="39440" y="101885"/>
                </a:lnTo>
                <a:lnTo>
                  <a:pt x="18147" y="141124"/>
                </a:lnTo>
                <a:lnTo>
                  <a:pt x="4691" y="184477"/>
                </a:lnTo>
                <a:lnTo>
                  <a:pt x="0" y="231012"/>
                </a:lnTo>
                <a:lnTo>
                  <a:pt x="4691" y="277590"/>
                </a:lnTo>
                <a:lnTo>
                  <a:pt x="18147" y="320974"/>
                </a:lnTo>
                <a:lnTo>
                  <a:pt x="39440" y="360236"/>
                </a:lnTo>
                <a:lnTo>
                  <a:pt x="67643" y="394446"/>
                </a:lnTo>
                <a:lnTo>
                  <a:pt x="101829" y="422672"/>
                </a:lnTo>
                <a:lnTo>
                  <a:pt x="141071" y="443986"/>
                </a:lnTo>
                <a:lnTo>
                  <a:pt x="184441" y="457456"/>
                </a:lnTo>
                <a:lnTo>
                  <a:pt x="231012" y="462153"/>
                </a:lnTo>
                <a:lnTo>
                  <a:pt x="277584" y="457456"/>
                </a:lnTo>
                <a:lnTo>
                  <a:pt x="320954" y="443986"/>
                </a:lnTo>
                <a:lnTo>
                  <a:pt x="360196" y="422672"/>
                </a:lnTo>
                <a:lnTo>
                  <a:pt x="394382" y="394446"/>
                </a:lnTo>
                <a:lnTo>
                  <a:pt x="422585" y="360236"/>
                </a:lnTo>
                <a:lnTo>
                  <a:pt x="443878" y="320974"/>
                </a:lnTo>
                <a:lnTo>
                  <a:pt x="457334" y="277590"/>
                </a:lnTo>
                <a:lnTo>
                  <a:pt x="462026" y="231012"/>
                </a:lnTo>
                <a:lnTo>
                  <a:pt x="457334" y="184477"/>
                </a:lnTo>
                <a:lnTo>
                  <a:pt x="443878" y="141124"/>
                </a:lnTo>
                <a:lnTo>
                  <a:pt x="422585" y="101885"/>
                </a:lnTo>
                <a:lnTo>
                  <a:pt x="394382" y="67690"/>
                </a:lnTo>
                <a:lnTo>
                  <a:pt x="360196" y="39473"/>
                </a:lnTo>
                <a:lnTo>
                  <a:pt x="320954" y="18164"/>
                </a:lnTo>
                <a:lnTo>
                  <a:pt x="277584" y="4696"/>
                </a:lnTo>
                <a:lnTo>
                  <a:pt x="231012" y="0"/>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290" name="Google Shape;3290;p246"/>
          <p:cNvSpPr/>
          <p:nvPr/>
        </p:nvSpPr>
        <p:spPr>
          <a:xfrm>
            <a:off x="2846832" y="1445641"/>
            <a:ext cx="462280" cy="462280"/>
          </a:xfrm>
          <a:custGeom>
            <a:avLst/>
            <a:gdLst/>
            <a:ahLst/>
            <a:cxnLst/>
            <a:rect l="l" t="t" r="r" b="b"/>
            <a:pathLst>
              <a:path w="462279" h="462280" extrusionOk="0">
                <a:moveTo>
                  <a:pt x="231012" y="0"/>
                </a:moveTo>
                <a:lnTo>
                  <a:pt x="184441" y="4696"/>
                </a:lnTo>
                <a:lnTo>
                  <a:pt x="141071" y="18164"/>
                </a:lnTo>
                <a:lnTo>
                  <a:pt x="101829" y="39473"/>
                </a:lnTo>
                <a:lnTo>
                  <a:pt x="67643" y="67690"/>
                </a:lnTo>
                <a:lnTo>
                  <a:pt x="39440" y="101885"/>
                </a:lnTo>
                <a:lnTo>
                  <a:pt x="18147" y="141124"/>
                </a:lnTo>
                <a:lnTo>
                  <a:pt x="4691" y="184477"/>
                </a:lnTo>
                <a:lnTo>
                  <a:pt x="0" y="231012"/>
                </a:lnTo>
                <a:lnTo>
                  <a:pt x="4691" y="277590"/>
                </a:lnTo>
                <a:lnTo>
                  <a:pt x="18147" y="320974"/>
                </a:lnTo>
                <a:lnTo>
                  <a:pt x="39440" y="360236"/>
                </a:lnTo>
                <a:lnTo>
                  <a:pt x="67643" y="394446"/>
                </a:lnTo>
                <a:lnTo>
                  <a:pt x="101829" y="422672"/>
                </a:lnTo>
                <a:lnTo>
                  <a:pt x="141071" y="443986"/>
                </a:lnTo>
                <a:lnTo>
                  <a:pt x="184441" y="457456"/>
                </a:lnTo>
                <a:lnTo>
                  <a:pt x="231012" y="462153"/>
                </a:lnTo>
                <a:lnTo>
                  <a:pt x="277584" y="457456"/>
                </a:lnTo>
                <a:lnTo>
                  <a:pt x="320954" y="443986"/>
                </a:lnTo>
                <a:lnTo>
                  <a:pt x="360196" y="422672"/>
                </a:lnTo>
                <a:lnTo>
                  <a:pt x="394382" y="394446"/>
                </a:lnTo>
                <a:lnTo>
                  <a:pt x="422585" y="360236"/>
                </a:lnTo>
                <a:lnTo>
                  <a:pt x="443878" y="320974"/>
                </a:lnTo>
                <a:lnTo>
                  <a:pt x="457334" y="277590"/>
                </a:lnTo>
                <a:lnTo>
                  <a:pt x="462026" y="231012"/>
                </a:lnTo>
                <a:lnTo>
                  <a:pt x="457334" y="184477"/>
                </a:lnTo>
                <a:lnTo>
                  <a:pt x="443878" y="141124"/>
                </a:lnTo>
                <a:lnTo>
                  <a:pt x="422585" y="101885"/>
                </a:lnTo>
                <a:lnTo>
                  <a:pt x="394382" y="67690"/>
                </a:lnTo>
                <a:lnTo>
                  <a:pt x="360196" y="39473"/>
                </a:lnTo>
                <a:lnTo>
                  <a:pt x="320954" y="18164"/>
                </a:lnTo>
                <a:lnTo>
                  <a:pt x="277584" y="4696"/>
                </a:lnTo>
                <a:lnTo>
                  <a:pt x="231012" y="0"/>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291" name="Google Shape;3291;p246"/>
          <p:cNvSpPr/>
          <p:nvPr/>
        </p:nvSpPr>
        <p:spPr>
          <a:xfrm>
            <a:off x="2834385" y="1445641"/>
            <a:ext cx="462280" cy="462280"/>
          </a:xfrm>
          <a:custGeom>
            <a:avLst/>
            <a:gdLst/>
            <a:ahLst/>
            <a:cxnLst/>
            <a:rect l="l" t="t" r="r" b="b"/>
            <a:pathLst>
              <a:path w="462279" h="462280" extrusionOk="0">
                <a:moveTo>
                  <a:pt x="231012" y="0"/>
                </a:moveTo>
                <a:lnTo>
                  <a:pt x="184477" y="4696"/>
                </a:lnTo>
                <a:lnTo>
                  <a:pt x="141124" y="18164"/>
                </a:lnTo>
                <a:lnTo>
                  <a:pt x="101885" y="39473"/>
                </a:lnTo>
                <a:lnTo>
                  <a:pt x="67690" y="67690"/>
                </a:lnTo>
                <a:lnTo>
                  <a:pt x="39473" y="101885"/>
                </a:lnTo>
                <a:lnTo>
                  <a:pt x="18164" y="141124"/>
                </a:lnTo>
                <a:lnTo>
                  <a:pt x="4696" y="184477"/>
                </a:lnTo>
                <a:lnTo>
                  <a:pt x="0" y="231012"/>
                </a:lnTo>
                <a:lnTo>
                  <a:pt x="4696" y="277590"/>
                </a:lnTo>
                <a:lnTo>
                  <a:pt x="18164" y="320974"/>
                </a:lnTo>
                <a:lnTo>
                  <a:pt x="39473" y="360236"/>
                </a:lnTo>
                <a:lnTo>
                  <a:pt x="67691" y="394446"/>
                </a:lnTo>
                <a:lnTo>
                  <a:pt x="101885" y="422672"/>
                </a:lnTo>
                <a:lnTo>
                  <a:pt x="141124" y="443986"/>
                </a:lnTo>
                <a:lnTo>
                  <a:pt x="184477" y="457456"/>
                </a:lnTo>
                <a:lnTo>
                  <a:pt x="231012" y="462153"/>
                </a:lnTo>
                <a:lnTo>
                  <a:pt x="277590" y="457456"/>
                </a:lnTo>
                <a:lnTo>
                  <a:pt x="320974" y="443986"/>
                </a:lnTo>
                <a:lnTo>
                  <a:pt x="360236" y="422672"/>
                </a:lnTo>
                <a:lnTo>
                  <a:pt x="394446" y="394446"/>
                </a:lnTo>
                <a:lnTo>
                  <a:pt x="422672" y="360236"/>
                </a:lnTo>
                <a:lnTo>
                  <a:pt x="443986" y="320974"/>
                </a:lnTo>
                <a:lnTo>
                  <a:pt x="457456" y="277590"/>
                </a:lnTo>
                <a:lnTo>
                  <a:pt x="462152" y="231012"/>
                </a:lnTo>
                <a:lnTo>
                  <a:pt x="457456" y="184477"/>
                </a:lnTo>
                <a:lnTo>
                  <a:pt x="443986" y="141124"/>
                </a:lnTo>
                <a:lnTo>
                  <a:pt x="422672" y="101885"/>
                </a:lnTo>
                <a:lnTo>
                  <a:pt x="394446" y="67690"/>
                </a:lnTo>
                <a:lnTo>
                  <a:pt x="360236" y="39473"/>
                </a:lnTo>
                <a:lnTo>
                  <a:pt x="320974" y="18164"/>
                </a:lnTo>
                <a:lnTo>
                  <a:pt x="277590" y="4696"/>
                </a:lnTo>
                <a:lnTo>
                  <a:pt x="231012" y="0"/>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292" name="Google Shape;3292;p246"/>
          <p:cNvSpPr txBox="1"/>
          <p:nvPr/>
        </p:nvSpPr>
        <p:spPr>
          <a:xfrm>
            <a:off x="682853" y="1492757"/>
            <a:ext cx="284480" cy="330835"/>
          </a:xfrm>
          <a:prstGeom prst="rect">
            <a:avLst/>
          </a:prstGeom>
          <a:noFill/>
          <a:ln>
            <a:noFill/>
          </a:ln>
        </p:spPr>
        <p:txBody>
          <a:bodyPr spcFirstLastPara="1" wrap="square" lIns="0" tIns="13325" rIns="0" bIns="0" anchor="t" anchorCtr="0">
            <a:noAutofit/>
          </a:bodyPr>
          <a:lstStyle/>
          <a:p>
            <a:pPr marL="12700" marR="0" lvl="0" indent="0" algn="l" rtl="0">
              <a:lnSpc>
                <a:spcPct val="100000"/>
              </a:lnSpc>
              <a:spcBef>
                <a:spcPts val="0"/>
              </a:spcBef>
              <a:spcAft>
                <a:spcPts val="0"/>
              </a:spcAft>
              <a:buClr>
                <a:srgbClr val="000000"/>
              </a:buClr>
              <a:buSzPts val="2000"/>
              <a:buFont typeface="Arial"/>
              <a:buNone/>
            </a:pPr>
            <a:r>
              <a:rPr lang="en-US" sz="2000" b="1" i="0" u="none" strike="noStrike" cap="none">
                <a:solidFill>
                  <a:srgbClr val="31ADB8"/>
                </a:solidFill>
                <a:latin typeface="Calibri"/>
                <a:ea typeface="Calibri"/>
                <a:cs typeface="Calibri"/>
                <a:sym typeface="Calibri"/>
              </a:rPr>
              <a:t>01</a:t>
            </a:r>
            <a:endParaRPr sz="2000" b="0" i="0" u="none" strike="noStrike" cap="none">
              <a:solidFill>
                <a:schemeClr val="dk1"/>
              </a:solidFill>
              <a:latin typeface="Calibri"/>
              <a:ea typeface="Calibri"/>
              <a:cs typeface="Calibri"/>
              <a:sym typeface="Calibri"/>
            </a:endParaRPr>
          </a:p>
        </p:txBody>
      </p:sp>
      <p:sp>
        <p:nvSpPr>
          <p:cNvPr id="3293" name="Google Shape;3293;p246"/>
          <p:cNvSpPr txBox="1"/>
          <p:nvPr/>
        </p:nvSpPr>
        <p:spPr>
          <a:xfrm>
            <a:off x="1434211" y="1490852"/>
            <a:ext cx="284480" cy="330835"/>
          </a:xfrm>
          <a:prstGeom prst="rect">
            <a:avLst/>
          </a:prstGeom>
          <a:noFill/>
          <a:ln>
            <a:noFill/>
          </a:ln>
        </p:spPr>
        <p:txBody>
          <a:bodyPr spcFirstLastPara="1" wrap="square" lIns="0" tIns="13325" rIns="0" bIns="0" anchor="t" anchorCtr="0">
            <a:noAutofit/>
          </a:bodyPr>
          <a:lstStyle/>
          <a:p>
            <a:pPr marL="12700" marR="0" lvl="0" indent="0" algn="l" rtl="0">
              <a:lnSpc>
                <a:spcPct val="100000"/>
              </a:lnSpc>
              <a:spcBef>
                <a:spcPts val="0"/>
              </a:spcBef>
              <a:spcAft>
                <a:spcPts val="0"/>
              </a:spcAft>
              <a:buClr>
                <a:srgbClr val="000000"/>
              </a:buClr>
              <a:buSzPts val="2000"/>
              <a:buFont typeface="Arial"/>
              <a:buNone/>
            </a:pPr>
            <a:r>
              <a:rPr lang="en-US" sz="2000" b="1" i="0" u="none" strike="noStrike" cap="none">
                <a:solidFill>
                  <a:srgbClr val="31ADB8"/>
                </a:solidFill>
                <a:latin typeface="Calibri"/>
                <a:ea typeface="Calibri"/>
                <a:cs typeface="Calibri"/>
                <a:sym typeface="Calibri"/>
              </a:rPr>
              <a:t>02</a:t>
            </a:r>
            <a:endParaRPr sz="2000" b="0" i="0" u="none" strike="noStrike" cap="none">
              <a:solidFill>
                <a:schemeClr val="dk1"/>
              </a:solidFill>
              <a:latin typeface="Calibri"/>
              <a:ea typeface="Calibri"/>
              <a:cs typeface="Calibri"/>
              <a:sym typeface="Calibri"/>
            </a:endParaRPr>
          </a:p>
        </p:txBody>
      </p:sp>
      <p:sp>
        <p:nvSpPr>
          <p:cNvPr id="3294" name="Google Shape;3294;p246"/>
          <p:cNvSpPr txBox="1"/>
          <p:nvPr/>
        </p:nvSpPr>
        <p:spPr>
          <a:xfrm>
            <a:off x="2185542" y="1489075"/>
            <a:ext cx="284480" cy="330835"/>
          </a:xfrm>
          <a:prstGeom prst="rect">
            <a:avLst/>
          </a:prstGeom>
          <a:noFill/>
          <a:ln>
            <a:noFill/>
          </a:ln>
        </p:spPr>
        <p:txBody>
          <a:bodyPr spcFirstLastPara="1" wrap="square" lIns="0" tIns="13325" rIns="0" bIns="0" anchor="t" anchorCtr="0">
            <a:noAutofit/>
          </a:bodyPr>
          <a:lstStyle/>
          <a:p>
            <a:pPr marL="12700" marR="0" lvl="0" indent="0" algn="l" rtl="0">
              <a:lnSpc>
                <a:spcPct val="100000"/>
              </a:lnSpc>
              <a:spcBef>
                <a:spcPts val="0"/>
              </a:spcBef>
              <a:spcAft>
                <a:spcPts val="0"/>
              </a:spcAft>
              <a:buClr>
                <a:srgbClr val="000000"/>
              </a:buClr>
              <a:buSzPts val="2000"/>
              <a:buFont typeface="Arial"/>
              <a:buNone/>
            </a:pPr>
            <a:r>
              <a:rPr lang="en-US" sz="2000" b="1" i="0" u="none" strike="noStrike" cap="none">
                <a:solidFill>
                  <a:srgbClr val="31ADB8"/>
                </a:solidFill>
                <a:latin typeface="Calibri"/>
                <a:ea typeface="Calibri"/>
                <a:cs typeface="Calibri"/>
                <a:sym typeface="Calibri"/>
              </a:rPr>
              <a:t>03</a:t>
            </a:r>
            <a:endParaRPr sz="2000" b="0" i="0" u="none" strike="noStrike" cap="none">
              <a:solidFill>
                <a:schemeClr val="dk1"/>
              </a:solidFill>
              <a:latin typeface="Calibri"/>
              <a:ea typeface="Calibri"/>
              <a:cs typeface="Calibri"/>
              <a:sym typeface="Calibri"/>
            </a:endParaRPr>
          </a:p>
        </p:txBody>
      </p:sp>
      <p:sp>
        <p:nvSpPr>
          <p:cNvPr id="3295" name="Google Shape;3295;p246"/>
          <p:cNvSpPr txBox="1"/>
          <p:nvPr/>
        </p:nvSpPr>
        <p:spPr>
          <a:xfrm>
            <a:off x="2936875" y="1487246"/>
            <a:ext cx="284480" cy="331470"/>
          </a:xfrm>
          <a:prstGeom prst="rect">
            <a:avLst/>
          </a:prstGeom>
          <a:noFill/>
          <a:ln>
            <a:noFill/>
          </a:ln>
        </p:spPr>
        <p:txBody>
          <a:bodyPr spcFirstLastPara="1" wrap="square" lIns="0" tIns="13325" rIns="0" bIns="0" anchor="t" anchorCtr="0">
            <a:noAutofit/>
          </a:bodyPr>
          <a:lstStyle/>
          <a:p>
            <a:pPr marL="12700" marR="0" lvl="0" indent="0" algn="l" rtl="0">
              <a:lnSpc>
                <a:spcPct val="100000"/>
              </a:lnSpc>
              <a:spcBef>
                <a:spcPts val="0"/>
              </a:spcBef>
              <a:spcAft>
                <a:spcPts val="0"/>
              </a:spcAft>
              <a:buClr>
                <a:srgbClr val="000000"/>
              </a:buClr>
              <a:buSzPts val="2000"/>
              <a:buFont typeface="Arial"/>
              <a:buNone/>
            </a:pPr>
            <a:r>
              <a:rPr lang="en-US" sz="2000" b="1" i="0" u="none" strike="noStrike" cap="none">
                <a:solidFill>
                  <a:srgbClr val="F1A30D"/>
                </a:solidFill>
                <a:latin typeface="Calibri"/>
                <a:ea typeface="Calibri"/>
                <a:cs typeface="Calibri"/>
                <a:sym typeface="Calibri"/>
              </a:rPr>
              <a:t>04</a:t>
            </a:r>
            <a:endParaRPr sz="2000" b="0" i="0" u="none" strike="noStrike" cap="none">
              <a:solidFill>
                <a:schemeClr val="dk1"/>
              </a:solidFill>
              <a:latin typeface="Calibri"/>
              <a:ea typeface="Calibri"/>
              <a:cs typeface="Calibri"/>
              <a:sym typeface="Calibri"/>
            </a:endParaRPr>
          </a:p>
        </p:txBody>
      </p:sp>
      <p:sp>
        <p:nvSpPr>
          <p:cNvPr id="3296" name="Google Shape;3296;p246"/>
          <p:cNvSpPr txBox="1"/>
          <p:nvPr/>
        </p:nvSpPr>
        <p:spPr>
          <a:xfrm rot="-5400000">
            <a:off x="-211620" y="3020223"/>
            <a:ext cx="2092325" cy="177800"/>
          </a:xfrm>
          <a:prstGeom prst="rect">
            <a:avLst/>
          </a:prstGeom>
          <a:noFill/>
          <a:ln>
            <a:noFill/>
          </a:ln>
        </p:spPr>
        <p:txBody>
          <a:bodyPr spcFirstLastPara="1" wrap="square" lIns="0" tIns="0" rIns="0" bIns="0" anchor="t" anchorCtr="0">
            <a:noAutofit/>
          </a:bodyPr>
          <a:lstStyle/>
          <a:p>
            <a:pPr marL="12700" marR="0" lvl="0" indent="0" algn="l" rtl="0">
              <a:lnSpc>
                <a:spcPct val="103333"/>
              </a:lnSpc>
              <a:spcBef>
                <a:spcPts val="0"/>
              </a:spcBef>
              <a:spcAft>
                <a:spcPts val="0"/>
              </a:spcAft>
              <a:buClr>
                <a:srgbClr val="000000"/>
              </a:buClr>
              <a:buSzPts val="1200"/>
              <a:buFont typeface="Arial"/>
              <a:buNone/>
            </a:pPr>
            <a:r>
              <a:rPr lang="en-US" sz="1200" b="1" i="0" u="none" strike="noStrike" cap="none">
                <a:solidFill>
                  <a:srgbClr val="FFFFFF"/>
                </a:solidFill>
                <a:latin typeface="Calibri"/>
                <a:ea typeface="Calibri"/>
                <a:cs typeface="Calibri"/>
                <a:sym typeface="Calibri"/>
              </a:rPr>
              <a:t>Woodworth Personal Data Sheet</a:t>
            </a:r>
            <a:endParaRPr sz="1200" b="0" i="0" u="none" strike="noStrike" cap="none">
              <a:solidFill>
                <a:schemeClr val="dk1"/>
              </a:solidFill>
              <a:latin typeface="Calibri"/>
              <a:ea typeface="Calibri"/>
              <a:cs typeface="Calibri"/>
              <a:sym typeface="Calibri"/>
            </a:endParaRPr>
          </a:p>
        </p:txBody>
      </p:sp>
      <p:sp>
        <p:nvSpPr>
          <p:cNvPr id="3297" name="Google Shape;3297;p246"/>
          <p:cNvSpPr txBox="1"/>
          <p:nvPr/>
        </p:nvSpPr>
        <p:spPr>
          <a:xfrm rot="-5400000">
            <a:off x="607885" y="2939292"/>
            <a:ext cx="1959610" cy="203835"/>
          </a:xfrm>
          <a:prstGeom prst="rect">
            <a:avLst/>
          </a:prstGeom>
          <a:noFill/>
          <a:ln>
            <a:noFill/>
          </a:ln>
        </p:spPr>
        <p:txBody>
          <a:bodyPr spcFirstLastPara="1" wrap="square" lIns="0" tIns="0" rIns="0" bIns="0" anchor="t" anchorCtr="0">
            <a:noAutofit/>
          </a:bodyPr>
          <a:lstStyle/>
          <a:p>
            <a:pPr marL="12700" marR="0" lvl="0" indent="0" algn="l" rtl="0">
              <a:lnSpc>
                <a:spcPct val="102500"/>
              </a:lnSpc>
              <a:spcBef>
                <a:spcPts val="0"/>
              </a:spcBef>
              <a:spcAft>
                <a:spcPts val="0"/>
              </a:spcAft>
              <a:buClr>
                <a:srgbClr val="000000"/>
              </a:buClr>
              <a:buSzPts val="1400"/>
              <a:buFont typeface="Arial"/>
              <a:buNone/>
            </a:pPr>
            <a:r>
              <a:rPr lang="en-US" sz="1400" b="1" i="0" u="none" strike="noStrike" cap="none">
                <a:solidFill>
                  <a:srgbClr val="FFFFFF"/>
                </a:solidFill>
                <a:latin typeface="Calibri"/>
                <a:ea typeface="Calibri"/>
                <a:cs typeface="Calibri"/>
                <a:sym typeface="Calibri"/>
              </a:rPr>
              <a:t>Bell Adjustment Inventory</a:t>
            </a:r>
            <a:endParaRPr sz="1400" b="0" i="0" u="none" strike="noStrike" cap="none">
              <a:solidFill>
                <a:schemeClr val="dk1"/>
              </a:solidFill>
              <a:latin typeface="Calibri"/>
              <a:ea typeface="Calibri"/>
              <a:cs typeface="Calibri"/>
              <a:sym typeface="Calibri"/>
            </a:endParaRPr>
          </a:p>
        </p:txBody>
      </p:sp>
      <p:sp>
        <p:nvSpPr>
          <p:cNvPr id="3298" name="Google Shape;3298;p246"/>
          <p:cNvSpPr txBox="1"/>
          <p:nvPr/>
        </p:nvSpPr>
        <p:spPr>
          <a:xfrm rot="-5400000">
            <a:off x="1287144" y="3024057"/>
            <a:ext cx="2103120" cy="177800"/>
          </a:xfrm>
          <a:prstGeom prst="rect">
            <a:avLst/>
          </a:prstGeom>
          <a:noFill/>
          <a:ln>
            <a:noFill/>
          </a:ln>
        </p:spPr>
        <p:txBody>
          <a:bodyPr spcFirstLastPara="1" wrap="square" lIns="0" tIns="0" rIns="0" bIns="0" anchor="t" anchorCtr="0">
            <a:noAutofit/>
          </a:bodyPr>
          <a:lstStyle/>
          <a:p>
            <a:pPr marL="12700" marR="0" lvl="0" indent="0" algn="l" rtl="0">
              <a:lnSpc>
                <a:spcPct val="103333"/>
              </a:lnSpc>
              <a:spcBef>
                <a:spcPts val="0"/>
              </a:spcBef>
              <a:spcAft>
                <a:spcPts val="0"/>
              </a:spcAft>
              <a:buClr>
                <a:srgbClr val="000000"/>
              </a:buClr>
              <a:buSzPts val="1200"/>
              <a:buFont typeface="Arial"/>
              <a:buNone/>
            </a:pPr>
            <a:r>
              <a:rPr lang="en-US" sz="1200" b="1" i="0" u="none" strike="noStrike" cap="none">
                <a:solidFill>
                  <a:srgbClr val="FFFFFF"/>
                </a:solidFill>
                <a:latin typeface="Calibri"/>
                <a:ea typeface="Calibri"/>
                <a:cs typeface="Calibri"/>
                <a:sym typeface="Calibri"/>
              </a:rPr>
              <a:t>Bernreuter Personality Inventory</a:t>
            </a:r>
            <a:endParaRPr sz="1200" b="0" i="0" u="none" strike="noStrike" cap="none">
              <a:solidFill>
                <a:schemeClr val="dk1"/>
              </a:solidFill>
              <a:latin typeface="Calibri"/>
              <a:ea typeface="Calibri"/>
              <a:cs typeface="Calibri"/>
              <a:sym typeface="Calibri"/>
            </a:endParaRPr>
          </a:p>
        </p:txBody>
      </p:sp>
      <p:sp>
        <p:nvSpPr>
          <p:cNvPr id="3299" name="Google Shape;3299;p246"/>
          <p:cNvSpPr txBox="1"/>
          <p:nvPr/>
        </p:nvSpPr>
        <p:spPr>
          <a:xfrm rot="-5400000">
            <a:off x="2131694" y="2908244"/>
            <a:ext cx="1908175" cy="216535"/>
          </a:xfrm>
          <a:prstGeom prst="rect">
            <a:avLst/>
          </a:prstGeom>
          <a:noFill/>
          <a:ln>
            <a:noFill/>
          </a:ln>
        </p:spPr>
        <p:txBody>
          <a:bodyPr spcFirstLastPara="1" wrap="square" lIns="0" tIns="0" rIns="0" bIns="0" anchor="t" anchorCtr="0">
            <a:noAutofit/>
          </a:bodyPr>
          <a:lstStyle/>
          <a:p>
            <a:pPr marL="12700" marR="0" lvl="0" indent="0" algn="l" rtl="0">
              <a:lnSpc>
                <a:spcPct val="72857"/>
              </a:lnSpc>
              <a:spcBef>
                <a:spcPts val="0"/>
              </a:spcBef>
              <a:spcAft>
                <a:spcPts val="0"/>
              </a:spcAft>
              <a:buClr>
                <a:srgbClr val="000000"/>
              </a:buClr>
              <a:buSzPts val="1400"/>
              <a:buFont typeface="Arial"/>
              <a:buNone/>
            </a:pPr>
            <a:r>
              <a:rPr lang="en-US" sz="1400" b="1" i="0" u="none" strike="noStrike" cap="none">
                <a:solidFill>
                  <a:srgbClr val="FFFFFF"/>
                </a:solidFill>
                <a:latin typeface="Calibri"/>
                <a:ea typeface="Calibri"/>
                <a:cs typeface="Calibri"/>
                <a:sym typeface="Calibri"/>
              </a:rPr>
              <a:t>Money Problem Checklis</a:t>
            </a:r>
            <a:r>
              <a:rPr lang="en-US" sz="2100" b="1" i="0" u="none" strike="noStrike" cap="none" baseline="30000">
                <a:solidFill>
                  <a:srgbClr val="FFFFFF"/>
                </a:solidFill>
                <a:latin typeface="Calibri"/>
                <a:ea typeface="Calibri"/>
                <a:cs typeface="Calibri"/>
                <a:sym typeface="Calibri"/>
              </a:rPr>
              <a:t>…</a:t>
            </a:r>
            <a:r>
              <a:rPr lang="en-US" sz="1400" b="1" i="0" u="none" strike="noStrike" cap="none">
                <a:solidFill>
                  <a:srgbClr val="FFFFFF"/>
                </a:solidFill>
                <a:latin typeface="Calibri"/>
                <a:ea typeface="Calibri"/>
                <a:cs typeface="Calibri"/>
                <a:sym typeface="Calibri"/>
              </a:rPr>
              <a:t>t</a:t>
            </a:r>
            <a:endParaRPr sz="1400" b="0" i="0" u="none" strike="noStrike" cap="none">
              <a:solidFill>
                <a:schemeClr val="dk1"/>
              </a:solidFill>
              <a:latin typeface="Calibri"/>
              <a:ea typeface="Calibri"/>
              <a:cs typeface="Calibri"/>
              <a:sym typeface="Calibri"/>
            </a:endParaRPr>
          </a:p>
        </p:txBody>
      </p:sp>
      <p:sp>
        <p:nvSpPr>
          <p:cNvPr id="3300" name="Google Shape;3300;p246"/>
          <p:cNvSpPr txBox="1"/>
          <p:nvPr/>
        </p:nvSpPr>
        <p:spPr>
          <a:xfrm>
            <a:off x="5875782" y="2060194"/>
            <a:ext cx="2788285" cy="2586990"/>
          </a:xfrm>
          <a:prstGeom prst="rect">
            <a:avLst/>
          </a:prstGeom>
          <a:noFill/>
          <a:ln>
            <a:noFill/>
          </a:ln>
        </p:spPr>
        <p:txBody>
          <a:bodyPr spcFirstLastPara="1" wrap="square" lIns="0" tIns="12700" rIns="0" bIns="0" anchor="t" anchorCtr="0">
            <a:noAutofit/>
          </a:bodyPr>
          <a:lstStyle/>
          <a:p>
            <a:pPr marL="12700" marR="508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404040"/>
                </a:solidFill>
                <a:latin typeface="Calibri"/>
                <a:ea typeface="Calibri"/>
                <a:cs typeface="Calibri"/>
                <a:sym typeface="Calibri"/>
              </a:rPr>
              <a:t>Terdiri dari deretan masalah yang terjadi  berulang kali dalam data sejarah kasus klinis.  Tes ini menyerupai Tes Woodworth bahwa  subjek yang memberi tanda pada sejumlah  besar item yang dianggap mengalami  kesulitan.</a:t>
            </a: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5"/>
              </a:spcBef>
              <a:spcAft>
                <a:spcPts val="0"/>
              </a:spcAft>
              <a:buClr>
                <a:srgbClr val="000000"/>
              </a:buClr>
              <a:buSzPts val="1250"/>
              <a:buFont typeface="Arial"/>
              <a:buNone/>
            </a:pPr>
            <a:endParaRPr sz="1250" b="0" i="0" u="none" strike="noStrike" cap="none">
              <a:solidFill>
                <a:schemeClr val="dk1"/>
              </a:solidFill>
              <a:latin typeface="Times New Roman"/>
              <a:ea typeface="Times New Roman"/>
              <a:cs typeface="Times New Roman"/>
              <a:sym typeface="Times New Roman"/>
            </a:endParaRPr>
          </a:p>
          <a:p>
            <a:pPr marL="12700" marR="7620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404040"/>
                </a:solidFill>
                <a:latin typeface="Calibri"/>
                <a:ea typeface="Calibri"/>
                <a:cs typeface="Calibri"/>
                <a:sym typeface="Calibri"/>
              </a:rPr>
              <a:t>Prosedur intrepetasi utamanya adalah  dengan mengansumsikan validitas tampilan  dari jawaban tes. Jadi, apabila subjek  memberi tanda pada item yang berkaitan  dengan keuangan, maka pemberi tes  mengansumsikan bahwa orang tersebut  memliki kesulitan keuangan.</a:t>
            </a:r>
            <a:endParaRPr sz="1200" b="0" i="0" u="none" strike="noStrike" cap="none">
              <a:solidFill>
                <a:schemeClr val="dk1"/>
              </a:solidFill>
              <a:latin typeface="Calibri"/>
              <a:ea typeface="Calibri"/>
              <a:cs typeface="Calibri"/>
              <a:sym typeface="Calibri"/>
            </a:endParaRPr>
          </a:p>
        </p:txBody>
      </p:sp>
      <p:sp>
        <p:nvSpPr>
          <p:cNvPr id="3301" name="Google Shape;3301;p246"/>
          <p:cNvSpPr txBox="1"/>
          <p:nvPr/>
        </p:nvSpPr>
        <p:spPr>
          <a:xfrm>
            <a:off x="5875782" y="1660016"/>
            <a:ext cx="1877060" cy="208279"/>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1200"/>
              <a:buFont typeface="Arial"/>
              <a:buNone/>
            </a:pPr>
            <a:r>
              <a:rPr lang="en-US" sz="1200" b="1" i="0" u="none" strike="noStrike" cap="none">
                <a:solidFill>
                  <a:srgbClr val="31ADB8"/>
                </a:solidFill>
                <a:latin typeface="Calibri"/>
                <a:ea typeface="Calibri"/>
                <a:cs typeface="Calibri"/>
                <a:sym typeface="Calibri"/>
              </a:rPr>
              <a:t>MONEY PROBLEM CHECKLIST</a:t>
            </a:r>
            <a:endParaRPr sz="1200" b="0" i="0" u="none" strike="noStrike" cap="none">
              <a:solidFill>
                <a:schemeClr val="dk1"/>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305"/>
        <p:cNvGrpSpPr/>
        <p:nvPr/>
      </p:nvGrpSpPr>
      <p:grpSpPr>
        <a:xfrm>
          <a:off x="0" y="0"/>
          <a:ext cx="0" cy="0"/>
          <a:chOff x="0" y="0"/>
          <a:chExt cx="0" cy="0"/>
        </a:xfrm>
      </p:grpSpPr>
      <p:sp>
        <p:nvSpPr>
          <p:cNvPr id="3306" name="Google Shape;3306;p247"/>
          <p:cNvSpPr/>
          <p:nvPr/>
        </p:nvSpPr>
        <p:spPr>
          <a:xfrm>
            <a:off x="0" y="4963502"/>
            <a:ext cx="9144000" cy="180340"/>
          </a:xfrm>
          <a:custGeom>
            <a:avLst/>
            <a:gdLst/>
            <a:ahLst/>
            <a:cxnLst/>
            <a:rect l="l" t="t" r="r" b="b"/>
            <a:pathLst>
              <a:path w="9144000" h="180339" extrusionOk="0">
                <a:moveTo>
                  <a:pt x="0" y="179997"/>
                </a:moveTo>
                <a:lnTo>
                  <a:pt x="9144000" y="179997"/>
                </a:lnTo>
                <a:lnTo>
                  <a:pt x="9144000" y="0"/>
                </a:lnTo>
                <a:lnTo>
                  <a:pt x="0" y="0"/>
                </a:lnTo>
                <a:lnTo>
                  <a:pt x="0" y="179997"/>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307" name="Google Shape;3307;p247"/>
          <p:cNvSpPr/>
          <p:nvPr/>
        </p:nvSpPr>
        <p:spPr>
          <a:xfrm>
            <a:off x="0" y="36008"/>
            <a:ext cx="9144000" cy="0"/>
          </a:xfrm>
          <a:custGeom>
            <a:avLst/>
            <a:gdLst/>
            <a:ahLst/>
            <a:cxnLst/>
            <a:rect l="l" t="t" r="r" b="b"/>
            <a:pathLst>
              <a:path w="9144000" h="120000" extrusionOk="0">
                <a:moveTo>
                  <a:pt x="0" y="0"/>
                </a:moveTo>
                <a:lnTo>
                  <a:pt x="9144000" y="0"/>
                </a:lnTo>
              </a:path>
            </a:pathLst>
          </a:custGeom>
          <a:noFill/>
          <a:ln w="72000" cap="flat" cmpd="sng">
            <a:solidFill>
              <a:srgbClr val="31ADB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308" name="Google Shape;3308;p247"/>
          <p:cNvSpPr txBox="1">
            <a:spLocks noGrp="1"/>
          </p:cNvSpPr>
          <p:nvPr>
            <p:ph type="title"/>
          </p:nvPr>
        </p:nvSpPr>
        <p:spPr>
          <a:xfrm>
            <a:off x="1266825" y="0"/>
            <a:ext cx="6609715" cy="1029969"/>
          </a:xfrm>
          <a:prstGeom prst="rect">
            <a:avLst/>
          </a:prstGeom>
          <a:noFill/>
          <a:ln>
            <a:noFill/>
          </a:ln>
        </p:spPr>
        <p:txBody>
          <a:bodyPr spcFirstLastPara="1" wrap="square" lIns="0" tIns="186050" rIns="0" bIns="0" anchor="ctr" anchorCtr="0">
            <a:noAutofit/>
          </a:bodyPr>
          <a:lstStyle/>
          <a:p>
            <a:pPr marL="0" lvl="0" indent="0" algn="ctr" rtl="0">
              <a:lnSpc>
                <a:spcPct val="100000"/>
              </a:lnSpc>
              <a:spcBef>
                <a:spcPts val="0"/>
              </a:spcBef>
              <a:spcAft>
                <a:spcPts val="0"/>
              </a:spcAft>
              <a:buClr>
                <a:srgbClr val="404040"/>
              </a:buClr>
              <a:buSzPts val="3600"/>
              <a:buFont typeface="Calibri"/>
              <a:buNone/>
            </a:pPr>
            <a:r>
              <a:rPr lang="en-US" sz="3600">
                <a:solidFill>
                  <a:srgbClr val="404040"/>
                </a:solidFill>
                <a:latin typeface="Calibri"/>
                <a:ea typeface="Calibri"/>
                <a:cs typeface="Calibri"/>
                <a:sym typeface="Calibri"/>
              </a:rPr>
              <a:t>CONTOH TES KEPRIBADIAN BERSTRUKTUR</a:t>
            </a:r>
            <a:endParaRPr sz="3600">
              <a:latin typeface="Calibri"/>
              <a:ea typeface="Calibri"/>
              <a:cs typeface="Calibri"/>
              <a:sym typeface="Calibri"/>
            </a:endParaRPr>
          </a:p>
          <a:p>
            <a:pPr marL="1905" lvl="0" indent="0" algn="ctr" rtl="0">
              <a:lnSpc>
                <a:spcPct val="100000"/>
              </a:lnSpc>
              <a:spcBef>
                <a:spcPts val="540"/>
              </a:spcBef>
              <a:spcAft>
                <a:spcPts val="0"/>
              </a:spcAft>
              <a:buClr>
                <a:srgbClr val="31ADB8"/>
              </a:buClr>
              <a:buSzPts val="1400"/>
              <a:buFont typeface="Calibri"/>
              <a:buNone/>
            </a:pPr>
            <a:r>
              <a:rPr lang="en-US" sz="1400" b="1">
                <a:solidFill>
                  <a:srgbClr val="31ADB8"/>
                </a:solidFill>
                <a:latin typeface="Calibri"/>
                <a:ea typeface="Calibri"/>
                <a:cs typeface="Calibri"/>
                <a:sym typeface="Calibri"/>
              </a:rPr>
              <a:t>STRATEGI KELOMPOK KRITERIA</a:t>
            </a:r>
            <a:endParaRPr sz="1400">
              <a:latin typeface="Calibri"/>
              <a:ea typeface="Calibri"/>
              <a:cs typeface="Calibri"/>
              <a:sym typeface="Calibri"/>
            </a:endParaRPr>
          </a:p>
        </p:txBody>
      </p:sp>
      <p:graphicFrame>
        <p:nvGraphicFramePr>
          <p:cNvPr id="3309" name="Google Shape;3309;p247"/>
          <p:cNvGraphicFramePr/>
          <p:nvPr/>
        </p:nvGraphicFramePr>
        <p:xfrm>
          <a:off x="745604" y="1351407"/>
          <a:ext cx="3000000" cy="3000000"/>
        </p:xfrm>
        <a:graphic>
          <a:graphicData uri="http://schemas.openxmlformats.org/drawingml/2006/table">
            <a:tbl>
              <a:tblPr firstRow="1" bandRow="1">
                <a:noFill/>
              </a:tblPr>
              <a:tblGrid>
                <a:gridCol w="1751975">
                  <a:extLst>
                    <a:ext uri="{9D8B030D-6E8A-4147-A177-3AD203B41FA5}">
                      <a16:colId xmlns:a16="http://schemas.microsoft.com/office/drawing/2014/main" val="20000"/>
                    </a:ext>
                  </a:extLst>
                </a:gridCol>
              </a:tblGrid>
              <a:tr h="457250">
                <a:tc>
                  <a:txBody>
                    <a:bodyPr/>
                    <a:lstStyle/>
                    <a:p>
                      <a:pPr marL="200025" marR="137795" lvl="0" indent="-56514" algn="l" rtl="0">
                        <a:lnSpc>
                          <a:spcPct val="100000"/>
                        </a:lnSpc>
                        <a:spcBef>
                          <a:spcPts val="0"/>
                        </a:spcBef>
                        <a:spcAft>
                          <a:spcPts val="0"/>
                        </a:spcAft>
                        <a:buClr>
                          <a:srgbClr val="000000"/>
                        </a:buClr>
                        <a:buSzPts val="1200"/>
                        <a:buFont typeface="Arial"/>
                        <a:buNone/>
                      </a:pPr>
                      <a:r>
                        <a:rPr lang="en-US" sz="1200" b="1" u="none" strike="noStrike" cap="none">
                          <a:solidFill>
                            <a:srgbClr val="404040"/>
                          </a:solidFill>
                          <a:latin typeface="Calibri"/>
                          <a:ea typeface="Calibri"/>
                          <a:cs typeface="Calibri"/>
                          <a:sym typeface="Calibri"/>
                        </a:rPr>
                        <a:t>Minnesota Multiphasic  Personality Inventory</a:t>
                      </a:r>
                      <a:endParaRPr sz="1200" u="none" strike="noStrike" cap="none">
                        <a:latin typeface="Calibri"/>
                        <a:ea typeface="Calibri"/>
                        <a:cs typeface="Calibri"/>
                        <a:sym typeface="Calibri"/>
                      </a:endParaRPr>
                    </a:p>
                  </a:txBody>
                  <a:tcPr marL="0" marR="0" marT="36825" marB="0">
                    <a:lnL w="19050" cap="flat" cmpd="sng">
                      <a:solidFill>
                        <a:srgbClr val="31ADB8"/>
                      </a:solidFill>
                      <a:prstDash val="solid"/>
                      <a:round/>
                      <a:headEnd type="none" w="sm" len="sm"/>
                      <a:tailEnd type="none" w="sm" len="sm"/>
                    </a:lnL>
                    <a:lnR w="19050" cap="flat" cmpd="sng">
                      <a:solidFill>
                        <a:srgbClr val="31ADB8"/>
                      </a:solidFill>
                      <a:prstDash val="solid"/>
                      <a:round/>
                      <a:headEnd type="none" w="sm" len="sm"/>
                      <a:tailEnd type="none" w="sm" len="sm"/>
                    </a:lnR>
                    <a:lnT w="19050" cap="flat" cmpd="sng">
                      <a:solidFill>
                        <a:srgbClr val="31ADB8"/>
                      </a:solidFill>
                      <a:prstDash val="solid"/>
                      <a:round/>
                      <a:headEnd type="none" w="sm" len="sm"/>
                      <a:tailEnd type="none" w="sm" len="sm"/>
                    </a:lnT>
                  </a:tcPr>
                </a:tc>
                <a:extLst>
                  <a:ext uri="{0D108BD9-81ED-4DB2-BD59-A6C34878D82A}">
                    <a16:rowId xmlns:a16="http://schemas.microsoft.com/office/drawing/2014/main" val="10000"/>
                  </a:ext>
                </a:extLst>
              </a:tr>
              <a:tr h="851875">
                <a:tc>
                  <a:txBody>
                    <a:bodyPr/>
                    <a:lstStyle/>
                    <a:p>
                      <a:pPr marL="163195" marR="0" lvl="0" indent="0" algn="l" rtl="0">
                        <a:lnSpc>
                          <a:spcPct val="100000"/>
                        </a:lnSpc>
                        <a:spcBef>
                          <a:spcPts val="0"/>
                        </a:spcBef>
                        <a:spcAft>
                          <a:spcPts val="0"/>
                        </a:spcAft>
                        <a:buClr>
                          <a:srgbClr val="000000"/>
                        </a:buClr>
                        <a:buSzPts val="4400"/>
                        <a:buFont typeface="Arial"/>
                        <a:buNone/>
                      </a:pPr>
                      <a:r>
                        <a:rPr lang="en-US" sz="4400" b="1" u="none" strike="noStrike" cap="none">
                          <a:solidFill>
                            <a:srgbClr val="FFFFFF"/>
                          </a:solidFill>
                          <a:latin typeface="Calibri"/>
                          <a:ea typeface="Calibri"/>
                          <a:cs typeface="Calibri"/>
                          <a:sym typeface="Calibri"/>
                        </a:rPr>
                        <a:t>MMPI</a:t>
                      </a:r>
                      <a:endParaRPr sz="4400" u="none" strike="noStrike" cap="none">
                        <a:latin typeface="Calibri"/>
                        <a:ea typeface="Calibri"/>
                        <a:cs typeface="Calibri"/>
                        <a:sym typeface="Calibri"/>
                      </a:endParaRPr>
                    </a:p>
                  </a:txBody>
                  <a:tcPr marL="0" marR="0" marT="55250" marB="0">
                    <a:solidFill>
                      <a:srgbClr val="31ADB8"/>
                    </a:solidFill>
                  </a:tcPr>
                </a:tc>
                <a:extLst>
                  <a:ext uri="{0D108BD9-81ED-4DB2-BD59-A6C34878D82A}">
                    <a16:rowId xmlns:a16="http://schemas.microsoft.com/office/drawing/2014/main" val="10001"/>
                  </a:ext>
                </a:extLst>
              </a:tr>
              <a:tr h="2047075">
                <a:tc>
                  <a:txBody>
                    <a:bodyPr/>
                    <a:lstStyle/>
                    <a:p>
                      <a:pPr marL="329565" marR="323850" lvl="0" indent="1904" algn="ctr" rtl="0">
                        <a:lnSpc>
                          <a:spcPct val="100000"/>
                        </a:lnSpc>
                        <a:spcBef>
                          <a:spcPts val="0"/>
                        </a:spcBef>
                        <a:spcAft>
                          <a:spcPts val="0"/>
                        </a:spcAft>
                        <a:buClr>
                          <a:srgbClr val="000000"/>
                        </a:buClr>
                        <a:buSzPts val="1200"/>
                        <a:buFont typeface="Arial"/>
                        <a:buNone/>
                      </a:pPr>
                      <a:r>
                        <a:rPr lang="en-US" sz="1200" u="none" strike="noStrike" cap="none">
                          <a:solidFill>
                            <a:srgbClr val="404040"/>
                          </a:solidFill>
                          <a:latin typeface="Calibri"/>
                          <a:ea typeface="Calibri"/>
                          <a:cs typeface="Calibri"/>
                          <a:sym typeface="Calibri"/>
                        </a:rPr>
                        <a:t>Kuesioner lapor-  diri benar &amp; salah  yang berupa  perunjukan diri</a:t>
                      </a:r>
                      <a:endParaRPr sz="1200" u="none" strike="noStrike" cap="none">
                        <a:latin typeface="Calibri"/>
                        <a:ea typeface="Calibri"/>
                        <a:cs typeface="Calibri"/>
                        <a:sym typeface="Calibri"/>
                      </a:endParaRPr>
                    </a:p>
                    <a:p>
                      <a:pPr marL="0" marR="0" lvl="0" indent="0" algn="l" rtl="0">
                        <a:lnSpc>
                          <a:spcPct val="100000"/>
                        </a:lnSpc>
                        <a:spcBef>
                          <a:spcPts val="5"/>
                        </a:spcBef>
                        <a:spcAft>
                          <a:spcPts val="0"/>
                        </a:spcAft>
                        <a:buClr>
                          <a:srgbClr val="000000"/>
                        </a:buClr>
                        <a:buSzPts val="1250"/>
                        <a:buFont typeface="Arial"/>
                        <a:buNone/>
                      </a:pPr>
                      <a:endParaRPr sz="1250" u="none" strike="noStrike" cap="none">
                        <a:latin typeface="Times New Roman"/>
                        <a:ea typeface="Times New Roman"/>
                        <a:cs typeface="Times New Roman"/>
                        <a:sym typeface="Times New Roman"/>
                      </a:endParaRPr>
                    </a:p>
                    <a:p>
                      <a:pPr marL="330835" marR="323850" lvl="0" indent="0" algn="ctr" rtl="0">
                        <a:lnSpc>
                          <a:spcPct val="100000"/>
                        </a:lnSpc>
                        <a:spcBef>
                          <a:spcPts val="0"/>
                        </a:spcBef>
                        <a:spcAft>
                          <a:spcPts val="0"/>
                        </a:spcAft>
                        <a:buClr>
                          <a:srgbClr val="000000"/>
                        </a:buClr>
                        <a:buSzPts val="1200"/>
                        <a:buFont typeface="Arial"/>
                        <a:buNone/>
                      </a:pPr>
                      <a:r>
                        <a:rPr lang="en-US" sz="1200" u="none" strike="noStrike" cap="none">
                          <a:solidFill>
                            <a:srgbClr val="404040"/>
                          </a:solidFill>
                          <a:latin typeface="Calibri"/>
                          <a:ea typeface="Calibri"/>
                          <a:cs typeface="Calibri"/>
                          <a:sym typeface="Calibri"/>
                        </a:rPr>
                        <a:t>Bertujuan  membedakan  kelompok normal  &amp; abnormal</a:t>
                      </a:r>
                      <a:endParaRPr sz="1200" u="none" strike="noStrike" cap="none">
                        <a:latin typeface="Calibri"/>
                        <a:ea typeface="Calibri"/>
                        <a:cs typeface="Calibri"/>
                        <a:sym typeface="Calibri"/>
                      </a:endParaRPr>
                    </a:p>
                  </a:txBody>
                  <a:tcPr marL="0" marR="0" marT="37475" marB="0">
                    <a:lnL w="19050" cap="flat" cmpd="sng">
                      <a:solidFill>
                        <a:srgbClr val="31ADB8"/>
                      </a:solidFill>
                      <a:prstDash val="solid"/>
                      <a:round/>
                      <a:headEnd type="none" w="sm" len="sm"/>
                      <a:tailEnd type="none" w="sm" len="sm"/>
                    </a:lnL>
                    <a:lnR w="19050" cap="flat" cmpd="sng">
                      <a:solidFill>
                        <a:srgbClr val="31ADB8"/>
                      </a:solidFill>
                      <a:prstDash val="solid"/>
                      <a:round/>
                      <a:headEnd type="none" w="sm" len="sm"/>
                      <a:tailEnd type="none" w="sm" len="sm"/>
                    </a:lnR>
                    <a:lnB w="19050" cap="flat" cmpd="sng">
                      <a:solidFill>
                        <a:srgbClr val="31ADB8"/>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graphicFrame>
        <p:nvGraphicFramePr>
          <p:cNvPr id="3310" name="Google Shape;3310;p247"/>
          <p:cNvGraphicFramePr/>
          <p:nvPr/>
        </p:nvGraphicFramePr>
        <p:xfrm>
          <a:off x="4681982" y="1351407"/>
          <a:ext cx="3000000" cy="3000000"/>
        </p:xfrm>
        <a:graphic>
          <a:graphicData uri="http://schemas.openxmlformats.org/drawingml/2006/table">
            <a:tbl>
              <a:tblPr firstRow="1" bandRow="1">
                <a:noFill/>
              </a:tblPr>
              <a:tblGrid>
                <a:gridCol w="1751975">
                  <a:extLst>
                    <a:ext uri="{9D8B030D-6E8A-4147-A177-3AD203B41FA5}">
                      <a16:colId xmlns:a16="http://schemas.microsoft.com/office/drawing/2014/main" val="20000"/>
                    </a:ext>
                  </a:extLst>
                </a:gridCol>
              </a:tblGrid>
              <a:tr h="457250">
                <a:tc>
                  <a:txBody>
                    <a:bodyPr/>
                    <a:lstStyle/>
                    <a:p>
                      <a:pPr marL="570865" marR="126364" lvl="0" indent="-437515" algn="l" rtl="0">
                        <a:lnSpc>
                          <a:spcPct val="100000"/>
                        </a:lnSpc>
                        <a:spcBef>
                          <a:spcPts val="0"/>
                        </a:spcBef>
                        <a:spcAft>
                          <a:spcPts val="0"/>
                        </a:spcAft>
                        <a:buClr>
                          <a:srgbClr val="000000"/>
                        </a:buClr>
                        <a:buSzPts val="1200"/>
                        <a:buFont typeface="Arial"/>
                        <a:buNone/>
                      </a:pPr>
                      <a:r>
                        <a:rPr lang="en-US" sz="1200" b="1" u="none" strike="noStrike" cap="none">
                          <a:solidFill>
                            <a:srgbClr val="404040"/>
                          </a:solidFill>
                          <a:latin typeface="Calibri"/>
                          <a:ea typeface="Calibri"/>
                          <a:cs typeface="Calibri"/>
                          <a:sym typeface="Calibri"/>
                        </a:rPr>
                        <a:t>California Psychological  Inventory</a:t>
                      </a:r>
                      <a:endParaRPr sz="1200" u="none" strike="noStrike" cap="none">
                        <a:latin typeface="Calibri"/>
                        <a:ea typeface="Calibri"/>
                        <a:cs typeface="Calibri"/>
                        <a:sym typeface="Calibri"/>
                      </a:endParaRPr>
                    </a:p>
                  </a:txBody>
                  <a:tcPr marL="0" marR="0" marT="36825" marB="0">
                    <a:lnL w="19050" cap="flat" cmpd="sng">
                      <a:solidFill>
                        <a:srgbClr val="31ADB8"/>
                      </a:solidFill>
                      <a:prstDash val="solid"/>
                      <a:round/>
                      <a:headEnd type="none" w="sm" len="sm"/>
                      <a:tailEnd type="none" w="sm" len="sm"/>
                    </a:lnL>
                    <a:lnR w="19050" cap="flat" cmpd="sng">
                      <a:solidFill>
                        <a:srgbClr val="31ADB8"/>
                      </a:solidFill>
                      <a:prstDash val="solid"/>
                      <a:round/>
                      <a:headEnd type="none" w="sm" len="sm"/>
                      <a:tailEnd type="none" w="sm" len="sm"/>
                    </a:lnR>
                    <a:lnT w="19050" cap="flat" cmpd="sng">
                      <a:solidFill>
                        <a:srgbClr val="31ADB8"/>
                      </a:solidFill>
                      <a:prstDash val="solid"/>
                      <a:round/>
                      <a:headEnd type="none" w="sm" len="sm"/>
                      <a:tailEnd type="none" w="sm" len="sm"/>
                    </a:lnT>
                  </a:tcPr>
                </a:tc>
                <a:extLst>
                  <a:ext uri="{0D108BD9-81ED-4DB2-BD59-A6C34878D82A}">
                    <a16:rowId xmlns:a16="http://schemas.microsoft.com/office/drawing/2014/main" val="10000"/>
                  </a:ext>
                </a:extLst>
              </a:tr>
              <a:tr h="851875">
                <a:tc>
                  <a:txBody>
                    <a:bodyPr/>
                    <a:lstStyle/>
                    <a:p>
                      <a:pPr marL="505459" marR="0" lvl="0" indent="0" algn="l" rtl="0">
                        <a:lnSpc>
                          <a:spcPct val="100000"/>
                        </a:lnSpc>
                        <a:spcBef>
                          <a:spcPts val="0"/>
                        </a:spcBef>
                        <a:spcAft>
                          <a:spcPts val="0"/>
                        </a:spcAft>
                        <a:buClr>
                          <a:srgbClr val="000000"/>
                        </a:buClr>
                        <a:buSzPts val="4400"/>
                        <a:buFont typeface="Arial"/>
                        <a:buNone/>
                      </a:pPr>
                      <a:r>
                        <a:rPr lang="en-US" sz="4400" b="1" u="none" strike="noStrike" cap="none">
                          <a:solidFill>
                            <a:srgbClr val="FFFFFF"/>
                          </a:solidFill>
                          <a:latin typeface="Calibri"/>
                          <a:ea typeface="Calibri"/>
                          <a:cs typeface="Calibri"/>
                          <a:sym typeface="Calibri"/>
                        </a:rPr>
                        <a:t>CPI</a:t>
                      </a:r>
                      <a:endParaRPr sz="4400" u="none" strike="noStrike" cap="none">
                        <a:latin typeface="Calibri"/>
                        <a:ea typeface="Calibri"/>
                        <a:cs typeface="Calibri"/>
                        <a:sym typeface="Calibri"/>
                      </a:endParaRPr>
                    </a:p>
                  </a:txBody>
                  <a:tcPr marL="0" marR="0" marT="55250" marB="0">
                    <a:solidFill>
                      <a:srgbClr val="31ADB8"/>
                    </a:solidFill>
                  </a:tcPr>
                </a:tc>
                <a:extLst>
                  <a:ext uri="{0D108BD9-81ED-4DB2-BD59-A6C34878D82A}">
                    <a16:rowId xmlns:a16="http://schemas.microsoft.com/office/drawing/2014/main" val="10001"/>
                  </a:ext>
                </a:extLst>
              </a:tr>
              <a:tr h="2047075">
                <a:tc>
                  <a:txBody>
                    <a:bodyPr/>
                    <a:lstStyle/>
                    <a:p>
                      <a:pPr marL="347980" marR="340360" lvl="0" indent="-1270" algn="ctr" rtl="0">
                        <a:lnSpc>
                          <a:spcPct val="100000"/>
                        </a:lnSpc>
                        <a:spcBef>
                          <a:spcPts val="0"/>
                        </a:spcBef>
                        <a:spcAft>
                          <a:spcPts val="0"/>
                        </a:spcAft>
                        <a:buClr>
                          <a:srgbClr val="000000"/>
                        </a:buClr>
                        <a:buSzPts val="1200"/>
                        <a:buFont typeface="Arial"/>
                        <a:buNone/>
                      </a:pPr>
                      <a:r>
                        <a:rPr lang="en-US" sz="1200" u="none" strike="noStrike" cap="none">
                          <a:solidFill>
                            <a:srgbClr val="404040"/>
                          </a:solidFill>
                          <a:latin typeface="Calibri"/>
                          <a:ea typeface="Calibri"/>
                          <a:cs typeface="Calibri"/>
                          <a:sym typeface="Calibri"/>
                        </a:rPr>
                        <a:t>Mengevaluasi  kepribadian  individu dengan  penyesuaian diri  yang normal dan  lebih banyak  digunakan dalam  lingkungan  konseling</a:t>
                      </a:r>
                      <a:endParaRPr sz="1200" u="none" strike="noStrike" cap="none">
                        <a:latin typeface="Calibri"/>
                        <a:ea typeface="Calibri"/>
                        <a:cs typeface="Calibri"/>
                        <a:sym typeface="Calibri"/>
                      </a:endParaRPr>
                    </a:p>
                  </a:txBody>
                  <a:tcPr marL="0" marR="0" marT="37475" marB="0">
                    <a:lnL w="19050" cap="flat" cmpd="sng">
                      <a:solidFill>
                        <a:srgbClr val="31ADB8"/>
                      </a:solidFill>
                      <a:prstDash val="solid"/>
                      <a:round/>
                      <a:headEnd type="none" w="sm" len="sm"/>
                      <a:tailEnd type="none" w="sm" len="sm"/>
                    </a:lnL>
                    <a:lnR w="19050" cap="flat" cmpd="sng">
                      <a:solidFill>
                        <a:srgbClr val="31ADB8"/>
                      </a:solidFill>
                      <a:prstDash val="solid"/>
                      <a:round/>
                      <a:headEnd type="none" w="sm" len="sm"/>
                      <a:tailEnd type="none" w="sm" len="sm"/>
                    </a:lnR>
                    <a:lnB w="19050" cap="flat" cmpd="sng">
                      <a:solidFill>
                        <a:srgbClr val="31ADB8"/>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graphicFrame>
        <p:nvGraphicFramePr>
          <p:cNvPr id="3311" name="Google Shape;3311;p247"/>
          <p:cNvGraphicFramePr/>
          <p:nvPr/>
        </p:nvGraphicFramePr>
        <p:xfrm>
          <a:off x="2717038" y="1354582"/>
          <a:ext cx="3000000" cy="3000000"/>
        </p:xfrm>
        <a:graphic>
          <a:graphicData uri="http://schemas.openxmlformats.org/drawingml/2006/table">
            <a:tbl>
              <a:tblPr firstRow="1" bandRow="1">
                <a:noFill/>
              </a:tblPr>
              <a:tblGrid>
                <a:gridCol w="1751975">
                  <a:extLst>
                    <a:ext uri="{9D8B030D-6E8A-4147-A177-3AD203B41FA5}">
                      <a16:colId xmlns:a16="http://schemas.microsoft.com/office/drawing/2014/main" val="20000"/>
                    </a:ext>
                  </a:extLst>
                </a:gridCol>
              </a:tblGrid>
              <a:tr h="450850">
                <a:tc>
                  <a:txBody>
                    <a:bodyPr/>
                    <a:lstStyle/>
                    <a:p>
                      <a:pPr marL="137795" marR="129539" lvl="0" indent="5713" algn="l" rtl="0">
                        <a:lnSpc>
                          <a:spcPct val="100000"/>
                        </a:lnSpc>
                        <a:spcBef>
                          <a:spcPts val="0"/>
                        </a:spcBef>
                        <a:spcAft>
                          <a:spcPts val="0"/>
                        </a:spcAft>
                        <a:buClr>
                          <a:srgbClr val="000000"/>
                        </a:buClr>
                        <a:buSzPts val="1200"/>
                        <a:buFont typeface="Arial"/>
                        <a:buNone/>
                      </a:pPr>
                      <a:r>
                        <a:rPr lang="en-US" sz="1200" b="1" u="none" strike="noStrike" cap="none">
                          <a:solidFill>
                            <a:srgbClr val="404040"/>
                          </a:solidFill>
                          <a:latin typeface="Calibri"/>
                          <a:ea typeface="Calibri"/>
                          <a:cs typeface="Calibri"/>
                          <a:sym typeface="Calibri"/>
                        </a:rPr>
                        <a:t>Minnesota Multiphasic  Personality Inventory-2</a:t>
                      </a:r>
                      <a:endParaRPr sz="1200" u="none" strike="noStrike" cap="none">
                        <a:latin typeface="Calibri"/>
                        <a:ea typeface="Calibri"/>
                        <a:cs typeface="Calibri"/>
                        <a:sym typeface="Calibri"/>
                      </a:endParaRPr>
                    </a:p>
                  </a:txBody>
                  <a:tcPr marL="0" marR="0" marT="36825" marB="0">
                    <a:lnL w="12700" cap="flat" cmpd="sng">
                      <a:solidFill>
                        <a:srgbClr val="31ADB8"/>
                      </a:solidFill>
                      <a:prstDash val="solid"/>
                      <a:round/>
                      <a:headEnd type="none" w="sm" len="sm"/>
                      <a:tailEnd type="none" w="sm" len="sm"/>
                    </a:lnL>
                    <a:lnR w="12700" cap="flat" cmpd="sng">
                      <a:solidFill>
                        <a:srgbClr val="31ADB8"/>
                      </a:solidFill>
                      <a:prstDash val="solid"/>
                      <a:round/>
                      <a:headEnd type="none" w="sm" len="sm"/>
                      <a:tailEnd type="none" w="sm" len="sm"/>
                    </a:lnR>
                    <a:lnT w="12700" cap="flat" cmpd="sng">
                      <a:solidFill>
                        <a:srgbClr val="31ADB8"/>
                      </a:solidFill>
                      <a:prstDash val="solid"/>
                      <a:round/>
                      <a:headEnd type="none" w="sm" len="sm"/>
                      <a:tailEnd type="none" w="sm" len="sm"/>
                    </a:lnT>
                  </a:tcPr>
                </a:tc>
                <a:extLst>
                  <a:ext uri="{0D108BD9-81ED-4DB2-BD59-A6C34878D82A}">
                    <a16:rowId xmlns:a16="http://schemas.microsoft.com/office/drawing/2014/main" val="10000"/>
                  </a:ext>
                </a:extLst>
              </a:tr>
              <a:tr h="864625">
                <a:tc>
                  <a:txBody>
                    <a:bodyPr/>
                    <a:lstStyle/>
                    <a:p>
                      <a:pPr marL="0" marR="0" lvl="0" indent="0" algn="ctr" rtl="0">
                        <a:lnSpc>
                          <a:spcPct val="100000"/>
                        </a:lnSpc>
                        <a:spcBef>
                          <a:spcPts val="0"/>
                        </a:spcBef>
                        <a:spcAft>
                          <a:spcPts val="0"/>
                        </a:spcAft>
                        <a:buClr>
                          <a:srgbClr val="000000"/>
                        </a:buClr>
                        <a:buSzPts val="3600"/>
                        <a:buFont typeface="Arial"/>
                        <a:buNone/>
                      </a:pPr>
                      <a:r>
                        <a:rPr lang="en-US" sz="3600" b="1" u="none" strike="noStrike" cap="none">
                          <a:solidFill>
                            <a:srgbClr val="FFFFFF"/>
                          </a:solidFill>
                          <a:latin typeface="Calibri"/>
                          <a:ea typeface="Calibri"/>
                          <a:cs typeface="Calibri"/>
                          <a:sym typeface="Calibri"/>
                        </a:rPr>
                        <a:t>MMPI2</a:t>
                      </a:r>
                      <a:endParaRPr sz="3600" u="none" strike="noStrike" cap="none">
                        <a:latin typeface="Calibri"/>
                        <a:ea typeface="Calibri"/>
                        <a:cs typeface="Calibri"/>
                        <a:sym typeface="Calibri"/>
                      </a:endParaRPr>
                    </a:p>
                  </a:txBody>
                  <a:tcPr marL="0" marR="0" marT="129550" marB="0">
                    <a:solidFill>
                      <a:srgbClr val="31ADB8"/>
                    </a:solidFill>
                  </a:tcPr>
                </a:tc>
                <a:extLst>
                  <a:ext uri="{0D108BD9-81ED-4DB2-BD59-A6C34878D82A}">
                    <a16:rowId xmlns:a16="http://schemas.microsoft.com/office/drawing/2014/main" val="10001"/>
                  </a:ext>
                </a:extLst>
              </a:tr>
              <a:tr h="1567950">
                <a:tc>
                  <a:txBody>
                    <a:bodyPr/>
                    <a:lstStyle/>
                    <a:p>
                      <a:pPr marL="0" marR="0" lvl="0" indent="0" algn="l" rtl="0">
                        <a:lnSpc>
                          <a:spcPct val="100000"/>
                        </a:lnSpc>
                        <a:spcBef>
                          <a:spcPts val="0"/>
                        </a:spcBef>
                        <a:spcAft>
                          <a:spcPts val="0"/>
                        </a:spcAft>
                        <a:buClr>
                          <a:srgbClr val="000000"/>
                        </a:buClr>
                        <a:buSzPts val="1200"/>
                        <a:buFont typeface="Arial"/>
                        <a:buNone/>
                      </a:pPr>
                      <a:endParaRPr sz="1200" u="none" strike="noStrike" cap="none">
                        <a:latin typeface="Times New Roman"/>
                        <a:ea typeface="Times New Roman"/>
                        <a:cs typeface="Times New Roman"/>
                        <a:sym typeface="Times New Roman"/>
                      </a:endParaRPr>
                    </a:p>
                    <a:p>
                      <a:pPr marL="340360" marR="334645" lvl="0" indent="1270" algn="ctr" rtl="0">
                        <a:lnSpc>
                          <a:spcPct val="100000"/>
                        </a:lnSpc>
                        <a:spcBef>
                          <a:spcPts val="765"/>
                        </a:spcBef>
                        <a:spcAft>
                          <a:spcPts val="0"/>
                        </a:spcAft>
                        <a:buClr>
                          <a:srgbClr val="000000"/>
                        </a:buClr>
                        <a:buSzPts val="1200"/>
                        <a:buFont typeface="Arial"/>
                        <a:buNone/>
                      </a:pPr>
                      <a:r>
                        <a:rPr lang="en-US" sz="1200" u="none" strike="noStrike" cap="none">
                          <a:solidFill>
                            <a:srgbClr val="404040"/>
                          </a:solidFill>
                          <a:latin typeface="Calibri"/>
                          <a:ea typeface="Calibri"/>
                          <a:cs typeface="Calibri"/>
                          <a:sym typeface="Calibri"/>
                        </a:rPr>
                        <a:t>Pembaharuan  MMPI, perbaikan  item &amp; skala,  dengan model  yang sama  dengan aslinya</a:t>
                      </a:r>
                      <a:endParaRPr sz="1200" u="none" strike="noStrike" cap="none">
                        <a:latin typeface="Calibri"/>
                        <a:ea typeface="Calibri"/>
                        <a:cs typeface="Calibri"/>
                        <a:sym typeface="Calibri"/>
                      </a:endParaRPr>
                    </a:p>
                  </a:txBody>
                  <a:tcPr marL="0" marR="0" marT="0" marB="0">
                    <a:lnL w="12700" cap="flat" cmpd="sng">
                      <a:solidFill>
                        <a:srgbClr val="31ADB8"/>
                      </a:solidFill>
                      <a:prstDash val="solid"/>
                      <a:round/>
                      <a:headEnd type="none" w="sm" len="sm"/>
                      <a:tailEnd type="none" w="sm" len="sm"/>
                    </a:lnL>
                    <a:lnR w="12700" cap="flat" cmpd="sng">
                      <a:solidFill>
                        <a:srgbClr val="31ADB8"/>
                      </a:solidFill>
                      <a:prstDash val="solid"/>
                      <a:round/>
                      <a:headEnd type="none" w="sm" len="sm"/>
                      <a:tailEnd type="none" w="sm" len="sm"/>
                    </a:lnR>
                  </a:tcPr>
                </a:tc>
                <a:extLst>
                  <a:ext uri="{0D108BD9-81ED-4DB2-BD59-A6C34878D82A}">
                    <a16:rowId xmlns:a16="http://schemas.microsoft.com/office/drawing/2014/main" val="10002"/>
                  </a:ext>
                </a:extLst>
              </a:tr>
              <a:tr h="406350">
                <a:tc>
                  <a:txBody>
                    <a:bodyPr/>
                    <a:lstStyle/>
                    <a:p>
                      <a:pPr marL="0" marR="0" lvl="0" indent="0" algn="l" rtl="0">
                        <a:lnSpc>
                          <a:spcPct val="100000"/>
                        </a:lnSpc>
                        <a:spcBef>
                          <a:spcPts val="0"/>
                        </a:spcBef>
                        <a:spcAft>
                          <a:spcPts val="0"/>
                        </a:spcAft>
                        <a:buClr>
                          <a:srgbClr val="000000"/>
                        </a:buClr>
                        <a:buSzPts val="1000"/>
                        <a:buFont typeface="Arial"/>
                        <a:buNone/>
                      </a:pPr>
                      <a:endParaRPr sz="1000" u="none" strike="noStrike" cap="none">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200"/>
                        <a:buFont typeface="Arial"/>
                        <a:buNone/>
                      </a:pPr>
                      <a:r>
                        <a:rPr lang="en-US" sz="1200" b="1" u="none" strike="noStrike" cap="none">
                          <a:solidFill>
                            <a:srgbClr val="404040"/>
                          </a:solidFill>
                          <a:latin typeface="Calibri"/>
                          <a:ea typeface="Calibri"/>
                          <a:cs typeface="Calibri"/>
                          <a:sym typeface="Calibri"/>
                        </a:rPr>
                        <a:t>Your Text Here</a:t>
                      </a:r>
                      <a:endParaRPr sz="1200" u="none" strike="noStrike" cap="none">
                        <a:latin typeface="Calibri"/>
                        <a:ea typeface="Calibri"/>
                        <a:cs typeface="Calibri"/>
                        <a:sym typeface="Calibri"/>
                      </a:endParaRPr>
                    </a:p>
                  </a:txBody>
                  <a:tcPr marL="0" marR="0" marT="6350" marB="0">
                    <a:lnL w="12700" cap="flat" cmpd="sng">
                      <a:solidFill>
                        <a:srgbClr val="31ADB8"/>
                      </a:solidFill>
                      <a:prstDash val="solid"/>
                      <a:round/>
                      <a:headEnd type="none" w="sm" len="sm"/>
                      <a:tailEnd type="none" w="sm" len="sm"/>
                    </a:lnL>
                    <a:lnR w="12700" cap="flat" cmpd="sng">
                      <a:solidFill>
                        <a:srgbClr val="31ADB8"/>
                      </a:solidFill>
                      <a:prstDash val="solid"/>
                      <a:round/>
                      <a:headEnd type="none" w="sm" len="sm"/>
                      <a:tailEnd type="none" w="sm" len="sm"/>
                    </a:lnR>
                    <a:lnB w="12700" cap="flat" cmpd="sng">
                      <a:solidFill>
                        <a:srgbClr val="31ADB8"/>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sp>
        <p:nvSpPr>
          <p:cNvPr id="3312" name="Google Shape;3312;p247"/>
          <p:cNvSpPr/>
          <p:nvPr/>
        </p:nvSpPr>
        <p:spPr>
          <a:xfrm>
            <a:off x="6659753" y="1347571"/>
            <a:ext cx="1872614" cy="3168650"/>
          </a:xfrm>
          <a:custGeom>
            <a:avLst/>
            <a:gdLst/>
            <a:ahLst/>
            <a:cxnLst/>
            <a:rect l="l" t="t" r="r" b="b"/>
            <a:pathLst>
              <a:path w="1872615" h="3168650" extrusionOk="0">
                <a:moveTo>
                  <a:pt x="0" y="3168396"/>
                </a:moveTo>
                <a:lnTo>
                  <a:pt x="1872233" y="3168396"/>
                </a:lnTo>
                <a:lnTo>
                  <a:pt x="1872233" y="0"/>
                </a:lnTo>
                <a:lnTo>
                  <a:pt x="0" y="0"/>
                </a:lnTo>
                <a:lnTo>
                  <a:pt x="0" y="3168396"/>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313" name="Google Shape;3313;p247"/>
          <p:cNvSpPr/>
          <p:nvPr/>
        </p:nvSpPr>
        <p:spPr>
          <a:xfrm>
            <a:off x="7393178" y="1906777"/>
            <a:ext cx="405765" cy="408940"/>
          </a:xfrm>
          <a:custGeom>
            <a:avLst/>
            <a:gdLst/>
            <a:ahLst/>
            <a:cxnLst/>
            <a:rect l="l" t="t" r="r" b="b"/>
            <a:pathLst>
              <a:path w="405765" h="408939" extrusionOk="0">
                <a:moveTo>
                  <a:pt x="115035" y="318643"/>
                </a:moveTo>
                <a:lnTo>
                  <a:pt x="86614" y="318643"/>
                </a:lnTo>
                <a:lnTo>
                  <a:pt x="94105" y="326090"/>
                </a:lnTo>
                <a:lnTo>
                  <a:pt x="102250" y="332978"/>
                </a:lnTo>
                <a:lnTo>
                  <a:pt x="110992" y="339270"/>
                </a:lnTo>
                <a:lnTo>
                  <a:pt x="120269" y="344932"/>
                </a:lnTo>
                <a:lnTo>
                  <a:pt x="119379" y="392811"/>
                </a:lnTo>
                <a:lnTo>
                  <a:pt x="178943" y="408686"/>
                </a:lnTo>
                <a:lnTo>
                  <a:pt x="202183" y="366903"/>
                </a:lnTo>
                <a:lnTo>
                  <a:pt x="213939" y="366545"/>
                </a:lnTo>
                <a:lnTo>
                  <a:pt x="225551" y="365283"/>
                </a:lnTo>
                <a:lnTo>
                  <a:pt x="236974" y="363116"/>
                </a:lnTo>
                <a:lnTo>
                  <a:pt x="248157" y="360045"/>
                </a:lnTo>
                <a:lnTo>
                  <a:pt x="331794" y="360045"/>
                </a:lnTo>
                <a:lnTo>
                  <a:pt x="327519" y="348883"/>
                </a:lnTo>
                <a:lnTo>
                  <a:pt x="209924" y="348883"/>
                </a:lnTo>
                <a:lnTo>
                  <a:pt x="164338" y="344170"/>
                </a:lnTo>
                <a:lnTo>
                  <a:pt x="122476" y="325417"/>
                </a:lnTo>
                <a:lnTo>
                  <a:pt x="115035" y="318643"/>
                </a:lnTo>
                <a:close/>
              </a:path>
              <a:path w="405765" h="408939" extrusionOk="0">
                <a:moveTo>
                  <a:pt x="331794" y="360045"/>
                </a:moveTo>
                <a:lnTo>
                  <a:pt x="248157" y="360045"/>
                </a:lnTo>
                <a:lnTo>
                  <a:pt x="243458" y="363220"/>
                </a:lnTo>
                <a:lnTo>
                  <a:pt x="281813" y="396494"/>
                </a:lnTo>
                <a:lnTo>
                  <a:pt x="332231" y="361188"/>
                </a:lnTo>
                <a:lnTo>
                  <a:pt x="331794" y="360045"/>
                </a:lnTo>
                <a:close/>
              </a:path>
              <a:path w="405765" h="408939" extrusionOk="0">
                <a:moveTo>
                  <a:pt x="283403" y="62911"/>
                </a:moveTo>
                <a:lnTo>
                  <a:pt x="192869" y="62911"/>
                </a:lnTo>
                <a:lnTo>
                  <a:pt x="238505" y="67564"/>
                </a:lnTo>
                <a:lnTo>
                  <a:pt x="280305" y="86316"/>
                </a:lnTo>
                <a:lnTo>
                  <a:pt x="312997" y="116114"/>
                </a:lnTo>
                <a:lnTo>
                  <a:pt x="334911" y="154075"/>
                </a:lnTo>
                <a:lnTo>
                  <a:pt x="344377" y="197315"/>
                </a:lnTo>
                <a:lnTo>
                  <a:pt x="339725" y="242951"/>
                </a:lnTo>
                <a:lnTo>
                  <a:pt x="320960" y="284811"/>
                </a:lnTo>
                <a:lnTo>
                  <a:pt x="291137" y="317533"/>
                </a:lnTo>
                <a:lnTo>
                  <a:pt x="253158" y="339447"/>
                </a:lnTo>
                <a:lnTo>
                  <a:pt x="209924" y="348883"/>
                </a:lnTo>
                <a:lnTo>
                  <a:pt x="327519" y="348883"/>
                </a:lnTo>
                <a:lnTo>
                  <a:pt x="316229" y="319405"/>
                </a:lnTo>
                <a:lnTo>
                  <a:pt x="322343" y="312949"/>
                </a:lnTo>
                <a:lnTo>
                  <a:pt x="328088" y="306149"/>
                </a:lnTo>
                <a:lnTo>
                  <a:pt x="333428" y="298991"/>
                </a:lnTo>
                <a:lnTo>
                  <a:pt x="338327" y="291465"/>
                </a:lnTo>
                <a:lnTo>
                  <a:pt x="387207" y="291465"/>
                </a:lnTo>
                <a:lnTo>
                  <a:pt x="402971" y="232791"/>
                </a:lnTo>
                <a:lnTo>
                  <a:pt x="362839" y="210439"/>
                </a:lnTo>
                <a:lnTo>
                  <a:pt x="362729" y="197315"/>
                </a:lnTo>
                <a:lnTo>
                  <a:pt x="361934" y="187245"/>
                </a:lnTo>
                <a:lnTo>
                  <a:pt x="360142" y="175881"/>
                </a:lnTo>
                <a:lnTo>
                  <a:pt x="357504" y="164719"/>
                </a:lnTo>
                <a:lnTo>
                  <a:pt x="389763" y="135763"/>
                </a:lnTo>
                <a:lnTo>
                  <a:pt x="366814" y="92583"/>
                </a:lnTo>
                <a:lnTo>
                  <a:pt x="315595" y="92583"/>
                </a:lnTo>
                <a:lnTo>
                  <a:pt x="308030" y="85082"/>
                </a:lnTo>
                <a:lnTo>
                  <a:pt x="299847" y="78200"/>
                </a:lnTo>
                <a:lnTo>
                  <a:pt x="291091" y="71937"/>
                </a:lnTo>
                <a:lnTo>
                  <a:pt x="281813" y="66294"/>
                </a:lnTo>
                <a:lnTo>
                  <a:pt x="283343" y="66294"/>
                </a:lnTo>
                <a:lnTo>
                  <a:pt x="283403" y="62911"/>
                </a:lnTo>
                <a:close/>
              </a:path>
              <a:path w="405765" h="408939" extrusionOk="0">
                <a:moveTo>
                  <a:pt x="16001" y="124333"/>
                </a:moveTo>
                <a:lnTo>
                  <a:pt x="0" y="183896"/>
                </a:lnTo>
                <a:lnTo>
                  <a:pt x="39750" y="205867"/>
                </a:lnTo>
                <a:lnTo>
                  <a:pt x="40086" y="216292"/>
                </a:lnTo>
                <a:lnTo>
                  <a:pt x="41100" y="226599"/>
                </a:lnTo>
                <a:lnTo>
                  <a:pt x="42804" y="236763"/>
                </a:lnTo>
                <a:lnTo>
                  <a:pt x="45212" y="246761"/>
                </a:lnTo>
                <a:lnTo>
                  <a:pt x="11556" y="274066"/>
                </a:lnTo>
                <a:lnTo>
                  <a:pt x="37592" y="329946"/>
                </a:lnTo>
                <a:lnTo>
                  <a:pt x="87375" y="320294"/>
                </a:lnTo>
                <a:lnTo>
                  <a:pt x="86614" y="318643"/>
                </a:lnTo>
                <a:lnTo>
                  <a:pt x="115035" y="318643"/>
                </a:lnTo>
                <a:lnTo>
                  <a:pt x="89747" y="295619"/>
                </a:lnTo>
                <a:lnTo>
                  <a:pt x="67813" y="257658"/>
                </a:lnTo>
                <a:lnTo>
                  <a:pt x="58340" y="214418"/>
                </a:lnTo>
                <a:lnTo>
                  <a:pt x="62992" y="168783"/>
                </a:lnTo>
                <a:lnTo>
                  <a:pt x="81806" y="126983"/>
                </a:lnTo>
                <a:lnTo>
                  <a:pt x="83530" y="125095"/>
                </a:lnTo>
                <a:lnTo>
                  <a:pt x="61468" y="125095"/>
                </a:lnTo>
                <a:lnTo>
                  <a:pt x="16001" y="124333"/>
                </a:lnTo>
                <a:close/>
              </a:path>
              <a:path w="405765" h="408939" extrusionOk="0">
                <a:moveTo>
                  <a:pt x="184233" y="82276"/>
                </a:moveTo>
                <a:lnTo>
                  <a:pt x="139001" y="97853"/>
                </a:lnTo>
                <a:lnTo>
                  <a:pt x="102913" y="129242"/>
                </a:lnTo>
                <a:lnTo>
                  <a:pt x="80899" y="173609"/>
                </a:lnTo>
                <a:lnTo>
                  <a:pt x="77831" y="223037"/>
                </a:lnTo>
                <a:lnTo>
                  <a:pt x="93408" y="268239"/>
                </a:lnTo>
                <a:lnTo>
                  <a:pt x="124797" y="304321"/>
                </a:lnTo>
                <a:lnTo>
                  <a:pt x="169164" y="326390"/>
                </a:lnTo>
                <a:lnTo>
                  <a:pt x="218592" y="329457"/>
                </a:lnTo>
                <a:lnTo>
                  <a:pt x="263794" y="313880"/>
                </a:lnTo>
                <a:lnTo>
                  <a:pt x="299876" y="282491"/>
                </a:lnTo>
                <a:lnTo>
                  <a:pt x="301552" y="279122"/>
                </a:lnTo>
                <a:lnTo>
                  <a:pt x="211574" y="279122"/>
                </a:lnTo>
                <a:lnTo>
                  <a:pt x="182245" y="277241"/>
                </a:lnTo>
                <a:lnTo>
                  <a:pt x="155979" y="264199"/>
                </a:lnTo>
                <a:lnTo>
                  <a:pt x="137382" y="242824"/>
                </a:lnTo>
                <a:lnTo>
                  <a:pt x="128260" y="216292"/>
                </a:lnTo>
                <a:lnTo>
                  <a:pt x="128269" y="214418"/>
                </a:lnTo>
                <a:lnTo>
                  <a:pt x="130048" y="186690"/>
                </a:lnTo>
                <a:lnTo>
                  <a:pt x="143087" y="160442"/>
                </a:lnTo>
                <a:lnTo>
                  <a:pt x="164449" y="141874"/>
                </a:lnTo>
                <a:lnTo>
                  <a:pt x="191216" y="132665"/>
                </a:lnTo>
                <a:lnTo>
                  <a:pt x="300015" y="132665"/>
                </a:lnTo>
                <a:lnTo>
                  <a:pt x="278046" y="107412"/>
                </a:lnTo>
                <a:lnTo>
                  <a:pt x="233679" y="85344"/>
                </a:lnTo>
                <a:lnTo>
                  <a:pt x="184233" y="82276"/>
                </a:lnTo>
                <a:close/>
              </a:path>
              <a:path w="405765" h="408939" extrusionOk="0">
                <a:moveTo>
                  <a:pt x="387207" y="291465"/>
                </a:moveTo>
                <a:lnTo>
                  <a:pt x="338327" y="291465"/>
                </a:lnTo>
                <a:lnTo>
                  <a:pt x="386969" y="292354"/>
                </a:lnTo>
                <a:lnTo>
                  <a:pt x="387207" y="291465"/>
                </a:lnTo>
                <a:close/>
              </a:path>
              <a:path w="405765" h="408939" extrusionOk="0">
                <a:moveTo>
                  <a:pt x="300015" y="132665"/>
                </a:moveTo>
                <a:lnTo>
                  <a:pt x="191216" y="132665"/>
                </a:lnTo>
                <a:lnTo>
                  <a:pt x="220472" y="134493"/>
                </a:lnTo>
                <a:lnTo>
                  <a:pt x="246792" y="147534"/>
                </a:lnTo>
                <a:lnTo>
                  <a:pt x="265398" y="168910"/>
                </a:lnTo>
                <a:lnTo>
                  <a:pt x="274621" y="195714"/>
                </a:lnTo>
                <a:lnTo>
                  <a:pt x="272796" y="225044"/>
                </a:lnTo>
                <a:lnTo>
                  <a:pt x="259754" y="251309"/>
                </a:lnTo>
                <a:lnTo>
                  <a:pt x="238379" y="269906"/>
                </a:lnTo>
                <a:lnTo>
                  <a:pt x="211574" y="279122"/>
                </a:lnTo>
                <a:lnTo>
                  <a:pt x="301552" y="279122"/>
                </a:lnTo>
                <a:lnTo>
                  <a:pt x="321945" y="238125"/>
                </a:lnTo>
                <a:lnTo>
                  <a:pt x="325012" y="188696"/>
                </a:lnTo>
                <a:lnTo>
                  <a:pt x="309435" y="143494"/>
                </a:lnTo>
                <a:lnTo>
                  <a:pt x="300015" y="132665"/>
                </a:lnTo>
                <a:close/>
              </a:path>
              <a:path w="405765" h="408939" extrusionOk="0">
                <a:moveTo>
                  <a:pt x="120523" y="15748"/>
                </a:moveTo>
                <a:lnTo>
                  <a:pt x="68199" y="48387"/>
                </a:lnTo>
                <a:lnTo>
                  <a:pt x="83439" y="95377"/>
                </a:lnTo>
                <a:lnTo>
                  <a:pt x="77327" y="102235"/>
                </a:lnTo>
                <a:lnTo>
                  <a:pt x="71596" y="109474"/>
                </a:lnTo>
                <a:lnTo>
                  <a:pt x="66294" y="117094"/>
                </a:lnTo>
                <a:lnTo>
                  <a:pt x="61468" y="125095"/>
                </a:lnTo>
                <a:lnTo>
                  <a:pt x="83530" y="125095"/>
                </a:lnTo>
                <a:lnTo>
                  <a:pt x="111642" y="94291"/>
                </a:lnTo>
                <a:lnTo>
                  <a:pt x="149622" y="72377"/>
                </a:lnTo>
                <a:lnTo>
                  <a:pt x="192869" y="62911"/>
                </a:lnTo>
                <a:lnTo>
                  <a:pt x="283403" y="62911"/>
                </a:lnTo>
                <a:lnTo>
                  <a:pt x="283608" y="51181"/>
                </a:lnTo>
                <a:lnTo>
                  <a:pt x="156591" y="51181"/>
                </a:lnTo>
                <a:lnTo>
                  <a:pt x="156972" y="51054"/>
                </a:lnTo>
                <a:lnTo>
                  <a:pt x="120523" y="15748"/>
                </a:lnTo>
                <a:close/>
              </a:path>
              <a:path w="405765" h="408939" extrusionOk="0">
                <a:moveTo>
                  <a:pt x="360806" y="81280"/>
                </a:moveTo>
                <a:lnTo>
                  <a:pt x="315595" y="92583"/>
                </a:lnTo>
                <a:lnTo>
                  <a:pt x="366814" y="92583"/>
                </a:lnTo>
                <a:lnTo>
                  <a:pt x="360806" y="81280"/>
                </a:lnTo>
                <a:close/>
              </a:path>
              <a:path w="405765" h="408939" extrusionOk="0">
                <a:moveTo>
                  <a:pt x="283343" y="66294"/>
                </a:moveTo>
                <a:lnTo>
                  <a:pt x="281813" y="66294"/>
                </a:lnTo>
                <a:lnTo>
                  <a:pt x="283337" y="66675"/>
                </a:lnTo>
                <a:lnTo>
                  <a:pt x="283343" y="66294"/>
                </a:lnTo>
                <a:close/>
              </a:path>
              <a:path w="405765" h="408939" extrusionOk="0">
                <a:moveTo>
                  <a:pt x="224663" y="0"/>
                </a:moveTo>
                <a:lnTo>
                  <a:pt x="200025" y="44323"/>
                </a:lnTo>
                <a:lnTo>
                  <a:pt x="201549" y="44831"/>
                </a:lnTo>
                <a:lnTo>
                  <a:pt x="190059" y="45090"/>
                </a:lnTo>
                <a:lnTo>
                  <a:pt x="178688" y="46243"/>
                </a:lnTo>
                <a:lnTo>
                  <a:pt x="167509" y="48277"/>
                </a:lnTo>
                <a:lnTo>
                  <a:pt x="156591" y="51181"/>
                </a:lnTo>
                <a:lnTo>
                  <a:pt x="283608" y="51181"/>
                </a:lnTo>
                <a:lnTo>
                  <a:pt x="284225" y="16002"/>
                </a:lnTo>
                <a:lnTo>
                  <a:pt x="224663" y="0"/>
                </a:lnTo>
                <a:close/>
              </a:path>
              <a:path w="405765" h="408939" extrusionOk="0">
                <a:moveTo>
                  <a:pt x="405383" y="96774"/>
                </a:moveTo>
                <a:lnTo>
                  <a:pt x="404114" y="98171"/>
                </a:lnTo>
                <a:lnTo>
                  <a:pt x="404749" y="99060"/>
                </a:lnTo>
                <a:lnTo>
                  <a:pt x="405383" y="96774"/>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314" name="Google Shape;3314;p247"/>
          <p:cNvSpPr txBox="1"/>
          <p:nvPr/>
        </p:nvSpPr>
        <p:spPr>
          <a:xfrm>
            <a:off x="6659753" y="2484247"/>
            <a:ext cx="1872614" cy="1123315"/>
          </a:xfrm>
          <a:prstGeom prst="rect">
            <a:avLst/>
          </a:prstGeom>
          <a:noFill/>
          <a:ln>
            <a:noFill/>
          </a:ln>
        </p:spPr>
        <p:txBody>
          <a:bodyPr spcFirstLastPara="1" wrap="square" lIns="0" tIns="12700" rIns="0" bIns="0" anchor="t" anchorCtr="0">
            <a:noAutofit/>
          </a:bodyPr>
          <a:lstStyle/>
          <a:p>
            <a:pPr marL="215265" marR="207009" lvl="0" indent="0" algn="ctr" rtl="0">
              <a:lnSpc>
                <a:spcPct val="100000"/>
              </a:lnSpc>
              <a:spcBef>
                <a:spcPts val="0"/>
              </a:spcBef>
              <a:spcAft>
                <a:spcPts val="0"/>
              </a:spcAft>
              <a:buClr>
                <a:srgbClr val="000000"/>
              </a:buClr>
              <a:buSzPts val="1200"/>
              <a:buFont typeface="Arial"/>
              <a:buNone/>
            </a:pPr>
            <a:r>
              <a:rPr lang="en-US" sz="1200" b="0" i="0" u="none" strike="noStrike" cap="none">
                <a:solidFill>
                  <a:srgbClr val="FFFFFF"/>
                </a:solidFill>
                <a:latin typeface="Calibri"/>
                <a:ea typeface="Calibri"/>
                <a:cs typeface="Calibri"/>
                <a:sym typeface="Calibri"/>
              </a:rPr>
              <a:t>Strategi kelompok  kriteria mengacu pada  karakteristik  kelompok/gejala  tertentu sebagai dasar  pengembangan alat tes</a:t>
            </a:r>
            <a:endParaRPr sz="1200" b="0" i="0" u="none" strike="noStrike" cap="none">
              <a:solidFill>
                <a:schemeClr val="dk1"/>
              </a:solidFill>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318"/>
        <p:cNvGrpSpPr/>
        <p:nvPr/>
      </p:nvGrpSpPr>
      <p:grpSpPr>
        <a:xfrm>
          <a:off x="0" y="0"/>
          <a:ext cx="0" cy="0"/>
          <a:chOff x="0" y="0"/>
          <a:chExt cx="0" cy="0"/>
        </a:xfrm>
      </p:grpSpPr>
      <p:sp>
        <p:nvSpPr>
          <p:cNvPr id="3319" name="Google Shape;3319;p248"/>
          <p:cNvSpPr/>
          <p:nvPr/>
        </p:nvSpPr>
        <p:spPr>
          <a:xfrm>
            <a:off x="0" y="4963502"/>
            <a:ext cx="9144000" cy="180340"/>
          </a:xfrm>
          <a:custGeom>
            <a:avLst/>
            <a:gdLst/>
            <a:ahLst/>
            <a:cxnLst/>
            <a:rect l="l" t="t" r="r" b="b"/>
            <a:pathLst>
              <a:path w="9144000" h="180339" extrusionOk="0">
                <a:moveTo>
                  <a:pt x="0" y="179997"/>
                </a:moveTo>
                <a:lnTo>
                  <a:pt x="9144000" y="179997"/>
                </a:lnTo>
                <a:lnTo>
                  <a:pt x="9144000" y="0"/>
                </a:lnTo>
                <a:lnTo>
                  <a:pt x="0" y="0"/>
                </a:lnTo>
                <a:lnTo>
                  <a:pt x="0" y="179997"/>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320" name="Google Shape;3320;p248"/>
          <p:cNvSpPr/>
          <p:nvPr/>
        </p:nvSpPr>
        <p:spPr>
          <a:xfrm>
            <a:off x="0" y="36008"/>
            <a:ext cx="9144000" cy="0"/>
          </a:xfrm>
          <a:custGeom>
            <a:avLst/>
            <a:gdLst/>
            <a:ahLst/>
            <a:cxnLst/>
            <a:rect l="l" t="t" r="r" b="b"/>
            <a:pathLst>
              <a:path w="9144000" h="120000" extrusionOk="0">
                <a:moveTo>
                  <a:pt x="0" y="0"/>
                </a:moveTo>
                <a:lnTo>
                  <a:pt x="9144000" y="0"/>
                </a:lnTo>
              </a:path>
            </a:pathLst>
          </a:custGeom>
          <a:noFill/>
          <a:ln w="72000" cap="flat" cmpd="sng">
            <a:solidFill>
              <a:srgbClr val="31ADB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321" name="Google Shape;3321;p248"/>
          <p:cNvSpPr/>
          <p:nvPr/>
        </p:nvSpPr>
        <p:spPr>
          <a:xfrm>
            <a:off x="1025203" y="190235"/>
            <a:ext cx="7137052" cy="4649649"/>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325"/>
        <p:cNvGrpSpPr/>
        <p:nvPr/>
      </p:nvGrpSpPr>
      <p:grpSpPr>
        <a:xfrm>
          <a:off x="0" y="0"/>
          <a:ext cx="0" cy="0"/>
          <a:chOff x="0" y="0"/>
          <a:chExt cx="0" cy="0"/>
        </a:xfrm>
      </p:grpSpPr>
      <p:sp>
        <p:nvSpPr>
          <p:cNvPr id="3326" name="Google Shape;3326;p249"/>
          <p:cNvSpPr/>
          <p:nvPr/>
        </p:nvSpPr>
        <p:spPr>
          <a:xfrm>
            <a:off x="8668004" y="4944745"/>
            <a:ext cx="260985" cy="0"/>
          </a:xfrm>
          <a:custGeom>
            <a:avLst/>
            <a:gdLst/>
            <a:ahLst/>
            <a:cxnLst/>
            <a:rect l="l" t="t" r="r" b="b"/>
            <a:pathLst>
              <a:path w="260984" h="120000" extrusionOk="0">
                <a:moveTo>
                  <a:pt x="0" y="0"/>
                </a:moveTo>
                <a:lnTo>
                  <a:pt x="260476" y="0"/>
                </a:lnTo>
              </a:path>
            </a:pathLst>
          </a:custGeom>
          <a:noFill/>
          <a:ln w="41900" cap="flat" cmpd="sng">
            <a:solidFill>
              <a:srgbClr val="31ADB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327" name="Google Shape;3327;p249"/>
          <p:cNvSpPr/>
          <p:nvPr/>
        </p:nvSpPr>
        <p:spPr>
          <a:xfrm>
            <a:off x="215518" y="4944745"/>
            <a:ext cx="6436360" cy="0"/>
          </a:xfrm>
          <a:custGeom>
            <a:avLst/>
            <a:gdLst/>
            <a:ahLst/>
            <a:cxnLst/>
            <a:rect l="l" t="t" r="r" b="b"/>
            <a:pathLst>
              <a:path w="6436359" h="120000" extrusionOk="0">
                <a:moveTo>
                  <a:pt x="0" y="0"/>
                </a:moveTo>
                <a:lnTo>
                  <a:pt x="6436233" y="0"/>
                </a:lnTo>
              </a:path>
            </a:pathLst>
          </a:custGeom>
          <a:noFill/>
          <a:ln w="41900" cap="flat" cmpd="sng">
            <a:solidFill>
              <a:srgbClr val="31ADB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328" name="Google Shape;3328;p249"/>
          <p:cNvSpPr/>
          <p:nvPr/>
        </p:nvSpPr>
        <p:spPr>
          <a:xfrm>
            <a:off x="236829" y="219709"/>
            <a:ext cx="0" cy="4704080"/>
          </a:xfrm>
          <a:custGeom>
            <a:avLst/>
            <a:gdLst/>
            <a:ahLst/>
            <a:cxnLst/>
            <a:rect l="l" t="t" r="r" b="b"/>
            <a:pathLst>
              <a:path w="120000" h="4704080" extrusionOk="0">
                <a:moveTo>
                  <a:pt x="0" y="0"/>
                </a:moveTo>
                <a:lnTo>
                  <a:pt x="0" y="4704080"/>
                </a:lnTo>
              </a:path>
            </a:pathLst>
          </a:custGeom>
          <a:noFill/>
          <a:ln w="42600" cap="flat" cmpd="sng">
            <a:solidFill>
              <a:srgbClr val="31ADB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329" name="Google Shape;3329;p249"/>
          <p:cNvSpPr/>
          <p:nvPr/>
        </p:nvSpPr>
        <p:spPr>
          <a:xfrm>
            <a:off x="8668004" y="198754"/>
            <a:ext cx="260985" cy="0"/>
          </a:xfrm>
          <a:custGeom>
            <a:avLst/>
            <a:gdLst/>
            <a:ahLst/>
            <a:cxnLst/>
            <a:rect l="l" t="t" r="r" b="b"/>
            <a:pathLst>
              <a:path w="260984" h="120000" extrusionOk="0">
                <a:moveTo>
                  <a:pt x="0" y="0"/>
                </a:moveTo>
                <a:lnTo>
                  <a:pt x="260476" y="0"/>
                </a:lnTo>
              </a:path>
            </a:pathLst>
          </a:custGeom>
          <a:noFill/>
          <a:ln w="41900" cap="flat" cmpd="sng">
            <a:solidFill>
              <a:srgbClr val="31ADB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330" name="Google Shape;3330;p249"/>
          <p:cNvSpPr/>
          <p:nvPr/>
        </p:nvSpPr>
        <p:spPr>
          <a:xfrm>
            <a:off x="215518" y="198754"/>
            <a:ext cx="6436360" cy="0"/>
          </a:xfrm>
          <a:custGeom>
            <a:avLst/>
            <a:gdLst/>
            <a:ahLst/>
            <a:cxnLst/>
            <a:rect l="l" t="t" r="r" b="b"/>
            <a:pathLst>
              <a:path w="6436359" h="120000" extrusionOk="0">
                <a:moveTo>
                  <a:pt x="0" y="0"/>
                </a:moveTo>
                <a:lnTo>
                  <a:pt x="6436233" y="0"/>
                </a:lnTo>
              </a:path>
            </a:pathLst>
          </a:custGeom>
          <a:noFill/>
          <a:ln w="41900" cap="flat" cmpd="sng">
            <a:solidFill>
              <a:srgbClr val="31ADB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331" name="Google Shape;3331;p249"/>
          <p:cNvSpPr/>
          <p:nvPr/>
        </p:nvSpPr>
        <p:spPr>
          <a:xfrm>
            <a:off x="8907144" y="219963"/>
            <a:ext cx="0" cy="4704080"/>
          </a:xfrm>
          <a:custGeom>
            <a:avLst/>
            <a:gdLst/>
            <a:ahLst/>
            <a:cxnLst/>
            <a:rect l="l" t="t" r="r" b="b"/>
            <a:pathLst>
              <a:path w="120000" h="4704080" extrusionOk="0">
                <a:moveTo>
                  <a:pt x="0" y="0"/>
                </a:moveTo>
                <a:lnTo>
                  <a:pt x="0" y="4703533"/>
                </a:lnTo>
              </a:path>
            </a:pathLst>
          </a:custGeom>
          <a:noFill/>
          <a:ln w="42650" cap="flat" cmpd="sng">
            <a:solidFill>
              <a:srgbClr val="31ADB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332" name="Google Shape;3332;p249"/>
          <p:cNvSpPr/>
          <p:nvPr/>
        </p:nvSpPr>
        <p:spPr>
          <a:xfrm>
            <a:off x="6651752" y="0"/>
            <a:ext cx="2016759" cy="5143500"/>
          </a:xfrm>
          <a:custGeom>
            <a:avLst/>
            <a:gdLst/>
            <a:ahLst/>
            <a:cxnLst/>
            <a:rect l="l" t="t" r="r" b="b"/>
            <a:pathLst>
              <a:path w="2016759" h="5143500" extrusionOk="0">
                <a:moveTo>
                  <a:pt x="0" y="5143500"/>
                </a:moveTo>
                <a:lnTo>
                  <a:pt x="2016252" y="5143500"/>
                </a:lnTo>
                <a:lnTo>
                  <a:pt x="2016252" y="0"/>
                </a:lnTo>
                <a:lnTo>
                  <a:pt x="0" y="0"/>
                </a:lnTo>
                <a:lnTo>
                  <a:pt x="0" y="5143500"/>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333" name="Google Shape;3333;p249"/>
          <p:cNvSpPr txBox="1"/>
          <p:nvPr/>
        </p:nvSpPr>
        <p:spPr>
          <a:xfrm>
            <a:off x="6933692" y="784682"/>
            <a:ext cx="1551940" cy="1123315"/>
          </a:xfrm>
          <a:prstGeom prst="rect">
            <a:avLst/>
          </a:prstGeom>
          <a:noFill/>
          <a:ln>
            <a:noFill/>
          </a:ln>
        </p:spPr>
        <p:txBody>
          <a:bodyPr spcFirstLastPara="1" wrap="square" lIns="0" tIns="12700" rIns="0" bIns="0" anchor="t" anchorCtr="0">
            <a:noAutofit/>
          </a:bodyPr>
          <a:lstStyle/>
          <a:p>
            <a:pPr marL="12700" marR="5080" lvl="0" indent="139700" algn="just" rtl="0">
              <a:lnSpc>
                <a:spcPct val="100000"/>
              </a:lnSpc>
              <a:spcBef>
                <a:spcPts val="0"/>
              </a:spcBef>
              <a:spcAft>
                <a:spcPts val="0"/>
              </a:spcAft>
              <a:buClr>
                <a:srgbClr val="000000"/>
              </a:buClr>
              <a:buSzPts val="2400"/>
              <a:buFont typeface="Arial"/>
              <a:buNone/>
            </a:pPr>
            <a:r>
              <a:rPr lang="en-US" sz="2400" b="1" i="0" u="none" strike="noStrike" cap="none">
                <a:solidFill>
                  <a:srgbClr val="FFFFFF"/>
                </a:solidFill>
                <a:latin typeface="Calibri"/>
                <a:ea typeface="Calibri"/>
                <a:cs typeface="Calibri"/>
                <a:sym typeface="Calibri"/>
              </a:rPr>
              <a:t>Contoh Tes  Kepribadian  Berstruktur</a:t>
            </a:r>
            <a:endParaRPr sz="2400" b="0" i="0" u="none" strike="noStrike" cap="none">
              <a:solidFill>
                <a:schemeClr val="dk1"/>
              </a:solidFill>
              <a:latin typeface="Calibri"/>
              <a:ea typeface="Calibri"/>
              <a:cs typeface="Calibri"/>
              <a:sym typeface="Calibri"/>
            </a:endParaRPr>
          </a:p>
        </p:txBody>
      </p:sp>
      <p:sp>
        <p:nvSpPr>
          <p:cNvPr id="3334" name="Google Shape;3334;p249"/>
          <p:cNvSpPr txBox="1"/>
          <p:nvPr/>
        </p:nvSpPr>
        <p:spPr>
          <a:xfrm>
            <a:off x="7456423" y="2394585"/>
            <a:ext cx="1028065" cy="757555"/>
          </a:xfrm>
          <a:prstGeom prst="rect">
            <a:avLst/>
          </a:prstGeom>
          <a:noFill/>
          <a:ln>
            <a:noFill/>
          </a:ln>
        </p:spPr>
        <p:txBody>
          <a:bodyPr spcFirstLastPara="1" wrap="square" lIns="0" tIns="12700" rIns="0" bIns="0" anchor="t" anchorCtr="0">
            <a:noAutofit/>
          </a:bodyPr>
          <a:lstStyle/>
          <a:p>
            <a:pPr marL="12700" marR="5080" lvl="0" indent="27305" algn="l" rtl="0">
              <a:lnSpc>
                <a:spcPct val="100000"/>
              </a:lnSpc>
              <a:spcBef>
                <a:spcPts val="0"/>
              </a:spcBef>
              <a:spcAft>
                <a:spcPts val="0"/>
              </a:spcAft>
              <a:buClr>
                <a:srgbClr val="000000"/>
              </a:buClr>
              <a:buSzPts val="2400"/>
              <a:buFont typeface="Arial"/>
              <a:buNone/>
            </a:pPr>
            <a:r>
              <a:rPr lang="en-US" sz="2400" b="1" i="0" u="none" strike="noStrike" cap="none">
                <a:solidFill>
                  <a:srgbClr val="FFFFFF"/>
                </a:solidFill>
                <a:latin typeface="Calibri"/>
                <a:ea typeface="Calibri"/>
                <a:cs typeface="Calibri"/>
                <a:sym typeface="Calibri"/>
              </a:rPr>
              <a:t>Strategi  Teoretis</a:t>
            </a:r>
            <a:endParaRPr sz="2400" b="0" i="0" u="none" strike="noStrike" cap="none">
              <a:solidFill>
                <a:schemeClr val="dk1"/>
              </a:solidFill>
              <a:latin typeface="Calibri"/>
              <a:ea typeface="Calibri"/>
              <a:cs typeface="Calibri"/>
              <a:sym typeface="Calibri"/>
            </a:endParaRPr>
          </a:p>
        </p:txBody>
      </p:sp>
      <p:sp>
        <p:nvSpPr>
          <p:cNvPr id="3335" name="Google Shape;3335;p249"/>
          <p:cNvSpPr txBox="1"/>
          <p:nvPr/>
        </p:nvSpPr>
        <p:spPr>
          <a:xfrm>
            <a:off x="690473" y="1300683"/>
            <a:ext cx="5360035" cy="574675"/>
          </a:xfrm>
          <a:prstGeom prst="rect">
            <a:avLst/>
          </a:prstGeom>
          <a:noFill/>
          <a:ln>
            <a:noFill/>
          </a:ln>
        </p:spPr>
        <p:txBody>
          <a:bodyPr spcFirstLastPara="1" wrap="square" lIns="0" tIns="12700" rIns="0" bIns="0" anchor="t" anchorCtr="0">
            <a:noAutofit/>
          </a:bodyPr>
          <a:lstStyle/>
          <a:p>
            <a:pPr marL="131445" marR="0" lvl="0" indent="-119380" algn="l" rtl="0">
              <a:lnSpc>
                <a:spcPct val="100000"/>
              </a:lnSpc>
              <a:spcBef>
                <a:spcPts val="0"/>
              </a:spcBef>
              <a:spcAft>
                <a:spcPts val="0"/>
              </a:spcAft>
              <a:buClr>
                <a:srgbClr val="404040"/>
              </a:buClr>
              <a:buSzPts val="1800"/>
              <a:buFont typeface="Noto Sans Symbols"/>
              <a:buChar char="▪"/>
            </a:pPr>
            <a:r>
              <a:rPr lang="en-US" sz="1800" b="0" i="0" u="none" strike="noStrike" cap="none">
                <a:solidFill>
                  <a:srgbClr val="404040"/>
                </a:solidFill>
                <a:latin typeface="Calibri"/>
                <a:ea typeface="Calibri"/>
                <a:cs typeface="Calibri"/>
                <a:sym typeface="Calibri"/>
              </a:rPr>
              <a:t>Berangkat dari </a:t>
            </a:r>
            <a:r>
              <a:rPr lang="en-US" sz="1800" b="1" i="0" u="none" strike="noStrike" cap="none">
                <a:solidFill>
                  <a:srgbClr val="404040"/>
                </a:solidFill>
                <a:latin typeface="Calibri"/>
                <a:ea typeface="Calibri"/>
                <a:cs typeface="Calibri"/>
                <a:sym typeface="Calibri"/>
              </a:rPr>
              <a:t>Teori Kebutuhan Murray </a:t>
            </a:r>
            <a:r>
              <a:rPr lang="en-US" sz="1800" b="0" i="0" u="none" strike="noStrike" cap="none">
                <a:solidFill>
                  <a:srgbClr val="404040"/>
                </a:solidFill>
                <a:latin typeface="Calibri"/>
                <a:ea typeface="Calibri"/>
                <a:cs typeface="Calibri"/>
                <a:sym typeface="Calibri"/>
              </a:rPr>
              <a:t>bahwa manusia</a:t>
            </a:r>
            <a:endParaRPr sz="1800" b="0" i="0" u="none" strike="noStrike" cap="none">
              <a:solidFill>
                <a:schemeClr val="dk1"/>
              </a:solidFill>
              <a:latin typeface="Calibri"/>
              <a:ea typeface="Calibri"/>
              <a:cs typeface="Calibri"/>
              <a:sym typeface="Calibri"/>
            </a:endParaRPr>
          </a:p>
          <a:p>
            <a:pPr marL="131445" marR="0" lvl="0" indent="0" algn="l" rtl="0">
              <a:lnSpc>
                <a:spcPct val="100000"/>
              </a:lnSpc>
              <a:spcBef>
                <a:spcPts val="0"/>
              </a:spcBef>
              <a:spcAft>
                <a:spcPts val="0"/>
              </a:spcAft>
              <a:buClr>
                <a:srgbClr val="000000"/>
              </a:buClr>
              <a:buSzPts val="1800"/>
              <a:buFont typeface="Arial"/>
              <a:buNone/>
            </a:pPr>
            <a:r>
              <a:rPr lang="en-US" sz="1800" b="0" i="0" u="none" strike="noStrike" cap="none">
                <a:solidFill>
                  <a:srgbClr val="404040"/>
                </a:solidFill>
                <a:latin typeface="Calibri"/>
                <a:ea typeface="Calibri"/>
                <a:cs typeface="Calibri"/>
                <a:sym typeface="Calibri"/>
              </a:rPr>
              <a:t>memiliki 20 kebutuhan</a:t>
            </a:r>
            <a:endParaRPr sz="1800" b="0" i="0" u="none" strike="noStrike" cap="none">
              <a:solidFill>
                <a:schemeClr val="dk1"/>
              </a:solidFill>
              <a:latin typeface="Calibri"/>
              <a:ea typeface="Calibri"/>
              <a:cs typeface="Calibri"/>
              <a:sym typeface="Calibri"/>
            </a:endParaRPr>
          </a:p>
        </p:txBody>
      </p:sp>
      <p:sp>
        <p:nvSpPr>
          <p:cNvPr id="3336" name="Google Shape;3336;p249"/>
          <p:cNvSpPr txBox="1"/>
          <p:nvPr/>
        </p:nvSpPr>
        <p:spPr>
          <a:xfrm>
            <a:off x="690473" y="2123948"/>
            <a:ext cx="3857625" cy="299720"/>
          </a:xfrm>
          <a:prstGeom prst="rect">
            <a:avLst/>
          </a:prstGeom>
          <a:noFill/>
          <a:ln>
            <a:noFill/>
          </a:ln>
        </p:spPr>
        <p:txBody>
          <a:bodyPr spcFirstLastPara="1" wrap="square" lIns="0" tIns="12700" rIns="0" bIns="0" anchor="t" anchorCtr="0">
            <a:noAutofit/>
          </a:bodyPr>
          <a:lstStyle/>
          <a:p>
            <a:pPr marL="131445" marR="0" lvl="0" indent="-119380" algn="l" rtl="0">
              <a:lnSpc>
                <a:spcPct val="100000"/>
              </a:lnSpc>
              <a:spcBef>
                <a:spcPts val="0"/>
              </a:spcBef>
              <a:spcAft>
                <a:spcPts val="0"/>
              </a:spcAft>
              <a:buClr>
                <a:srgbClr val="404040"/>
              </a:buClr>
              <a:buSzPts val="1800"/>
              <a:buFont typeface="Noto Sans Symbols"/>
              <a:buChar char="▪"/>
            </a:pPr>
            <a:r>
              <a:rPr lang="en-US" sz="1800" b="0" i="0" u="none" strike="noStrike" cap="none">
                <a:solidFill>
                  <a:srgbClr val="404040"/>
                </a:solidFill>
                <a:latin typeface="Calibri"/>
                <a:ea typeface="Calibri"/>
                <a:cs typeface="Calibri"/>
                <a:sym typeface="Calibri"/>
              </a:rPr>
              <a:t>Menilai setiap item dari keinginan sosial</a:t>
            </a:r>
            <a:endParaRPr sz="1800" b="0" i="0" u="none" strike="noStrike" cap="none">
              <a:solidFill>
                <a:schemeClr val="dk1"/>
              </a:solidFill>
              <a:latin typeface="Calibri"/>
              <a:ea typeface="Calibri"/>
              <a:cs typeface="Calibri"/>
              <a:sym typeface="Calibri"/>
            </a:endParaRPr>
          </a:p>
        </p:txBody>
      </p:sp>
      <p:sp>
        <p:nvSpPr>
          <p:cNvPr id="3337" name="Google Shape;3337;p249"/>
          <p:cNvSpPr txBox="1"/>
          <p:nvPr/>
        </p:nvSpPr>
        <p:spPr>
          <a:xfrm>
            <a:off x="690473" y="2672842"/>
            <a:ext cx="5290820" cy="574040"/>
          </a:xfrm>
          <a:prstGeom prst="rect">
            <a:avLst/>
          </a:prstGeom>
          <a:noFill/>
          <a:ln>
            <a:noFill/>
          </a:ln>
        </p:spPr>
        <p:txBody>
          <a:bodyPr spcFirstLastPara="1" wrap="square" lIns="0" tIns="12700" rIns="0" bIns="0" anchor="t" anchorCtr="0">
            <a:noAutofit/>
          </a:bodyPr>
          <a:lstStyle/>
          <a:p>
            <a:pPr marL="131445" marR="5080" lvl="0" indent="-119380" algn="l" rtl="0">
              <a:lnSpc>
                <a:spcPct val="100000"/>
              </a:lnSpc>
              <a:spcBef>
                <a:spcPts val="0"/>
              </a:spcBef>
              <a:spcAft>
                <a:spcPts val="0"/>
              </a:spcAft>
              <a:buClr>
                <a:srgbClr val="404040"/>
              </a:buClr>
              <a:buSzPts val="1800"/>
              <a:buFont typeface="Noto Sans Symbols"/>
              <a:buChar char="▪"/>
            </a:pPr>
            <a:r>
              <a:rPr lang="en-US" sz="1800" b="0" i="0" u="none" strike="noStrike" cap="none">
                <a:solidFill>
                  <a:srgbClr val="404040"/>
                </a:solidFill>
                <a:latin typeface="Calibri"/>
                <a:ea typeface="Calibri"/>
                <a:cs typeface="Calibri"/>
                <a:sym typeface="Calibri"/>
              </a:rPr>
              <a:t>Dibuat dalam bentuk </a:t>
            </a:r>
            <a:r>
              <a:rPr lang="en-US" sz="1800" b="0" i="1" u="none" strike="noStrike" cap="none">
                <a:solidFill>
                  <a:srgbClr val="404040"/>
                </a:solidFill>
                <a:latin typeface="Calibri"/>
                <a:ea typeface="Calibri"/>
                <a:cs typeface="Calibri"/>
                <a:sym typeface="Calibri"/>
              </a:rPr>
              <a:t>forced choice </a:t>
            </a:r>
            <a:r>
              <a:rPr lang="en-US" sz="1800" b="0" i="0" u="none" strike="noStrike" cap="none">
                <a:solidFill>
                  <a:srgbClr val="404040"/>
                </a:solidFill>
                <a:latin typeface="Calibri"/>
                <a:ea typeface="Calibri"/>
                <a:cs typeface="Calibri"/>
                <a:sym typeface="Calibri"/>
              </a:rPr>
              <a:t>sebagai solusi untuk  masalah bias</a:t>
            </a:r>
            <a:endParaRPr sz="1800" b="0" i="0" u="none" strike="noStrike" cap="none">
              <a:solidFill>
                <a:schemeClr val="dk1"/>
              </a:solidFill>
              <a:latin typeface="Calibri"/>
              <a:ea typeface="Calibri"/>
              <a:cs typeface="Calibri"/>
              <a:sym typeface="Calibri"/>
            </a:endParaRPr>
          </a:p>
        </p:txBody>
      </p:sp>
      <p:sp>
        <p:nvSpPr>
          <p:cNvPr id="3338" name="Google Shape;3338;p249"/>
          <p:cNvSpPr txBox="1"/>
          <p:nvPr/>
        </p:nvSpPr>
        <p:spPr>
          <a:xfrm>
            <a:off x="690473" y="3496183"/>
            <a:ext cx="3515360" cy="299720"/>
          </a:xfrm>
          <a:prstGeom prst="rect">
            <a:avLst/>
          </a:prstGeom>
          <a:noFill/>
          <a:ln>
            <a:noFill/>
          </a:ln>
        </p:spPr>
        <p:txBody>
          <a:bodyPr spcFirstLastPara="1" wrap="square" lIns="0" tIns="12700" rIns="0" bIns="0" anchor="t" anchorCtr="0">
            <a:noAutofit/>
          </a:bodyPr>
          <a:lstStyle/>
          <a:p>
            <a:pPr marL="182880" marR="0" lvl="0" indent="-170815" algn="l" rtl="0">
              <a:lnSpc>
                <a:spcPct val="100000"/>
              </a:lnSpc>
              <a:spcBef>
                <a:spcPts val="0"/>
              </a:spcBef>
              <a:spcAft>
                <a:spcPts val="0"/>
              </a:spcAft>
              <a:buClr>
                <a:srgbClr val="404040"/>
              </a:buClr>
              <a:buSzPts val="1800"/>
              <a:buFont typeface="Noto Sans Symbols"/>
              <a:buChar char="▪"/>
            </a:pPr>
            <a:r>
              <a:rPr lang="en-US" sz="1800" b="0" i="0" u="none" strike="noStrike" cap="none">
                <a:solidFill>
                  <a:srgbClr val="404040"/>
                </a:solidFill>
                <a:latin typeface="Calibri"/>
                <a:ea typeface="Calibri"/>
                <a:cs typeface="Calibri"/>
                <a:sym typeface="Calibri"/>
              </a:rPr>
              <a:t>Tidak ada jawaban benar atau salah</a:t>
            </a:r>
            <a:endParaRPr sz="1800" b="0" i="0" u="none" strike="noStrike" cap="none">
              <a:solidFill>
                <a:schemeClr val="dk1"/>
              </a:solidFill>
              <a:latin typeface="Calibri"/>
              <a:ea typeface="Calibri"/>
              <a:cs typeface="Calibri"/>
              <a:sym typeface="Calibri"/>
            </a:endParaRPr>
          </a:p>
        </p:txBody>
      </p:sp>
      <p:sp>
        <p:nvSpPr>
          <p:cNvPr id="3339" name="Google Shape;3339;p249"/>
          <p:cNvSpPr txBox="1">
            <a:spLocks noGrp="1"/>
          </p:cNvSpPr>
          <p:nvPr>
            <p:ph type="title"/>
          </p:nvPr>
        </p:nvSpPr>
        <p:spPr>
          <a:xfrm>
            <a:off x="1004722" y="352755"/>
            <a:ext cx="4904105" cy="757555"/>
          </a:xfrm>
          <a:prstGeom prst="rect">
            <a:avLst/>
          </a:prstGeom>
          <a:noFill/>
          <a:ln>
            <a:noFill/>
          </a:ln>
        </p:spPr>
        <p:txBody>
          <a:bodyPr spcFirstLastPara="1" wrap="square" lIns="0" tIns="12700" rIns="0" bIns="0" anchor="ctr" anchorCtr="0">
            <a:noAutofit/>
          </a:bodyPr>
          <a:lstStyle/>
          <a:p>
            <a:pPr marL="0" lvl="0" indent="0" algn="ctr" rtl="0">
              <a:lnSpc>
                <a:spcPct val="100000"/>
              </a:lnSpc>
              <a:spcBef>
                <a:spcPts val="0"/>
              </a:spcBef>
              <a:spcAft>
                <a:spcPts val="0"/>
              </a:spcAft>
              <a:buClr>
                <a:srgbClr val="404040"/>
              </a:buClr>
              <a:buSzPts val="2400"/>
              <a:buFont typeface="Calibri"/>
              <a:buNone/>
            </a:pPr>
            <a:r>
              <a:rPr lang="en-US" sz="2400" b="1">
                <a:solidFill>
                  <a:srgbClr val="404040"/>
                </a:solidFill>
                <a:latin typeface="Calibri"/>
                <a:ea typeface="Calibri"/>
                <a:cs typeface="Calibri"/>
                <a:sym typeface="Calibri"/>
              </a:rPr>
              <a:t>EDWARDS PERSONAL PREFERENCE SCHEDULE</a:t>
            </a:r>
            <a:endParaRPr sz="2400">
              <a:latin typeface="Calibri"/>
              <a:ea typeface="Calibri"/>
              <a:cs typeface="Calibri"/>
              <a:sym typeface="Calibri"/>
            </a:endParaRPr>
          </a:p>
          <a:p>
            <a:pPr marL="1270" lvl="0" indent="0" algn="ctr" rtl="0">
              <a:lnSpc>
                <a:spcPct val="100000"/>
              </a:lnSpc>
              <a:spcBef>
                <a:spcPts val="0"/>
              </a:spcBef>
              <a:spcAft>
                <a:spcPts val="0"/>
              </a:spcAft>
              <a:buClr>
                <a:srgbClr val="404040"/>
              </a:buClr>
              <a:buSzPts val="2400"/>
              <a:buFont typeface="Calibri"/>
              <a:buNone/>
            </a:pPr>
            <a:r>
              <a:rPr lang="en-US" sz="2400" b="1">
                <a:solidFill>
                  <a:srgbClr val="404040"/>
                </a:solidFill>
                <a:latin typeface="Calibri"/>
                <a:ea typeface="Calibri"/>
                <a:cs typeface="Calibri"/>
                <a:sym typeface="Calibri"/>
              </a:rPr>
              <a:t>(EPPS)</a:t>
            </a:r>
            <a:endParaRPr sz="2400">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343"/>
        <p:cNvGrpSpPr/>
        <p:nvPr/>
      </p:nvGrpSpPr>
      <p:grpSpPr>
        <a:xfrm>
          <a:off x="0" y="0"/>
          <a:ext cx="0" cy="0"/>
          <a:chOff x="0" y="0"/>
          <a:chExt cx="0" cy="0"/>
        </a:xfrm>
      </p:grpSpPr>
      <p:sp>
        <p:nvSpPr>
          <p:cNvPr id="3344" name="Google Shape;3344;p250"/>
          <p:cNvSpPr/>
          <p:nvPr/>
        </p:nvSpPr>
        <p:spPr>
          <a:xfrm>
            <a:off x="8668004" y="4944745"/>
            <a:ext cx="260985" cy="0"/>
          </a:xfrm>
          <a:custGeom>
            <a:avLst/>
            <a:gdLst/>
            <a:ahLst/>
            <a:cxnLst/>
            <a:rect l="l" t="t" r="r" b="b"/>
            <a:pathLst>
              <a:path w="260984" h="120000" extrusionOk="0">
                <a:moveTo>
                  <a:pt x="0" y="0"/>
                </a:moveTo>
                <a:lnTo>
                  <a:pt x="260476" y="0"/>
                </a:lnTo>
              </a:path>
            </a:pathLst>
          </a:custGeom>
          <a:noFill/>
          <a:ln w="41900" cap="flat" cmpd="sng">
            <a:solidFill>
              <a:srgbClr val="31ADB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345" name="Google Shape;3345;p250"/>
          <p:cNvSpPr/>
          <p:nvPr/>
        </p:nvSpPr>
        <p:spPr>
          <a:xfrm>
            <a:off x="215518" y="4944745"/>
            <a:ext cx="6436360" cy="0"/>
          </a:xfrm>
          <a:custGeom>
            <a:avLst/>
            <a:gdLst/>
            <a:ahLst/>
            <a:cxnLst/>
            <a:rect l="l" t="t" r="r" b="b"/>
            <a:pathLst>
              <a:path w="6436359" h="120000" extrusionOk="0">
                <a:moveTo>
                  <a:pt x="0" y="0"/>
                </a:moveTo>
                <a:lnTo>
                  <a:pt x="6436233" y="0"/>
                </a:lnTo>
              </a:path>
            </a:pathLst>
          </a:custGeom>
          <a:noFill/>
          <a:ln w="41900" cap="flat" cmpd="sng">
            <a:solidFill>
              <a:srgbClr val="31ADB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346" name="Google Shape;3346;p250"/>
          <p:cNvSpPr/>
          <p:nvPr/>
        </p:nvSpPr>
        <p:spPr>
          <a:xfrm>
            <a:off x="236829" y="219709"/>
            <a:ext cx="0" cy="4704080"/>
          </a:xfrm>
          <a:custGeom>
            <a:avLst/>
            <a:gdLst/>
            <a:ahLst/>
            <a:cxnLst/>
            <a:rect l="l" t="t" r="r" b="b"/>
            <a:pathLst>
              <a:path w="120000" h="4704080" extrusionOk="0">
                <a:moveTo>
                  <a:pt x="0" y="0"/>
                </a:moveTo>
                <a:lnTo>
                  <a:pt x="0" y="4704080"/>
                </a:lnTo>
              </a:path>
            </a:pathLst>
          </a:custGeom>
          <a:noFill/>
          <a:ln w="42600" cap="flat" cmpd="sng">
            <a:solidFill>
              <a:srgbClr val="31ADB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347" name="Google Shape;3347;p250"/>
          <p:cNvSpPr/>
          <p:nvPr/>
        </p:nvSpPr>
        <p:spPr>
          <a:xfrm>
            <a:off x="8668004" y="198754"/>
            <a:ext cx="260985" cy="0"/>
          </a:xfrm>
          <a:custGeom>
            <a:avLst/>
            <a:gdLst/>
            <a:ahLst/>
            <a:cxnLst/>
            <a:rect l="l" t="t" r="r" b="b"/>
            <a:pathLst>
              <a:path w="260984" h="120000" extrusionOk="0">
                <a:moveTo>
                  <a:pt x="0" y="0"/>
                </a:moveTo>
                <a:lnTo>
                  <a:pt x="260476" y="0"/>
                </a:lnTo>
              </a:path>
            </a:pathLst>
          </a:custGeom>
          <a:noFill/>
          <a:ln w="41900" cap="flat" cmpd="sng">
            <a:solidFill>
              <a:srgbClr val="31ADB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348" name="Google Shape;3348;p250"/>
          <p:cNvSpPr/>
          <p:nvPr/>
        </p:nvSpPr>
        <p:spPr>
          <a:xfrm>
            <a:off x="215518" y="198754"/>
            <a:ext cx="6436360" cy="0"/>
          </a:xfrm>
          <a:custGeom>
            <a:avLst/>
            <a:gdLst/>
            <a:ahLst/>
            <a:cxnLst/>
            <a:rect l="l" t="t" r="r" b="b"/>
            <a:pathLst>
              <a:path w="6436359" h="120000" extrusionOk="0">
                <a:moveTo>
                  <a:pt x="0" y="0"/>
                </a:moveTo>
                <a:lnTo>
                  <a:pt x="6436233" y="0"/>
                </a:lnTo>
              </a:path>
            </a:pathLst>
          </a:custGeom>
          <a:noFill/>
          <a:ln w="41900" cap="flat" cmpd="sng">
            <a:solidFill>
              <a:srgbClr val="31ADB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349" name="Google Shape;3349;p250"/>
          <p:cNvSpPr/>
          <p:nvPr/>
        </p:nvSpPr>
        <p:spPr>
          <a:xfrm>
            <a:off x="8907144" y="219963"/>
            <a:ext cx="0" cy="4704080"/>
          </a:xfrm>
          <a:custGeom>
            <a:avLst/>
            <a:gdLst/>
            <a:ahLst/>
            <a:cxnLst/>
            <a:rect l="l" t="t" r="r" b="b"/>
            <a:pathLst>
              <a:path w="120000" h="4704080" extrusionOk="0">
                <a:moveTo>
                  <a:pt x="0" y="0"/>
                </a:moveTo>
                <a:lnTo>
                  <a:pt x="0" y="4703533"/>
                </a:lnTo>
              </a:path>
            </a:pathLst>
          </a:custGeom>
          <a:noFill/>
          <a:ln w="42650" cap="flat" cmpd="sng">
            <a:solidFill>
              <a:srgbClr val="31ADB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350" name="Google Shape;3350;p250"/>
          <p:cNvSpPr/>
          <p:nvPr/>
        </p:nvSpPr>
        <p:spPr>
          <a:xfrm>
            <a:off x="6651752" y="0"/>
            <a:ext cx="2016760" cy="5143500"/>
          </a:xfrm>
          <a:custGeom>
            <a:avLst/>
            <a:gdLst/>
            <a:ahLst/>
            <a:cxnLst/>
            <a:rect l="l" t="t" r="r" b="b"/>
            <a:pathLst>
              <a:path w="2016759" h="5143500" extrusionOk="0">
                <a:moveTo>
                  <a:pt x="0" y="5143500"/>
                </a:moveTo>
                <a:lnTo>
                  <a:pt x="2016252" y="5143500"/>
                </a:lnTo>
                <a:lnTo>
                  <a:pt x="2016252" y="0"/>
                </a:lnTo>
                <a:lnTo>
                  <a:pt x="0" y="0"/>
                </a:lnTo>
                <a:lnTo>
                  <a:pt x="0" y="5143500"/>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351" name="Google Shape;3351;p250"/>
          <p:cNvSpPr txBox="1"/>
          <p:nvPr/>
        </p:nvSpPr>
        <p:spPr>
          <a:xfrm>
            <a:off x="6933692" y="784682"/>
            <a:ext cx="1551940" cy="1123315"/>
          </a:xfrm>
          <a:prstGeom prst="rect">
            <a:avLst/>
          </a:prstGeom>
          <a:noFill/>
          <a:ln>
            <a:noFill/>
          </a:ln>
        </p:spPr>
        <p:txBody>
          <a:bodyPr spcFirstLastPara="1" wrap="square" lIns="0" tIns="12700" rIns="0" bIns="0" anchor="t" anchorCtr="0">
            <a:noAutofit/>
          </a:bodyPr>
          <a:lstStyle/>
          <a:p>
            <a:pPr marL="12700" marR="5080" lvl="0" indent="139700" algn="just" rtl="0">
              <a:lnSpc>
                <a:spcPct val="100000"/>
              </a:lnSpc>
              <a:spcBef>
                <a:spcPts val="0"/>
              </a:spcBef>
              <a:spcAft>
                <a:spcPts val="0"/>
              </a:spcAft>
              <a:buClr>
                <a:srgbClr val="000000"/>
              </a:buClr>
              <a:buSzPts val="2400"/>
              <a:buFont typeface="Arial"/>
              <a:buNone/>
            </a:pPr>
            <a:r>
              <a:rPr lang="en-US" sz="2400" b="1" i="0" u="none" strike="noStrike" cap="none">
                <a:solidFill>
                  <a:srgbClr val="FFFFFF"/>
                </a:solidFill>
                <a:latin typeface="Calibri"/>
                <a:ea typeface="Calibri"/>
                <a:cs typeface="Calibri"/>
                <a:sym typeface="Calibri"/>
              </a:rPr>
              <a:t>Contoh Tes  Kepribadian  Berstruktur</a:t>
            </a:r>
            <a:endParaRPr sz="2400" b="0" i="0" u="none" strike="noStrike" cap="none">
              <a:solidFill>
                <a:schemeClr val="dk1"/>
              </a:solidFill>
              <a:latin typeface="Calibri"/>
              <a:ea typeface="Calibri"/>
              <a:cs typeface="Calibri"/>
              <a:sym typeface="Calibri"/>
            </a:endParaRPr>
          </a:p>
        </p:txBody>
      </p:sp>
      <p:sp>
        <p:nvSpPr>
          <p:cNvPr id="3352" name="Google Shape;3352;p250"/>
          <p:cNvSpPr txBox="1"/>
          <p:nvPr/>
        </p:nvSpPr>
        <p:spPr>
          <a:xfrm>
            <a:off x="7136383" y="2394585"/>
            <a:ext cx="1348740" cy="757555"/>
          </a:xfrm>
          <a:prstGeom prst="rect">
            <a:avLst/>
          </a:prstGeom>
          <a:noFill/>
          <a:ln>
            <a:noFill/>
          </a:ln>
        </p:spPr>
        <p:txBody>
          <a:bodyPr spcFirstLastPara="1" wrap="square" lIns="0" tIns="12700" rIns="0" bIns="0" anchor="t" anchorCtr="0">
            <a:noAutofit/>
          </a:bodyPr>
          <a:lstStyle/>
          <a:p>
            <a:pPr marL="12700" marR="5080" lvl="0" indent="347345" algn="l" rtl="0">
              <a:lnSpc>
                <a:spcPct val="100000"/>
              </a:lnSpc>
              <a:spcBef>
                <a:spcPts val="0"/>
              </a:spcBef>
              <a:spcAft>
                <a:spcPts val="0"/>
              </a:spcAft>
              <a:buClr>
                <a:srgbClr val="000000"/>
              </a:buClr>
              <a:buSzPts val="2400"/>
              <a:buFont typeface="Arial"/>
              <a:buNone/>
            </a:pPr>
            <a:r>
              <a:rPr lang="en-US" sz="2400" b="1" i="0" u="none" strike="noStrike" cap="none">
                <a:solidFill>
                  <a:srgbClr val="FFFFFF"/>
                </a:solidFill>
                <a:latin typeface="Calibri"/>
                <a:ea typeface="Calibri"/>
                <a:cs typeface="Calibri"/>
                <a:sym typeface="Calibri"/>
              </a:rPr>
              <a:t>Strategi  Kombinasi</a:t>
            </a:r>
            <a:endParaRPr sz="2400" b="0" i="0" u="none" strike="noStrike" cap="none">
              <a:solidFill>
                <a:schemeClr val="dk1"/>
              </a:solidFill>
              <a:latin typeface="Calibri"/>
              <a:ea typeface="Calibri"/>
              <a:cs typeface="Calibri"/>
              <a:sym typeface="Calibri"/>
            </a:endParaRPr>
          </a:p>
        </p:txBody>
      </p:sp>
      <p:sp>
        <p:nvSpPr>
          <p:cNvPr id="3353" name="Google Shape;3353;p250"/>
          <p:cNvSpPr txBox="1"/>
          <p:nvPr/>
        </p:nvSpPr>
        <p:spPr>
          <a:xfrm>
            <a:off x="690473" y="1078230"/>
            <a:ext cx="2506980" cy="1520190"/>
          </a:xfrm>
          <a:prstGeom prst="rect">
            <a:avLst/>
          </a:prstGeom>
          <a:noFill/>
          <a:ln>
            <a:noFill/>
          </a:ln>
        </p:spPr>
        <p:txBody>
          <a:bodyPr spcFirstLastPara="1" wrap="square" lIns="0" tIns="13325" rIns="0" bIns="0" anchor="t" anchorCtr="0">
            <a:noAutofit/>
          </a:bodyPr>
          <a:lstStyle/>
          <a:p>
            <a:pPr marL="184785" marR="5080" lvl="0" indent="-172720" algn="l" rtl="0">
              <a:lnSpc>
                <a:spcPct val="100000"/>
              </a:lnSpc>
              <a:spcBef>
                <a:spcPts val="0"/>
              </a:spcBef>
              <a:spcAft>
                <a:spcPts val="0"/>
              </a:spcAft>
              <a:buClr>
                <a:srgbClr val="404040"/>
              </a:buClr>
              <a:buSzPts val="1400"/>
              <a:buFont typeface="Arial"/>
              <a:buChar char="•"/>
            </a:pPr>
            <a:r>
              <a:rPr lang="en-US" sz="1400" b="0" i="0" u="none" strike="noStrike" cap="none">
                <a:solidFill>
                  <a:srgbClr val="404040"/>
                </a:solidFill>
                <a:latin typeface="Calibri"/>
                <a:ea typeface="Calibri"/>
                <a:cs typeface="Calibri"/>
                <a:sym typeface="Calibri"/>
              </a:rPr>
              <a:t>Melihat karakteristik positif  individu dalam rangka  memahami sumber daya yang  dianugerahi dan bagaimana  anugerah tersebut berpengaruh  pada perilaku serta  kesejahteraannya</a:t>
            </a:r>
            <a:endParaRPr sz="1400" b="0" i="0" u="none" strike="noStrike" cap="none">
              <a:solidFill>
                <a:schemeClr val="dk1"/>
              </a:solidFill>
              <a:latin typeface="Calibri"/>
              <a:ea typeface="Calibri"/>
              <a:cs typeface="Calibri"/>
              <a:sym typeface="Calibri"/>
            </a:endParaRPr>
          </a:p>
        </p:txBody>
      </p:sp>
      <p:sp>
        <p:nvSpPr>
          <p:cNvPr id="3354" name="Google Shape;3354;p250"/>
          <p:cNvSpPr txBox="1">
            <a:spLocks noGrp="1"/>
          </p:cNvSpPr>
          <p:nvPr>
            <p:ph type="title"/>
          </p:nvPr>
        </p:nvSpPr>
        <p:spPr>
          <a:xfrm>
            <a:off x="701446" y="712724"/>
            <a:ext cx="2553970" cy="239395"/>
          </a:xfrm>
          <a:prstGeom prst="rect">
            <a:avLst/>
          </a:prstGeom>
          <a:noFill/>
          <a:ln>
            <a:noFill/>
          </a:ln>
        </p:spPr>
        <p:txBody>
          <a:bodyPr spcFirstLastPara="1" wrap="square" lIns="0" tIns="13325" rIns="0" bIns="0" anchor="ctr" anchorCtr="0">
            <a:noAutofit/>
          </a:bodyPr>
          <a:lstStyle/>
          <a:p>
            <a:pPr marL="12700" lvl="0" indent="0" algn="l" rtl="0">
              <a:lnSpc>
                <a:spcPct val="100000"/>
              </a:lnSpc>
              <a:spcBef>
                <a:spcPts val="0"/>
              </a:spcBef>
              <a:spcAft>
                <a:spcPts val="0"/>
              </a:spcAft>
              <a:buClr>
                <a:srgbClr val="404040"/>
              </a:buClr>
              <a:buSzPts val="1400"/>
              <a:buFont typeface="Calibri"/>
              <a:buNone/>
            </a:pPr>
            <a:r>
              <a:rPr lang="en-US" sz="1400" b="1">
                <a:solidFill>
                  <a:srgbClr val="404040"/>
                </a:solidFill>
                <a:latin typeface="Calibri"/>
                <a:ea typeface="Calibri"/>
                <a:cs typeface="Calibri"/>
                <a:sym typeface="Calibri"/>
              </a:rPr>
              <a:t>POSITIVE PERSONALITY MEASUREMENT</a:t>
            </a:r>
            <a:endParaRPr sz="1400">
              <a:latin typeface="Calibri"/>
              <a:ea typeface="Calibri"/>
              <a:cs typeface="Calibri"/>
              <a:sym typeface="Calibri"/>
            </a:endParaRPr>
          </a:p>
        </p:txBody>
      </p:sp>
      <p:sp>
        <p:nvSpPr>
          <p:cNvPr id="3355" name="Google Shape;3355;p250"/>
          <p:cNvSpPr txBox="1"/>
          <p:nvPr/>
        </p:nvSpPr>
        <p:spPr>
          <a:xfrm>
            <a:off x="3715258" y="1078230"/>
            <a:ext cx="2397760" cy="666115"/>
          </a:xfrm>
          <a:prstGeom prst="rect">
            <a:avLst/>
          </a:prstGeom>
          <a:noFill/>
          <a:ln>
            <a:noFill/>
          </a:ln>
        </p:spPr>
        <p:txBody>
          <a:bodyPr spcFirstLastPara="1" wrap="square" lIns="0" tIns="13325" rIns="0" bIns="0" anchor="t" anchorCtr="0">
            <a:noAutofit/>
          </a:bodyPr>
          <a:lstStyle/>
          <a:p>
            <a:pPr marL="184785" marR="5080" lvl="0" indent="-172720" algn="l" rtl="0">
              <a:lnSpc>
                <a:spcPct val="100000"/>
              </a:lnSpc>
              <a:spcBef>
                <a:spcPts val="0"/>
              </a:spcBef>
              <a:spcAft>
                <a:spcPts val="0"/>
              </a:spcAft>
              <a:buClr>
                <a:srgbClr val="404040"/>
              </a:buClr>
              <a:buSzPts val="1400"/>
              <a:buFont typeface="Arial"/>
              <a:buChar char="•"/>
            </a:pPr>
            <a:r>
              <a:rPr lang="en-US" sz="1400" b="0" i="0" u="none" strike="noStrike" cap="none">
                <a:solidFill>
                  <a:srgbClr val="404040"/>
                </a:solidFill>
                <a:latin typeface="Calibri"/>
                <a:ea typeface="Calibri"/>
                <a:cs typeface="Calibri"/>
                <a:sym typeface="Calibri"/>
              </a:rPr>
              <a:t>Bertujuan memprediksi minat,  perilaku sehat, kesejahteraan  psikologis dan gaya </a:t>
            </a:r>
            <a:r>
              <a:rPr lang="en-US" sz="1400" b="0" i="1" u="none" strike="noStrike" cap="none">
                <a:solidFill>
                  <a:srgbClr val="404040"/>
                </a:solidFill>
                <a:latin typeface="Calibri"/>
                <a:ea typeface="Calibri"/>
                <a:cs typeface="Calibri"/>
                <a:sym typeface="Calibri"/>
              </a:rPr>
              <a:t>coping</a:t>
            </a:r>
            <a:endParaRPr sz="1400" b="0" i="0" u="none" strike="noStrike" cap="none">
              <a:solidFill>
                <a:schemeClr val="dk1"/>
              </a:solidFill>
              <a:latin typeface="Calibri"/>
              <a:ea typeface="Calibri"/>
              <a:cs typeface="Calibri"/>
              <a:sym typeface="Calibri"/>
            </a:endParaRPr>
          </a:p>
        </p:txBody>
      </p:sp>
      <p:sp>
        <p:nvSpPr>
          <p:cNvPr id="3356" name="Google Shape;3356;p250"/>
          <p:cNvSpPr txBox="1"/>
          <p:nvPr/>
        </p:nvSpPr>
        <p:spPr>
          <a:xfrm>
            <a:off x="3715258" y="1931924"/>
            <a:ext cx="1963420" cy="879475"/>
          </a:xfrm>
          <a:prstGeom prst="rect">
            <a:avLst/>
          </a:prstGeom>
          <a:noFill/>
          <a:ln>
            <a:noFill/>
          </a:ln>
        </p:spPr>
        <p:txBody>
          <a:bodyPr spcFirstLastPara="1" wrap="square" lIns="0" tIns="12700" rIns="0" bIns="0" anchor="t" anchorCtr="0">
            <a:noAutofit/>
          </a:bodyPr>
          <a:lstStyle/>
          <a:p>
            <a:pPr marL="184785" marR="0" lvl="0" indent="-172720" algn="l" rtl="0">
              <a:lnSpc>
                <a:spcPct val="100000"/>
              </a:lnSpc>
              <a:spcBef>
                <a:spcPts val="0"/>
              </a:spcBef>
              <a:spcAft>
                <a:spcPts val="0"/>
              </a:spcAft>
              <a:buClr>
                <a:srgbClr val="404040"/>
              </a:buClr>
              <a:buSzPts val="1400"/>
              <a:buFont typeface="Arial"/>
              <a:buChar char="•"/>
            </a:pPr>
            <a:r>
              <a:rPr lang="en-US" sz="1400" b="0" i="0" u="none" strike="noStrike" cap="none">
                <a:solidFill>
                  <a:srgbClr val="404040"/>
                </a:solidFill>
                <a:latin typeface="Calibri"/>
                <a:ea typeface="Calibri"/>
                <a:cs typeface="Calibri"/>
                <a:sym typeface="Calibri"/>
              </a:rPr>
              <a:t>Memiliki 3 domain luas :</a:t>
            </a:r>
            <a:endParaRPr sz="1400" b="0" i="0" u="none" strike="noStrike" cap="none">
              <a:solidFill>
                <a:schemeClr val="dk1"/>
              </a:solidFill>
              <a:latin typeface="Calibri"/>
              <a:ea typeface="Calibri"/>
              <a:cs typeface="Calibri"/>
              <a:sym typeface="Calibri"/>
            </a:endParaRPr>
          </a:p>
          <a:p>
            <a:pPr marL="416559" marR="0" lvl="1" indent="-229235" algn="l" rtl="0">
              <a:lnSpc>
                <a:spcPct val="100000"/>
              </a:lnSpc>
              <a:spcBef>
                <a:spcPts val="5"/>
              </a:spcBef>
              <a:spcAft>
                <a:spcPts val="0"/>
              </a:spcAft>
              <a:buClr>
                <a:srgbClr val="404040"/>
              </a:buClr>
              <a:buSzPts val="1400"/>
              <a:buFont typeface="Calibri"/>
              <a:buAutoNum type="arabicParenR"/>
            </a:pPr>
            <a:r>
              <a:rPr lang="en-US" sz="1400" b="0" i="0" u="none" strike="noStrike" cap="none">
                <a:solidFill>
                  <a:srgbClr val="404040"/>
                </a:solidFill>
                <a:latin typeface="Calibri"/>
                <a:ea typeface="Calibri"/>
                <a:cs typeface="Calibri"/>
                <a:sym typeface="Calibri"/>
              </a:rPr>
              <a:t>Neurotisisme</a:t>
            </a:r>
            <a:endParaRPr sz="1400" b="0" i="0" u="none" strike="noStrike" cap="none">
              <a:solidFill>
                <a:schemeClr val="dk1"/>
              </a:solidFill>
              <a:latin typeface="Calibri"/>
              <a:ea typeface="Calibri"/>
              <a:cs typeface="Calibri"/>
              <a:sym typeface="Calibri"/>
            </a:endParaRPr>
          </a:p>
          <a:p>
            <a:pPr marL="416559" marR="0" lvl="1" indent="-229235" algn="l" rtl="0">
              <a:lnSpc>
                <a:spcPct val="100000"/>
              </a:lnSpc>
              <a:spcBef>
                <a:spcPts val="0"/>
              </a:spcBef>
              <a:spcAft>
                <a:spcPts val="0"/>
              </a:spcAft>
              <a:buClr>
                <a:srgbClr val="404040"/>
              </a:buClr>
              <a:buSzPts val="1400"/>
              <a:buFont typeface="Calibri"/>
              <a:buAutoNum type="arabicParenR"/>
            </a:pPr>
            <a:r>
              <a:rPr lang="en-US" sz="1400" b="0" i="0" u="none" strike="noStrike" cap="none">
                <a:solidFill>
                  <a:srgbClr val="404040"/>
                </a:solidFill>
                <a:latin typeface="Calibri"/>
                <a:ea typeface="Calibri"/>
                <a:cs typeface="Calibri"/>
                <a:sym typeface="Calibri"/>
              </a:rPr>
              <a:t>Ekstraversi</a:t>
            </a:r>
            <a:endParaRPr sz="1400" b="0" i="0" u="none" strike="noStrike" cap="none">
              <a:solidFill>
                <a:schemeClr val="dk1"/>
              </a:solidFill>
              <a:latin typeface="Calibri"/>
              <a:ea typeface="Calibri"/>
              <a:cs typeface="Calibri"/>
              <a:sym typeface="Calibri"/>
            </a:endParaRPr>
          </a:p>
          <a:p>
            <a:pPr marL="416559" marR="0" lvl="1" indent="-229235" algn="l" rtl="0">
              <a:lnSpc>
                <a:spcPct val="100000"/>
              </a:lnSpc>
              <a:spcBef>
                <a:spcPts val="0"/>
              </a:spcBef>
              <a:spcAft>
                <a:spcPts val="0"/>
              </a:spcAft>
              <a:buClr>
                <a:srgbClr val="404040"/>
              </a:buClr>
              <a:buSzPts val="1400"/>
              <a:buFont typeface="Calibri"/>
              <a:buAutoNum type="arabicParenR"/>
            </a:pPr>
            <a:r>
              <a:rPr lang="en-US" sz="1400" b="0" i="0" u="none" strike="noStrike" cap="none">
                <a:solidFill>
                  <a:srgbClr val="404040"/>
                </a:solidFill>
                <a:latin typeface="Calibri"/>
                <a:ea typeface="Calibri"/>
                <a:cs typeface="Calibri"/>
                <a:sym typeface="Calibri"/>
              </a:rPr>
              <a:t>Keterbukaan</a:t>
            </a:r>
            <a:endParaRPr sz="1400" b="0" i="0" u="none" strike="noStrike" cap="none">
              <a:solidFill>
                <a:schemeClr val="dk1"/>
              </a:solidFill>
              <a:latin typeface="Calibri"/>
              <a:ea typeface="Calibri"/>
              <a:cs typeface="Calibri"/>
              <a:sym typeface="Calibri"/>
            </a:endParaRPr>
          </a:p>
        </p:txBody>
      </p:sp>
      <p:sp>
        <p:nvSpPr>
          <p:cNvPr id="3357" name="Google Shape;3357;p250"/>
          <p:cNvSpPr txBox="1"/>
          <p:nvPr/>
        </p:nvSpPr>
        <p:spPr>
          <a:xfrm>
            <a:off x="4021963" y="712724"/>
            <a:ext cx="1965325" cy="239395"/>
          </a:xfrm>
          <a:prstGeom prst="rect">
            <a:avLst/>
          </a:prstGeom>
          <a:noFill/>
          <a:ln>
            <a:noFill/>
          </a:ln>
        </p:spPr>
        <p:txBody>
          <a:bodyPr spcFirstLastPara="1" wrap="square" lIns="0" tIns="13325" rIns="0" bIns="0" anchor="t" anchorCtr="0">
            <a:noAutofit/>
          </a:bodyPr>
          <a:lstStyle/>
          <a:p>
            <a:pPr marL="1270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404040"/>
                </a:solidFill>
                <a:latin typeface="Calibri"/>
                <a:ea typeface="Calibri"/>
                <a:cs typeface="Calibri"/>
                <a:sym typeface="Calibri"/>
              </a:rPr>
              <a:t>NEO Personality Inventory</a:t>
            </a:r>
            <a:endParaRPr sz="1400" b="0" i="0" u="none" strike="noStrike" cap="none">
              <a:solidFill>
                <a:schemeClr val="dk1"/>
              </a:solidFill>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361"/>
        <p:cNvGrpSpPr/>
        <p:nvPr/>
      </p:nvGrpSpPr>
      <p:grpSpPr>
        <a:xfrm>
          <a:off x="0" y="0"/>
          <a:ext cx="0" cy="0"/>
          <a:chOff x="0" y="0"/>
          <a:chExt cx="0" cy="0"/>
        </a:xfrm>
      </p:grpSpPr>
      <p:sp>
        <p:nvSpPr>
          <p:cNvPr id="3362" name="Google Shape;3362;p251"/>
          <p:cNvSpPr/>
          <p:nvPr/>
        </p:nvSpPr>
        <p:spPr>
          <a:xfrm>
            <a:off x="0" y="0"/>
            <a:ext cx="1581785" cy="5143500"/>
          </a:xfrm>
          <a:custGeom>
            <a:avLst/>
            <a:gdLst/>
            <a:ahLst/>
            <a:cxnLst/>
            <a:rect l="l" t="t" r="r" b="b"/>
            <a:pathLst>
              <a:path w="1581785" h="5143500" extrusionOk="0">
                <a:moveTo>
                  <a:pt x="1581593" y="5143499"/>
                </a:moveTo>
                <a:lnTo>
                  <a:pt x="1581593" y="0"/>
                </a:lnTo>
                <a:lnTo>
                  <a:pt x="0" y="0"/>
                </a:lnTo>
                <a:lnTo>
                  <a:pt x="0" y="5143499"/>
                </a:lnTo>
                <a:lnTo>
                  <a:pt x="1581593" y="5143499"/>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363" name="Google Shape;3363;p251"/>
          <p:cNvSpPr/>
          <p:nvPr/>
        </p:nvSpPr>
        <p:spPr>
          <a:xfrm>
            <a:off x="789482" y="938199"/>
            <a:ext cx="1584198" cy="3515995"/>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364" name="Google Shape;3364;p251"/>
          <p:cNvSpPr/>
          <p:nvPr/>
        </p:nvSpPr>
        <p:spPr>
          <a:xfrm>
            <a:off x="789482" y="938199"/>
            <a:ext cx="792086" cy="3515995"/>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365" name="Google Shape;3365;p251"/>
          <p:cNvSpPr txBox="1">
            <a:spLocks noGrp="1"/>
          </p:cNvSpPr>
          <p:nvPr>
            <p:ph type="title"/>
          </p:nvPr>
        </p:nvSpPr>
        <p:spPr>
          <a:xfrm>
            <a:off x="2634742" y="345135"/>
            <a:ext cx="5991225" cy="514350"/>
          </a:xfrm>
          <a:prstGeom prst="rect">
            <a:avLst/>
          </a:prstGeom>
          <a:noFill/>
          <a:ln>
            <a:noFill/>
          </a:ln>
        </p:spPr>
        <p:txBody>
          <a:bodyPr spcFirstLastPara="1" wrap="square" lIns="0" tIns="13325" rIns="0" bIns="0" anchor="ctr" anchorCtr="0">
            <a:noAutofit/>
          </a:bodyPr>
          <a:lstStyle/>
          <a:p>
            <a:pPr marL="12700" lvl="0" indent="0" algn="l" rtl="0">
              <a:lnSpc>
                <a:spcPct val="100000"/>
              </a:lnSpc>
              <a:spcBef>
                <a:spcPts val="0"/>
              </a:spcBef>
              <a:spcAft>
                <a:spcPts val="0"/>
              </a:spcAft>
              <a:buClr>
                <a:srgbClr val="000000"/>
              </a:buClr>
              <a:buSzPts val="3200"/>
              <a:buFont typeface="Calibri"/>
              <a:buNone/>
            </a:pPr>
            <a:r>
              <a:rPr lang="en-US" sz="3200">
                <a:solidFill>
                  <a:srgbClr val="000000"/>
                </a:solidFill>
                <a:latin typeface="Calibri"/>
                <a:ea typeface="Calibri"/>
                <a:cs typeface="Calibri"/>
                <a:sym typeface="Calibri"/>
              </a:rPr>
              <a:t>PENGUKURAN SIFAT KEPRIBADIAN POSITIF</a:t>
            </a:r>
            <a:endParaRPr sz="3200">
              <a:latin typeface="Calibri"/>
              <a:ea typeface="Calibri"/>
              <a:cs typeface="Calibri"/>
              <a:sym typeface="Calibri"/>
            </a:endParaRPr>
          </a:p>
        </p:txBody>
      </p:sp>
      <p:sp>
        <p:nvSpPr>
          <p:cNvPr id="3366" name="Google Shape;3366;p251"/>
          <p:cNvSpPr/>
          <p:nvPr/>
        </p:nvSpPr>
        <p:spPr>
          <a:xfrm>
            <a:off x="3028191" y="1216176"/>
            <a:ext cx="5465056" cy="838151"/>
          </a:xfrm>
          <a:prstGeom prst="rect">
            <a:avLst/>
          </a:prstGeom>
          <a:blipFill rotWithShape="1">
            <a:blip r:embed="rId5">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367" name="Google Shape;3367;p251"/>
          <p:cNvSpPr/>
          <p:nvPr/>
        </p:nvSpPr>
        <p:spPr>
          <a:xfrm>
            <a:off x="3131820" y="1275549"/>
            <a:ext cx="5256530" cy="720090"/>
          </a:xfrm>
          <a:custGeom>
            <a:avLst/>
            <a:gdLst/>
            <a:ahLst/>
            <a:cxnLst/>
            <a:rect l="l" t="t" r="r" b="b"/>
            <a:pathLst>
              <a:path w="5256530" h="720089" extrusionOk="0">
                <a:moveTo>
                  <a:pt x="0" y="720001"/>
                </a:moveTo>
                <a:lnTo>
                  <a:pt x="5256530" y="720001"/>
                </a:lnTo>
                <a:lnTo>
                  <a:pt x="5256530" y="0"/>
                </a:lnTo>
                <a:lnTo>
                  <a:pt x="0" y="0"/>
                </a:lnTo>
                <a:lnTo>
                  <a:pt x="0" y="720001"/>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368" name="Google Shape;3368;p251"/>
          <p:cNvSpPr/>
          <p:nvPr/>
        </p:nvSpPr>
        <p:spPr>
          <a:xfrm>
            <a:off x="3058667" y="1202436"/>
            <a:ext cx="865632" cy="865632"/>
          </a:xfrm>
          <a:prstGeom prst="rect">
            <a:avLst/>
          </a:prstGeom>
          <a:blipFill rotWithShape="1">
            <a:blip r:embed="rId6">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369" name="Google Shape;3369;p251"/>
          <p:cNvSpPr/>
          <p:nvPr/>
        </p:nvSpPr>
        <p:spPr>
          <a:xfrm>
            <a:off x="3131820" y="1275588"/>
            <a:ext cx="720090" cy="720090"/>
          </a:xfrm>
          <a:custGeom>
            <a:avLst/>
            <a:gdLst/>
            <a:ahLst/>
            <a:cxnLst/>
            <a:rect l="l" t="t" r="r" b="b"/>
            <a:pathLst>
              <a:path w="720089" h="720089" extrusionOk="0">
                <a:moveTo>
                  <a:pt x="719963" y="0"/>
                </a:moveTo>
                <a:lnTo>
                  <a:pt x="0" y="0"/>
                </a:lnTo>
                <a:lnTo>
                  <a:pt x="0" y="719963"/>
                </a:lnTo>
                <a:lnTo>
                  <a:pt x="719963" y="0"/>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370" name="Google Shape;3370;p251"/>
          <p:cNvSpPr/>
          <p:nvPr/>
        </p:nvSpPr>
        <p:spPr>
          <a:xfrm>
            <a:off x="3022095" y="2104668"/>
            <a:ext cx="5465056" cy="838151"/>
          </a:xfrm>
          <a:prstGeom prst="rect">
            <a:avLst/>
          </a:prstGeom>
          <a:blipFill rotWithShape="1">
            <a:blip r:embed="rId7">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371" name="Google Shape;3371;p251"/>
          <p:cNvSpPr/>
          <p:nvPr/>
        </p:nvSpPr>
        <p:spPr>
          <a:xfrm>
            <a:off x="3126104" y="2163660"/>
            <a:ext cx="5256530" cy="720090"/>
          </a:xfrm>
          <a:custGeom>
            <a:avLst/>
            <a:gdLst/>
            <a:ahLst/>
            <a:cxnLst/>
            <a:rect l="l" t="t" r="r" b="b"/>
            <a:pathLst>
              <a:path w="5256530" h="720089" extrusionOk="0">
                <a:moveTo>
                  <a:pt x="0" y="720001"/>
                </a:moveTo>
                <a:lnTo>
                  <a:pt x="5256530" y="720001"/>
                </a:lnTo>
                <a:lnTo>
                  <a:pt x="5256530" y="0"/>
                </a:lnTo>
                <a:lnTo>
                  <a:pt x="0" y="0"/>
                </a:lnTo>
                <a:lnTo>
                  <a:pt x="0" y="720001"/>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372" name="Google Shape;3372;p251"/>
          <p:cNvSpPr/>
          <p:nvPr/>
        </p:nvSpPr>
        <p:spPr>
          <a:xfrm>
            <a:off x="3054095" y="2090927"/>
            <a:ext cx="864107" cy="865632"/>
          </a:xfrm>
          <a:prstGeom prst="rect">
            <a:avLst/>
          </a:prstGeom>
          <a:blipFill rotWithShape="1">
            <a:blip r:embed="rId8">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373" name="Google Shape;3373;p251"/>
          <p:cNvSpPr/>
          <p:nvPr/>
        </p:nvSpPr>
        <p:spPr>
          <a:xfrm>
            <a:off x="3126104" y="2163698"/>
            <a:ext cx="720090" cy="720090"/>
          </a:xfrm>
          <a:custGeom>
            <a:avLst/>
            <a:gdLst/>
            <a:ahLst/>
            <a:cxnLst/>
            <a:rect l="l" t="t" r="r" b="b"/>
            <a:pathLst>
              <a:path w="720089" h="720089" extrusionOk="0">
                <a:moveTo>
                  <a:pt x="719962" y="0"/>
                </a:moveTo>
                <a:lnTo>
                  <a:pt x="0" y="0"/>
                </a:lnTo>
                <a:lnTo>
                  <a:pt x="0" y="719963"/>
                </a:lnTo>
                <a:lnTo>
                  <a:pt x="719962" y="0"/>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374" name="Google Shape;3374;p251"/>
          <p:cNvSpPr/>
          <p:nvPr/>
        </p:nvSpPr>
        <p:spPr>
          <a:xfrm>
            <a:off x="3015999" y="2993160"/>
            <a:ext cx="5465056" cy="838151"/>
          </a:xfrm>
          <a:prstGeom prst="rect">
            <a:avLst/>
          </a:prstGeom>
          <a:blipFill rotWithShape="1">
            <a:blip r:embed="rId9">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375" name="Google Shape;3375;p251"/>
          <p:cNvSpPr/>
          <p:nvPr/>
        </p:nvSpPr>
        <p:spPr>
          <a:xfrm>
            <a:off x="3120389" y="3051771"/>
            <a:ext cx="5256530" cy="720090"/>
          </a:xfrm>
          <a:custGeom>
            <a:avLst/>
            <a:gdLst/>
            <a:ahLst/>
            <a:cxnLst/>
            <a:rect l="l" t="t" r="r" b="b"/>
            <a:pathLst>
              <a:path w="5256530" h="720089" extrusionOk="0">
                <a:moveTo>
                  <a:pt x="0" y="720001"/>
                </a:moveTo>
                <a:lnTo>
                  <a:pt x="5256529" y="720001"/>
                </a:lnTo>
                <a:lnTo>
                  <a:pt x="5256529" y="0"/>
                </a:lnTo>
                <a:lnTo>
                  <a:pt x="0" y="0"/>
                </a:lnTo>
                <a:lnTo>
                  <a:pt x="0" y="720001"/>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376" name="Google Shape;3376;p251"/>
          <p:cNvSpPr/>
          <p:nvPr/>
        </p:nvSpPr>
        <p:spPr>
          <a:xfrm>
            <a:off x="3048000" y="2979420"/>
            <a:ext cx="865631" cy="865631"/>
          </a:xfrm>
          <a:prstGeom prst="rect">
            <a:avLst/>
          </a:prstGeom>
          <a:blipFill rotWithShape="1">
            <a:blip r:embed="rId10">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377" name="Google Shape;3377;p251"/>
          <p:cNvSpPr/>
          <p:nvPr/>
        </p:nvSpPr>
        <p:spPr>
          <a:xfrm>
            <a:off x="3120389" y="3051810"/>
            <a:ext cx="720090" cy="720090"/>
          </a:xfrm>
          <a:custGeom>
            <a:avLst/>
            <a:gdLst/>
            <a:ahLst/>
            <a:cxnLst/>
            <a:rect l="l" t="t" r="r" b="b"/>
            <a:pathLst>
              <a:path w="720089" h="720089" extrusionOk="0">
                <a:moveTo>
                  <a:pt x="719963" y="0"/>
                </a:moveTo>
                <a:lnTo>
                  <a:pt x="0" y="0"/>
                </a:lnTo>
                <a:lnTo>
                  <a:pt x="0" y="719962"/>
                </a:lnTo>
                <a:lnTo>
                  <a:pt x="719963" y="0"/>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378" name="Google Shape;3378;p251"/>
          <p:cNvSpPr/>
          <p:nvPr/>
        </p:nvSpPr>
        <p:spPr>
          <a:xfrm>
            <a:off x="3009903" y="3881628"/>
            <a:ext cx="5465056" cy="836676"/>
          </a:xfrm>
          <a:prstGeom prst="rect">
            <a:avLst/>
          </a:prstGeom>
          <a:blipFill rotWithShape="1">
            <a:blip r:embed="rId11">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379" name="Google Shape;3379;p251"/>
          <p:cNvSpPr/>
          <p:nvPr/>
        </p:nvSpPr>
        <p:spPr>
          <a:xfrm>
            <a:off x="3114548" y="3939895"/>
            <a:ext cx="5256530" cy="720090"/>
          </a:xfrm>
          <a:custGeom>
            <a:avLst/>
            <a:gdLst/>
            <a:ahLst/>
            <a:cxnLst/>
            <a:rect l="l" t="t" r="r" b="b"/>
            <a:pathLst>
              <a:path w="5256530" h="720089" extrusionOk="0">
                <a:moveTo>
                  <a:pt x="0" y="720001"/>
                </a:moveTo>
                <a:lnTo>
                  <a:pt x="5256530" y="720001"/>
                </a:lnTo>
                <a:lnTo>
                  <a:pt x="5256530" y="0"/>
                </a:lnTo>
                <a:lnTo>
                  <a:pt x="0" y="0"/>
                </a:lnTo>
                <a:lnTo>
                  <a:pt x="0" y="720001"/>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380" name="Google Shape;3380;p251"/>
          <p:cNvSpPr/>
          <p:nvPr/>
        </p:nvSpPr>
        <p:spPr>
          <a:xfrm>
            <a:off x="3041904" y="3867911"/>
            <a:ext cx="865632" cy="864107"/>
          </a:xfrm>
          <a:prstGeom prst="rect">
            <a:avLst/>
          </a:prstGeom>
          <a:blipFill rotWithShape="1">
            <a:blip r:embed="rId12">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381" name="Google Shape;3381;p251"/>
          <p:cNvSpPr/>
          <p:nvPr/>
        </p:nvSpPr>
        <p:spPr>
          <a:xfrm>
            <a:off x="3114548" y="3939895"/>
            <a:ext cx="720090" cy="720090"/>
          </a:xfrm>
          <a:custGeom>
            <a:avLst/>
            <a:gdLst/>
            <a:ahLst/>
            <a:cxnLst/>
            <a:rect l="l" t="t" r="r" b="b"/>
            <a:pathLst>
              <a:path w="720089" h="720089" extrusionOk="0">
                <a:moveTo>
                  <a:pt x="720089" y="0"/>
                </a:moveTo>
                <a:lnTo>
                  <a:pt x="0" y="0"/>
                </a:lnTo>
                <a:lnTo>
                  <a:pt x="0" y="719924"/>
                </a:lnTo>
                <a:lnTo>
                  <a:pt x="720089" y="0"/>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382" name="Google Shape;3382;p251"/>
          <p:cNvSpPr txBox="1"/>
          <p:nvPr/>
        </p:nvSpPr>
        <p:spPr>
          <a:xfrm>
            <a:off x="3211195" y="1292174"/>
            <a:ext cx="284480" cy="331470"/>
          </a:xfrm>
          <a:prstGeom prst="rect">
            <a:avLst/>
          </a:prstGeom>
          <a:noFill/>
          <a:ln>
            <a:noFill/>
          </a:ln>
        </p:spPr>
        <p:txBody>
          <a:bodyPr spcFirstLastPara="1" wrap="square" lIns="0" tIns="13325" rIns="0" bIns="0" anchor="t" anchorCtr="0">
            <a:noAutofit/>
          </a:bodyPr>
          <a:lstStyle/>
          <a:p>
            <a:pPr marL="12700" marR="0" lvl="0" indent="0" algn="l" rtl="0">
              <a:lnSpc>
                <a:spcPct val="100000"/>
              </a:lnSpc>
              <a:spcBef>
                <a:spcPts val="0"/>
              </a:spcBef>
              <a:spcAft>
                <a:spcPts val="0"/>
              </a:spcAft>
              <a:buClr>
                <a:srgbClr val="000000"/>
              </a:buClr>
              <a:buSzPts val="2000"/>
              <a:buFont typeface="Arial"/>
              <a:buNone/>
            </a:pPr>
            <a:r>
              <a:rPr lang="en-US" sz="2000" b="1" i="0" u="none" strike="noStrike" cap="none">
                <a:solidFill>
                  <a:srgbClr val="FFFFFF"/>
                </a:solidFill>
                <a:latin typeface="Calibri"/>
                <a:ea typeface="Calibri"/>
                <a:cs typeface="Calibri"/>
                <a:sym typeface="Calibri"/>
              </a:rPr>
              <a:t>01</a:t>
            </a:r>
            <a:endParaRPr sz="2000" b="0" i="0" u="none" strike="noStrike" cap="none">
              <a:solidFill>
                <a:schemeClr val="dk1"/>
              </a:solidFill>
              <a:latin typeface="Calibri"/>
              <a:ea typeface="Calibri"/>
              <a:cs typeface="Calibri"/>
              <a:sym typeface="Calibri"/>
            </a:endParaRPr>
          </a:p>
        </p:txBody>
      </p:sp>
      <p:sp>
        <p:nvSpPr>
          <p:cNvPr id="3383" name="Google Shape;3383;p251"/>
          <p:cNvSpPr txBox="1"/>
          <p:nvPr/>
        </p:nvSpPr>
        <p:spPr>
          <a:xfrm>
            <a:off x="3212338" y="2180590"/>
            <a:ext cx="271780" cy="330835"/>
          </a:xfrm>
          <a:prstGeom prst="rect">
            <a:avLst/>
          </a:prstGeom>
          <a:noFill/>
          <a:ln>
            <a:noFill/>
          </a:ln>
        </p:spPr>
        <p:txBody>
          <a:bodyPr spcFirstLastPara="1" wrap="square" lIns="0" tIns="12700" rIns="0" bIns="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1" i="0" u="none" strike="noStrike" cap="none">
                <a:solidFill>
                  <a:srgbClr val="FFFFFF"/>
                </a:solidFill>
                <a:latin typeface="Calibri"/>
                <a:ea typeface="Calibri"/>
                <a:cs typeface="Calibri"/>
                <a:sym typeface="Calibri"/>
              </a:rPr>
              <a:t>02</a:t>
            </a:r>
            <a:endParaRPr sz="2000" b="0" i="0" u="none" strike="noStrike" cap="none">
              <a:solidFill>
                <a:schemeClr val="dk1"/>
              </a:solidFill>
              <a:latin typeface="Calibri"/>
              <a:ea typeface="Calibri"/>
              <a:cs typeface="Calibri"/>
              <a:sym typeface="Calibri"/>
            </a:endParaRPr>
          </a:p>
        </p:txBody>
      </p:sp>
      <p:sp>
        <p:nvSpPr>
          <p:cNvPr id="3384" name="Google Shape;3384;p251"/>
          <p:cNvSpPr txBox="1"/>
          <p:nvPr/>
        </p:nvSpPr>
        <p:spPr>
          <a:xfrm>
            <a:off x="3200654" y="3069082"/>
            <a:ext cx="271780" cy="330835"/>
          </a:xfrm>
          <a:prstGeom prst="rect">
            <a:avLst/>
          </a:prstGeom>
          <a:noFill/>
          <a:ln>
            <a:noFill/>
          </a:ln>
        </p:spPr>
        <p:txBody>
          <a:bodyPr spcFirstLastPara="1" wrap="square" lIns="0" tIns="12700" rIns="0" bIns="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1" i="0" u="none" strike="noStrike" cap="none">
                <a:solidFill>
                  <a:srgbClr val="FFFFFF"/>
                </a:solidFill>
                <a:latin typeface="Calibri"/>
                <a:ea typeface="Calibri"/>
                <a:cs typeface="Calibri"/>
                <a:sym typeface="Calibri"/>
              </a:rPr>
              <a:t>03</a:t>
            </a:r>
            <a:endParaRPr sz="2000" b="0" i="0" u="none" strike="noStrike" cap="none">
              <a:solidFill>
                <a:schemeClr val="dk1"/>
              </a:solidFill>
              <a:latin typeface="Calibri"/>
              <a:ea typeface="Calibri"/>
              <a:cs typeface="Calibri"/>
              <a:sym typeface="Calibri"/>
            </a:endParaRPr>
          </a:p>
        </p:txBody>
      </p:sp>
      <p:sp>
        <p:nvSpPr>
          <p:cNvPr id="3385" name="Google Shape;3385;p251"/>
          <p:cNvSpPr txBox="1"/>
          <p:nvPr/>
        </p:nvSpPr>
        <p:spPr>
          <a:xfrm>
            <a:off x="3176397" y="3957320"/>
            <a:ext cx="284480" cy="331470"/>
          </a:xfrm>
          <a:prstGeom prst="rect">
            <a:avLst/>
          </a:prstGeom>
          <a:noFill/>
          <a:ln>
            <a:noFill/>
          </a:ln>
        </p:spPr>
        <p:txBody>
          <a:bodyPr spcFirstLastPara="1" wrap="square" lIns="0" tIns="13325" rIns="0" bIns="0" anchor="t" anchorCtr="0">
            <a:noAutofit/>
          </a:bodyPr>
          <a:lstStyle/>
          <a:p>
            <a:pPr marL="12700" marR="0" lvl="0" indent="0" algn="l" rtl="0">
              <a:lnSpc>
                <a:spcPct val="100000"/>
              </a:lnSpc>
              <a:spcBef>
                <a:spcPts val="0"/>
              </a:spcBef>
              <a:spcAft>
                <a:spcPts val="0"/>
              </a:spcAft>
              <a:buClr>
                <a:srgbClr val="000000"/>
              </a:buClr>
              <a:buSzPts val="2000"/>
              <a:buFont typeface="Arial"/>
              <a:buNone/>
            </a:pPr>
            <a:r>
              <a:rPr lang="en-US" sz="2000" b="1" i="0" u="none" strike="noStrike" cap="none">
                <a:solidFill>
                  <a:srgbClr val="FFFFFF"/>
                </a:solidFill>
                <a:latin typeface="Calibri"/>
                <a:ea typeface="Calibri"/>
                <a:cs typeface="Calibri"/>
                <a:sym typeface="Calibri"/>
              </a:rPr>
              <a:t>04</a:t>
            </a:r>
            <a:endParaRPr sz="2000" b="0" i="0" u="none" strike="noStrike" cap="none">
              <a:solidFill>
                <a:schemeClr val="dk1"/>
              </a:solidFill>
              <a:latin typeface="Calibri"/>
              <a:ea typeface="Calibri"/>
              <a:cs typeface="Calibri"/>
              <a:sym typeface="Calibri"/>
            </a:endParaRPr>
          </a:p>
        </p:txBody>
      </p:sp>
      <p:sp>
        <p:nvSpPr>
          <p:cNvPr id="3386" name="Google Shape;3386;p251"/>
          <p:cNvSpPr txBox="1"/>
          <p:nvPr/>
        </p:nvSpPr>
        <p:spPr>
          <a:xfrm>
            <a:off x="3931158" y="1308912"/>
            <a:ext cx="4060825" cy="732790"/>
          </a:xfrm>
          <a:prstGeom prst="rect">
            <a:avLst/>
          </a:prstGeom>
          <a:noFill/>
          <a:ln>
            <a:noFill/>
          </a:ln>
        </p:spPr>
        <p:txBody>
          <a:bodyPr spcFirstLastPara="1" wrap="square" lIns="0" tIns="81275" rIns="0" bIns="0" anchor="t" anchorCtr="0">
            <a:noAutofit/>
          </a:bodyPr>
          <a:lstStyle/>
          <a:p>
            <a:pPr marL="1270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404040"/>
                </a:solidFill>
                <a:latin typeface="Calibri"/>
                <a:ea typeface="Calibri"/>
                <a:cs typeface="Calibri"/>
                <a:sym typeface="Calibri"/>
              </a:rPr>
              <a:t>Roosenberg Self Esteem Scale</a:t>
            </a:r>
            <a:endParaRPr sz="1400" b="0" i="0" u="none" strike="noStrike" cap="none">
              <a:solidFill>
                <a:schemeClr val="dk1"/>
              </a:solidFill>
              <a:latin typeface="Calibri"/>
              <a:ea typeface="Calibri"/>
              <a:cs typeface="Calibri"/>
              <a:sym typeface="Calibri"/>
            </a:endParaRPr>
          </a:p>
          <a:p>
            <a:pPr marL="12700" marR="5080" lvl="0" indent="0" algn="l" rtl="0">
              <a:lnSpc>
                <a:spcPct val="100000"/>
              </a:lnSpc>
              <a:spcBef>
                <a:spcPts val="465"/>
              </a:spcBef>
              <a:spcAft>
                <a:spcPts val="0"/>
              </a:spcAft>
              <a:buClr>
                <a:srgbClr val="000000"/>
              </a:buClr>
              <a:buSzPts val="1200"/>
              <a:buFont typeface="Arial"/>
              <a:buNone/>
            </a:pPr>
            <a:r>
              <a:rPr lang="en-US" sz="1200" b="0" i="0" u="none" strike="noStrike" cap="none">
                <a:solidFill>
                  <a:srgbClr val="404040"/>
                </a:solidFill>
                <a:latin typeface="Calibri"/>
                <a:ea typeface="Calibri"/>
                <a:cs typeface="Calibri"/>
                <a:sym typeface="Calibri"/>
              </a:rPr>
              <a:t>Mengukur perasaan keberhargaan diri dengan 10 pertanyaan dan  menggunakan populasi yang luas</a:t>
            </a:r>
            <a:endParaRPr sz="1200" b="0" i="0" u="none" strike="noStrike" cap="none">
              <a:solidFill>
                <a:schemeClr val="dk1"/>
              </a:solidFill>
              <a:latin typeface="Calibri"/>
              <a:ea typeface="Calibri"/>
              <a:cs typeface="Calibri"/>
              <a:sym typeface="Calibri"/>
            </a:endParaRPr>
          </a:p>
        </p:txBody>
      </p:sp>
      <p:sp>
        <p:nvSpPr>
          <p:cNvPr id="3387" name="Google Shape;3387;p251"/>
          <p:cNvSpPr txBox="1"/>
          <p:nvPr/>
        </p:nvSpPr>
        <p:spPr>
          <a:xfrm>
            <a:off x="3943858" y="2203500"/>
            <a:ext cx="3446145" cy="549910"/>
          </a:xfrm>
          <a:prstGeom prst="rect">
            <a:avLst/>
          </a:prstGeom>
          <a:noFill/>
          <a:ln>
            <a:noFill/>
          </a:ln>
        </p:spPr>
        <p:txBody>
          <a:bodyPr spcFirstLastPara="1" wrap="square" lIns="0" tIns="81275" rIns="0" bIns="0"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404040"/>
                </a:solidFill>
                <a:latin typeface="Calibri"/>
                <a:ea typeface="Calibri"/>
                <a:cs typeface="Calibri"/>
                <a:sym typeface="Calibri"/>
              </a:rPr>
              <a:t>General Self Efficacy Scale</a:t>
            </a:r>
            <a:endParaRPr sz="1400" b="0" i="0" u="none" strike="noStrike" cap="none">
              <a:solidFill>
                <a:schemeClr val="dk1"/>
              </a:solidFill>
              <a:latin typeface="Calibri"/>
              <a:ea typeface="Calibri"/>
              <a:cs typeface="Calibri"/>
              <a:sym typeface="Calibri"/>
            </a:endParaRPr>
          </a:p>
          <a:p>
            <a:pPr marL="0" marR="0" lvl="0" indent="0" algn="l" rtl="0">
              <a:lnSpc>
                <a:spcPct val="100000"/>
              </a:lnSpc>
              <a:spcBef>
                <a:spcPts val="465"/>
              </a:spcBef>
              <a:spcAft>
                <a:spcPts val="0"/>
              </a:spcAft>
              <a:buClr>
                <a:srgbClr val="000000"/>
              </a:buClr>
              <a:buSzPts val="1200"/>
              <a:buFont typeface="Arial"/>
              <a:buNone/>
            </a:pPr>
            <a:r>
              <a:rPr lang="en-US" sz="1200" b="0" i="0" u="none" strike="noStrike" cap="none">
                <a:solidFill>
                  <a:srgbClr val="404040"/>
                </a:solidFill>
                <a:latin typeface="Calibri"/>
                <a:ea typeface="Calibri"/>
                <a:cs typeface="Calibri"/>
                <a:sym typeface="Calibri"/>
              </a:rPr>
              <a:t>Mengukur keyakinan individu terhadap kemampuannya</a:t>
            </a:r>
            <a:endParaRPr sz="1200" b="0" i="0" u="none" strike="noStrike" cap="none">
              <a:solidFill>
                <a:schemeClr val="dk1"/>
              </a:solidFill>
              <a:latin typeface="Calibri"/>
              <a:ea typeface="Calibri"/>
              <a:cs typeface="Calibri"/>
              <a:sym typeface="Calibri"/>
            </a:endParaRPr>
          </a:p>
        </p:txBody>
      </p:sp>
      <p:sp>
        <p:nvSpPr>
          <p:cNvPr id="3388" name="Google Shape;3388;p251"/>
          <p:cNvSpPr txBox="1"/>
          <p:nvPr/>
        </p:nvSpPr>
        <p:spPr>
          <a:xfrm>
            <a:off x="3943858" y="3098088"/>
            <a:ext cx="1990725" cy="549910"/>
          </a:xfrm>
          <a:prstGeom prst="rect">
            <a:avLst/>
          </a:prstGeom>
          <a:noFill/>
          <a:ln>
            <a:noFill/>
          </a:ln>
        </p:spPr>
        <p:txBody>
          <a:bodyPr spcFirstLastPara="1" wrap="square" lIns="0" tIns="81275" rIns="0" bIns="0"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404040"/>
                </a:solidFill>
                <a:latin typeface="Calibri"/>
                <a:ea typeface="Calibri"/>
                <a:cs typeface="Calibri"/>
                <a:sym typeface="Calibri"/>
              </a:rPr>
              <a:t>Ego Reiliancy Scale</a:t>
            </a:r>
            <a:endParaRPr sz="1400" b="0" i="0" u="none" strike="noStrike" cap="none">
              <a:solidFill>
                <a:schemeClr val="dk1"/>
              </a:solidFill>
              <a:latin typeface="Calibri"/>
              <a:ea typeface="Calibri"/>
              <a:cs typeface="Calibri"/>
              <a:sym typeface="Calibri"/>
            </a:endParaRPr>
          </a:p>
          <a:p>
            <a:pPr marL="0" marR="0" lvl="0" indent="0" algn="l" rtl="0">
              <a:lnSpc>
                <a:spcPct val="100000"/>
              </a:lnSpc>
              <a:spcBef>
                <a:spcPts val="465"/>
              </a:spcBef>
              <a:spcAft>
                <a:spcPts val="0"/>
              </a:spcAft>
              <a:buClr>
                <a:srgbClr val="000000"/>
              </a:buClr>
              <a:buSzPts val="1200"/>
              <a:buFont typeface="Arial"/>
              <a:buNone/>
            </a:pPr>
            <a:r>
              <a:rPr lang="en-US" sz="1200" b="0" i="0" u="none" strike="noStrike" cap="none">
                <a:solidFill>
                  <a:srgbClr val="404040"/>
                </a:solidFill>
                <a:latin typeface="Calibri"/>
                <a:ea typeface="Calibri"/>
                <a:cs typeface="Calibri"/>
                <a:sym typeface="Calibri"/>
              </a:rPr>
              <a:t>Mengukur inteligensi emosional</a:t>
            </a:r>
            <a:endParaRPr sz="1200" b="0" i="0" u="none" strike="noStrike" cap="none">
              <a:solidFill>
                <a:schemeClr val="dk1"/>
              </a:solidFill>
              <a:latin typeface="Calibri"/>
              <a:ea typeface="Calibri"/>
              <a:cs typeface="Calibri"/>
              <a:sym typeface="Calibri"/>
            </a:endParaRPr>
          </a:p>
        </p:txBody>
      </p:sp>
      <p:sp>
        <p:nvSpPr>
          <p:cNvPr id="3389" name="Google Shape;3389;p251"/>
          <p:cNvSpPr txBox="1"/>
          <p:nvPr/>
        </p:nvSpPr>
        <p:spPr>
          <a:xfrm>
            <a:off x="3931158" y="3992786"/>
            <a:ext cx="3756025" cy="732155"/>
          </a:xfrm>
          <a:prstGeom prst="rect">
            <a:avLst/>
          </a:prstGeom>
          <a:noFill/>
          <a:ln>
            <a:noFill/>
          </a:ln>
        </p:spPr>
        <p:txBody>
          <a:bodyPr spcFirstLastPara="1" wrap="square" lIns="0" tIns="81275" rIns="0" bIns="0" anchor="t" anchorCtr="0">
            <a:noAutofit/>
          </a:bodyPr>
          <a:lstStyle/>
          <a:p>
            <a:pPr marL="1270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404040"/>
                </a:solidFill>
                <a:latin typeface="Calibri"/>
                <a:ea typeface="Calibri"/>
                <a:cs typeface="Calibri"/>
                <a:sym typeface="Calibri"/>
              </a:rPr>
              <a:t>Dispositional Resilience Scale</a:t>
            </a:r>
            <a:endParaRPr sz="1400" b="0" i="0" u="none" strike="noStrike" cap="none">
              <a:solidFill>
                <a:schemeClr val="dk1"/>
              </a:solidFill>
              <a:latin typeface="Calibri"/>
              <a:ea typeface="Calibri"/>
              <a:cs typeface="Calibri"/>
              <a:sym typeface="Calibri"/>
            </a:endParaRPr>
          </a:p>
          <a:p>
            <a:pPr marL="12700" marR="5080" lvl="0" indent="0" algn="l" rtl="0">
              <a:lnSpc>
                <a:spcPct val="100000"/>
              </a:lnSpc>
              <a:spcBef>
                <a:spcPts val="464"/>
              </a:spcBef>
              <a:spcAft>
                <a:spcPts val="0"/>
              </a:spcAft>
              <a:buClr>
                <a:srgbClr val="000000"/>
              </a:buClr>
              <a:buSzPts val="1200"/>
              <a:buFont typeface="Arial"/>
              <a:buNone/>
            </a:pPr>
            <a:r>
              <a:rPr lang="en-US" sz="1200" b="0" i="0" u="none" strike="noStrike" cap="none">
                <a:solidFill>
                  <a:srgbClr val="404040"/>
                </a:solidFill>
                <a:latin typeface="Calibri"/>
                <a:ea typeface="Calibri"/>
                <a:cs typeface="Calibri"/>
                <a:sym typeface="Calibri"/>
              </a:rPr>
              <a:t>Mengukur kemampuan untuk melihat situasi penuh tekanan  sebagai situasi yang bermakna</a:t>
            </a:r>
            <a:endParaRPr sz="1200" b="0" i="0" u="none" strike="noStrike" cap="none">
              <a:solidFill>
                <a:schemeClr val="dk1"/>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393"/>
        <p:cNvGrpSpPr/>
        <p:nvPr/>
      </p:nvGrpSpPr>
      <p:grpSpPr>
        <a:xfrm>
          <a:off x="0" y="0"/>
          <a:ext cx="0" cy="0"/>
          <a:chOff x="0" y="0"/>
          <a:chExt cx="0" cy="0"/>
        </a:xfrm>
      </p:grpSpPr>
      <p:sp>
        <p:nvSpPr>
          <p:cNvPr id="3394" name="Google Shape;3394;p252"/>
          <p:cNvSpPr/>
          <p:nvPr/>
        </p:nvSpPr>
        <p:spPr>
          <a:xfrm>
            <a:off x="0" y="0"/>
            <a:ext cx="1581785" cy="5143500"/>
          </a:xfrm>
          <a:custGeom>
            <a:avLst/>
            <a:gdLst/>
            <a:ahLst/>
            <a:cxnLst/>
            <a:rect l="l" t="t" r="r" b="b"/>
            <a:pathLst>
              <a:path w="1581785" h="5143500" extrusionOk="0">
                <a:moveTo>
                  <a:pt x="1581593" y="5143499"/>
                </a:moveTo>
                <a:lnTo>
                  <a:pt x="1581593" y="0"/>
                </a:lnTo>
                <a:lnTo>
                  <a:pt x="0" y="0"/>
                </a:lnTo>
                <a:lnTo>
                  <a:pt x="0" y="5143499"/>
                </a:lnTo>
                <a:lnTo>
                  <a:pt x="1581593" y="5143499"/>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395" name="Google Shape;3395;p252"/>
          <p:cNvSpPr/>
          <p:nvPr/>
        </p:nvSpPr>
        <p:spPr>
          <a:xfrm>
            <a:off x="789482" y="938199"/>
            <a:ext cx="1584198" cy="3515995"/>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396" name="Google Shape;3396;p252"/>
          <p:cNvSpPr/>
          <p:nvPr/>
        </p:nvSpPr>
        <p:spPr>
          <a:xfrm>
            <a:off x="789482" y="938199"/>
            <a:ext cx="792086" cy="3515995"/>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397" name="Google Shape;3397;p252"/>
          <p:cNvSpPr txBox="1">
            <a:spLocks noGrp="1"/>
          </p:cNvSpPr>
          <p:nvPr>
            <p:ph type="title"/>
          </p:nvPr>
        </p:nvSpPr>
        <p:spPr>
          <a:xfrm>
            <a:off x="2634742" y="345135"/>
            <a:ext cx="5991225" cy="514350"/>
          </a:xfrm>
          <a:prstGeom prst="rect">
            <a:avLst/>
          </a:prstGeom>
          <a:noFill/>
          <a:ln>
            <a:noFill/>
          </a:ln>
        </p:spPr>
        <p:txBody>
          <a:bodyPr spcFirstLastPara="1" wrap="square" lIns="0" tIns="13325" rIns="0" bIns="0" anchor="ctr" anchorCtr="0">
            <a:noAutofit/>
          </a:bodyPr>
          <a:lstStyle/>
          <a:p>
            <a:pPr marL="12700" lvl="0" indent="0" algn="l" rtl="0">
              <a:lnSpc>
                <a:spcPct val="100000"/>
              </a:lnSpc>
              <a:spcBef>
                <a:spcPts val="0"/>
              </a:spcBef>
              <a:spcAft>
                <a:spcPts val="0"/>
              </a:spcAft>
              <a:buClr>
                <a:srgbClr val="000000"/>
              </a:buClr>
              <a:buSzPts val="3200"/>
              <a:buFont typeface="Calibri"/>
              <a:buNone/>
            </a:pPr>
            <a:r>
              <a:rPr lang="en-US" sz="3200">
                <a:solidFill>
                  <a:srgbClr val="000000"/>
                </a:solidFill>
                <a:latin typeface="Calibri"/>
                <a:ea typeface="Calibri"/>
                <a:cs typeface="Calibri"/>
                <a:sym typeface="Calibri"/>
              </a:rPr>
              <a:t>PENGUKURAN SIFAT KEPRIBADIAN POSITIF</a:t>
            </a:r>
            <a:endParaRPr sz="3200">
              <a:latin typeface="Calibri"/>
              <a:ea typeface="Calibri"/>
              <a:cs typeface="Calibri"/>
              <a:sym typeface="Calibri"/>
            </a:endParaRPr>
          </a:p>
        </p:txBody>
      </p:sp>
      <p:sp>
        <p:nvSpPr>
          <p:cNvPr id="3398" name="Google Shape;3398;p252"/>
          <p:cNvSpPr/>
          <p:nvPr/>
        </p:nvSpPr>
        <p:spPr>
          <a:xfrm>
            <a:off x="3028191" y="1216176"/>
            <a:ext cx="5465056" cy="838151"/>
          </a:xfrm>
          <a:prstGeom prst="rect">
            <a:avLst/>
          </a:prstGeom>
          <a:blipFill rotWithShape="1">
            <a:blip r:embed="rId5">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399" name="Google Shape;3399;p252"/>
          <p:cNvSpPr/>
          <p:nvPr/>
        </p:nvSpPr>
        <p:spPr>
          <a:xfrm>
            <a:off x="3131820" y="1275549"/>
            <a:ext cx="5256530" cy="720090"/>
          </a:xfrm>
          <a:custGeom>
            <a:avLst/>
            <a:gdLst/>
            <a:ahLst/>
            <a:cxnLst/>
            <a:rect l="l" t="t" r="r" b="b"/>
            <a:pathLst>
              <a:path w="5256530" h="720089" extrusionOk="0">
                <a:moveTo>
                  <a:pt x="0" y="720001"/>
                </a:moveTo>
                <a:lnTo>
                  <a:pt x="5256530" y="720001"/>
                </a:lnTo>
                <a:lnTo>
                  <a:pt x="5256530" y="0"/>
                </a:lnTo>
                <a:lnTo>
                  <a:pt x="0" y="0"/>
                </a:lnTo>
                <a:lnTo>
                  <a:pt x="0" y="720001"/>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00" name="Google Shape;3400;p252"/>
          <p:cNvSpPr/>
          <p:nvPr/>
        </p:nvSpPr>
        <p:spPr>
          <a:xfrm>
            <a:off x="3058667" y="1202436"/>
            <a:ext cx="865632" cy="865632"/>
          </a:xfrm>
          <a:prstGeom prst="rect">
            <a:avLst/>
          </a:prstGeom>
          <a:blipFill rotWithShape="1">
            <a:blip r:embed="rId6">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01" name="Google Shape;3401;p252"/>
          <p:cNvSpPr/>
          <p:nvPr/>
        </p:nvSpPr>
        <p:spPr>
          <a:xfrm>
            <a:off x="3131820" y="1275588"/>
            <a:ext cx="720090" cy="720090"/>
          </a:xfrm>
          <a:custGeom>
            <a:avLst/>
            <a:gdLst/>
            <a:ahLst/>
            <a:cxnLst/>
            <a:rect l="l" t="t" r="r" b="b"/>
            <a:pathLst>
              <a:path w="720089" h="720089" extrusionOk="0">
                <a:moveTo>
                  <a:pt x="719963" y="0"/>
                </a:moveTo>
                <a:lnTo>
                  <a:pt x="0" y="0"/>
                </a:lnTo>
                <a:lnTo>
                  <a:pt x="0" y="719963"/>
                </a:lnTo>
                <a:lnTo>
                  <a:pt x="719963" y="0"/>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02" name="Google Shape;3402;p252"/>
          <p:cNvSpPr/>
          <p:nvPr/>
        </p:nvSpPr>
        <p:spPr>
          <a:xfrm>
            <a:off x="3022095" y="2104668"/>
            <a:ext cx="5465056" cy="838151"/>
          </a:xfrm>
          <a:prstGeom prst="rect">
            <a:avLst/>
          </a:prstGeom>
          <a:blipFill rotWithShape="1">
            <a:blip r:embed="rId7">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03" name="Google Shape;3403;p252"/>
          <p:cNvSpPr/>
          <p:nvPr/>
        </p:nvSpPr>
        <p:spPr>
          <a:xfrm>
            <a:off x="3126104" y="2163660"/>
            <a:ext cx="5256530" cy="720090"/>
          </a:xfrm>
          <a:custGeom>
            <a:avLst/>
            <a:gdLst/>
            <a:ahLst/>
            <a:cxnLst/>
            <a:rect l="l" t="t" r="r" b="b"/>
            <a:pathLst>
              <a:path w="5256530" h="720089" extrusionOk="0">
                <a:moveTo>
                  <a:pt x="0" y="720001"/>
                </a:moveTo>
                <a:lnTo>
                  <a:pt x="5256530" y="720001"/>
                </a:lnTo>
                <a:lnTo>
                  <a:pt x="5256530" y="0"/>
                </a:lnTo>
                <a:lnTo>
                  <a:pt x="0" y="0"/>
                </a:lnTo>
                <a:lnTo>
                  <a:pt x="0" y="720001"/>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04" name="Google Shape;3404;p252"/>
          <p:cNvSpPr/>
          <p:nvPr/>
        </p:nvSpPr>
        <p:spPr>
          <a:xfrm>
            <a:off x="3054095" y="2090927"/>
            <a:ext cx="864107" cy="865632"/>
          </a:xfrm>
          <a:prstGeom prst="rect">
            <a:avLst/>
          </a:prstGeom>
          <a:blipFill rotWithShape="1">
            <a:blip r:embed="rId8">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05" name="Google Shape;3405;p252"/>
          <p:cNvSpPr/>
          <p:nvPr/>
        </p:nvSpPr>
        <p:spPr>
          <a:xfrm>
            <a:off x="3126104" y="2163698"/>
            <a:ext cx="720090" cy="720090"/>
          </a:xfrm>
          <a:custGeom>
            <a:avLst/>
            <a:gdLst/>
            <a:ahLst/>
            <a:cxnLst/>
            <a:rect l="l" t="t" r="r" b="b"/>
            <a:pathLst>
              <a:path w="720089" h="720089" extrusionOk="0">
                <a:moveTo>
                  <a:pt x="719962" y="0"/>
                </a:moveTo>
                <a:lnTo>
                  <a:pt x="0" y="0"/>
                </a:lnTo>
                <a:lnTo>
                  <a:pt x="0" y="719963"/>
                </a:lnTo>
                <a:lnTo>
                  <a:pt x="719962" y="0"/>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06" name="Google Shape;3406;p252"/>
          <p:cNvSpPr/>
          <p:nvPr/>
        </p:nvSpPr>
        <p:spPr>
          <a:xfrm>
            <a:off x="3015999" y="2993160"/>
            <a:ext cx="5465056" cy="838151"/>
          </a:xfrm>
          <a:prstGeom prst="rect">
            <a:avLst/>
          </a:prstGeom>
          <a:blipFill rotWithShape="1">
            <a:blip r:embed="rId9">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07" name="Google Shape;3407;p252"/>
          <p:cNvSpPr/>
          <p:nvPr/>
        </p:nvSpPr>
        <p:spPr>
          <a:xfrm>
            <a:off x="3120389" y="3051771"/>
            <a:ext cx="5256530" cy="720090"/>
          </a:xfrm>
          <a:custGeom>
            <a:avLst/>
            <a:gdLst/>
            <a:ahLst/>
            <a:cxnLst/>
            <a:rect l="l" t="t" r="r" b="b"/>
            <a:pathLst>
              <a:path w="5256530" h="720089" extrusionOk="0">
                <a:moveTo>
                  <a:pt x="0" y="720001"/>
                </a:moveTo>
                <a:lnTo>
                  <a:pt x="5256529" y="720001"/>
                </a:lnTo>
                <a:lnTo>
                  <a:pt x="5256529" y="0"/>
                </a:lnTo>
                <a:lnTo>
                  <a:pt x="0" y="0"/>
                </a:lnTo>
                <a:lnTo>
                  <a:pt x="0" y="720001"/>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08" name="Google Shape;3408;p252"/>
          <p:cNvSpPr/>
          <p:nvPr/>
        </p:nvSpPr>
        <p:spPr>
          <a:xfrm>
            <a:off x="3048000" y="2979420"/>
            <a:ext cx="865631" cy="865631"/>
          </a:xfrm>
          <a:prstGeom prst="rect">
            <a:avLst/>
          </a:prstGeom>
          <a:blipFill rotWithShape="1">
            <a:blip r:embed="rId10">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09" name="Google Shape;3409;p252"/>
          <p:cNvSpPr/>
          <p:nvPr/>
        </p:nvSpPr>
        <p:spPr>
          <a:xfrm>
            <a:off x="3120389" y="3051810"/>
            <a:ext cx="720090" cy="720090"/>
          </a:xfrm>
          <a:custGeom>
            <a:avLst/>
            <a:gdLst/>
            <a:ahLst/>
            <a:cxnLst/>
            <a:rect l="l" t="t" r="r" b="b"/>
            <a:pathLst>
              <a:path w="720089" h="720089" extrusionOk="0">
                <a:moveTo>
                  <a:pt x="719963" y="0"/>
                </a:moveTo>
                <a:lnTo>
                  <a:pt x="0" y="0"/>
                </a:lnTo>
                <a:lnTo>
                  <a:pt x="0" y="719962"/>
                </a:lnTo>
                <a:lnTo>
                  <a:pt x="719963" y="0"/>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10" name="Google Shape;3410;p252"/>
          <p:cNvSpPr/>
          <p:nvPr/>
        </p:nvSpPr>
        <p:spPr>
          <a:xfrm>
            <a:off x="3009903" y="3881628"/>
            <a:ext cx="5465056" cy="836676"/>
          </a:xfrm>
          <a:prstGeom prst="rect">
            <a:avLst/>
          </a:prstGeom>
          <a:blipFill rotWithShape="1">
            <a:blip r:embed="rId11">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11" name="Google Shape;3411;p252"/>
          <p:cNvSpPr/>
          <p:nvPr/>
        </p:nvSpPr>
        <p:spPr>
          <a:xfrm>
            <a:off x="3114548" y="3939895"/>
            <a:ext cx="5256530" cy="720090"/>
          </a:xfrm>
          <a:custGeom>
            <a:avLst/>
            <a:gdLst/>
            <a:ahLst/>
            <a:cxnLst/>
            <a:rect l="l" t="t" r="r" b="b"/>
            <a:pathLst>
              <a:path w="5256530" h="720089" extrusionOk="0">
                <a:moveTo>
                  <a:pt x="0" y="720001"/>
                </a:moveTo>
                <a:lnTo>
                  <a:pt x="5256530" y="720001"/>
                </a:lnTo>
                <a:lnTo>
                  <a:pt x="5256530" y="0"/>
                </a:lnTo>
                <a:lnTo>
                  <a:pt x="0" y="0"/>
                </a:lnTo>
                <a:lnTo>
                  <a:pt x="0" y="720001"/>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12" name="Google Shape;3412;p252"/>
          <p:cNvSpPr/>
          <p:nvPr/>
        </p:nvSpPr>
        <p:spPr>
          <a:xfrm>
            <a:off x="3041904" y="3867911"/>
            <a:ext cx="865632" cy="864107"/>
          </a:xfrm>
          <a:prstGeom prst="rect">
            <a:avLst/>
          </a:prstGeom>
          <a:blipFill rotWithShape="1">
            <a:blip r:embed="rId12">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13" name="Google Shape;3413;p252"/>
          <p:cNvSpPr/>
          <p:nvPr/>
        </p:nvSpPr>
        <p:spPr>
          <a:xfrm>
            <a:off x="3114548" y="3939895"/>
            <a:ext cx="720090" cy="720090"/>
          </a:xfrm>
          <a:custGeom>
            <a:avLst/>
            <a:gdLst/>
            <a:ahLst/>
            <a:cxnLst/>
            <a:rect l="l" t="t" r="r" b="b"/>
            <a:pathLst>
              <a:path w="720089" h="720089" extrusionOk="0">
                <a:moveTo>
                  <a:pt x="720089" y="0"/>
                </a:moveTo>
                <a:lnTo>
                  <a:pt x="0" y="0"/>
                </a:lnTo>
                <a:lnTo>
                  <a:pt x="0" y="719924"/>
                </a:lnTo>
                <a:lnTo>
                  <a:pt x="720089" y="0"/>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14" name="Google Shape;3414;p252"/>
          <p:cNvSpPr txBox="1"/>
          <p:nvPr/>
        </p:nvSpPr>
        <p:spPr>
          <a:xfrm>
            <a:off x="3223895" y="1292174"/>
            <a:ext cx="271780" cy="331470"/>
          </a:xfrm>
          <a:prstGeom prst="rect">
            <a:avLst/>
          </a:prstGeom>
          <a:noFill/>
          <a:ln>
            <a:noFill/>
          </a:ln>
        </p:spPr>
        <p:txBody>
          <a:bodyPr spcFirstLastPara="1" wrap="square" lIns="0" tIns="13325" rIns="0" bIns="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1" i="0" u="none" strike="noStrike" cap="none">
                <a:solidFill>
                  <a:srgbClr val="FFFFFF"/>
                </a:solidFill>
                <a:latin typeface="Calibri"/>
                <a:ea typeface="Calibri"/>
                <a:cs typeface="Calibri"/>
                <a:sym typeface="Calibri"/>
              </a:rPr>
              <a:t>05</a:t>
            </a:r>
            <a:endParaRPr sz="2000" b="0" i="0" u="none" strike="noStrike" cap="none">
              <a:solidFill>
                <a:schemeClr val="dk1"/>
              </a:solidFill>
              <a:latin typeface="Calibri"/>
              <a:ea typeface="Calibri"/>
              <a:cs typeface="Calibri"/>
              <a:sym typeface="Calibri"/>
            </a:endParaRPr>
          </a:p>
        </p:txBody>
      </p:sp>
      <p:sp>
        <p:nvSpPr>
          <p:cNvPr id="3415" name="Google Shape;3415;p252"/>
          <p:cNvSpPr txBox="1"/>
          <p:nvPr/>
        </p:nvSpPr>
        <p:spPr>
          <a:xfrm>
            <a:off x="3199638" y="2180590"/>
            <a:ext cx="284480" cy="330835"/>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2000"/>
              <a:buFont typeface="Arial"/>
              <a:buNone/>
            </a:pPr>
            <a:r>
              <a:rPr lang="en-US" sz="2000" b="1" i="0" u="none" strike="noStrike" cap="none">
                <a:solidFill>
                  <a:srgbClr val="FFFFFF"/>
                </a:solidFill>
                <a:latin typeface="Calibri"/>
                <a:ea typeface="Calibri"/>
                <a:cs typeface="Calibri"/>
                <a:sym typeface="Calibri"/>
              </a:rPr>
              <a:t>06</a:t>
            </a:r>
            <a:endParaRPr sz="2000" b="0" i="0" u="none" strike="noStrike" cap="none">
              <a:solidFill>
                <a:schemeClr val="dk1"/>
              </a:solidFill>
              <a:latin typeface="Calibri"/>
              <a:ea typeface="Calibri"/>
              <a:cs typeface="Calibri"/>
              <a:sym typeface="Calibri"/>
            </a:endParaRPr>
          </a:p>
        </p:txBody>
      </p:sp>
      <p:sp>
        <p:nvSpPr>
          <p:cNvPr id="3416" name="Google Shape;3416;p252"/>
          <p:cNvSpPr txBox="1"/>
          <p:nvPr/>
        </p:nvSpPr>
        <p:spPr>
          <a:xfrm>
            <a:off x="3200654" y="3069082"/>
            <a:ext cx="271780" cy="330835"/>
          </a:xfrm>
          <a:prstGeom prst="rect">
            <a:avLst/>
          </a:prstGeom>
          <a:noFill/>
          <a:ln>
            <a:noFill/>
          </a:ln>
        </p:spPr>
        <p:txBody>
          <a:bodyPr spcFirstLastPara="1" wrap="square" lIns="0" tIns="12700" rIns="0" bIns="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1" i="0" u="none" strike="noStrike" cap="none">
                <a:solidFill>
                  <a:srgbClr val="FFFFFF"/>
                </a:solidFill>
                <a:latin typeface="Calibri"/>
                <a:ea typeface="Calibri"/>
                <a:cs typeface="Calibri"/>
                <a:sym typeface="Calibri"/>
              </a:rPr>
              <a:t>07</a:t>
            </a:r>
            <a:endParaRPr sz="2000" b="0" i="0" u="none" strike="noStrike" cap="none">
              <a:solidFill>
                <a:schemeClr val="dk1"/>
              </a:solidFill>
              <a:latin typeface="Calibri"/>
              <a:ea typeface="Calibri"/>
              <a:cs typeface="Calibri"/>
              <a:sym typeface="Calibri"/>
            </a:endParaRPr>
          </a:p>
        </p:txBody>
      </p:sp>
      <p:sp>
        <p:nvSpPr>
          <p:cNvPr id="3417" name="Google Shape;3417;p252"/>
          <p:cNvSpPr txBox="1"/>
          <p:nvPr/>
        </p:nvSpPr>
        <p:spPr>
          <a:xfrm>
            <a:off x="3189097" y="3957320"/>
            <a:ext cx="271780" cy="331470"/>
          </a:xfrm>
          <a:prstGeom prst="rect">
            <a:avLst/>
          </a:prstGeom>
          <a:noFill/>
          <a:ln>
            <a:noFill/>
          </a:ln>
        </p:spPr>
        <p:txBody>
          <a:bodyPr spcFirstLastPara="1" wrap="square" lIns="0" tIns="13325" rIns="0" bIns="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1" i="0" u="none" strike="noStrike" cap="none">
                <a:solidFill>
                  <a:srgbClr val="FFFFFF"/>
                </a:solidFill>
                <a:latin typeface="Calibri"/>
                <a:ea typeface="Calibri"/>
                <a:cs typeface="Calibri"/>
                <a:sym typeface="Calibri"/>
              </a:rPr>
              <a:t>08</a:t>
            </a:r>
            <a:endParaRPr sz="2000" b="0" i="0" u="none" strike="noStrike" cap="none">
              <a:solidFill>
                <a:schemeClr val="dk1"/>
              </a:solidFill>
              <a:latin typeface="Calibri"/>
              <a:ea typeface="Calibri"/>
              <a:cs typeface="Calibri"/>
              <a:sym typeface="Calibri"/>
            </a:endParaRPr>
          </a:p>
        </p:txBody>
      </p:sp>
      <p:sp>
        <p:nvSpPr>
          <p:cNvPr id="3418" name="Google Shape;3418;p252"/>
          <p:cNvSpPr txBox="1"/>
          <p:nvPr/>
        </p:nvSpPr>
        <p:spPr>
          <a:xfrm>
            <a:off x="3943858" y="1308912"/>
            <a:ext cx="848360" cy="549910"/>
          </a:xfrm>
          <a:prstGeom prst="rect">
            <a:avLst/>
          </a:prstGeom>
          <a:noFill/>
          <a:ln>
            <a:noFill/>
          </a:ln>
        </p:spPr>
        <p:txBody>
          <a:bodyPr spcFirstLastPara="1" wrap="square" lIns="0" tIns="81275" rIns="0" bIns="0"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404040"/>
                </a:solidFill>
                <a:latin typeface="Calibri"/>
                <a:ea typeface="Calibri"/>
                <a:cs typeface="Calibri"/>
                <a:sym typeface="Calibri"/>
              </a:rPr>
              <a:t>HOPE Scale</a:t>
            </a:r>
            <a:endParaRPr sz="1400" b="0" i="0" u="none" strike="noStrike" cap="none">
              <a:solidFill>
                <a:schemeClr val="dk1"/>
              </a:solidFill>
              <a:latin typeface="Calibri"/>
              <a:ea typeface="Calibri"/>
              <a:cs typeface="Calibri"/>
              <a:sym typeface="Calibri"/>
            </a:endParaRPr>
          </a:p>
          <a:p>
            <a:pPr marL="0" marR="0" lvl="0" indent="0" algn="l" rtl="0">
              <a:lnSpc>
                <a:spcPct val="100000"/>
              </a:lnSpc>
              <a:spcBef>
                <a:spcPts val="465"/>
              </a:spcBef>
              <a:spcAft>
                <a:spcPts val="0"/>
              </a:spcAft>
              <a:buClr>
                <a:srgbClr val="000000"/>
              </a:buClr>
              <a:buSzPts val="1200"/>
              <a:buFont typeface="Arial"/>
              <a:buNone/>
            </a:pPr>
            <a:r>
              <a:rPr lang="en-US" sz="1200" b="0" i="0" u="none" strike="noStrike" cap="none">
                <a:solidFill>
                  <a:srgbClr val="404040"/>
                </a:solidFill>
                <a:latin typeface="Calibri"/>
                <a:ea typeface="Calibri"/>
                <a:cs typeface="Calibri"/>
                <a:sym typeface="Calibri"/>
              </a:rPr>
              <a:t>…</a:t>
            </a:r>
            <a:endParaRPr sz="1200" b="0" i="0" u="none" strike="noStrike" cap="none">
              <a:solidFill>
                <a:schemeClr val="dk1"/>
              </a:solidFill>
              <a:latin typeface="Calibri"/>
              <a:ea typeface="Calibri"/>
              <a:cs typeface="Calibri"/>
              <a:sym typeface="Calibri"/>
            </a:endParaRPr>
          </a:p>
        </p:txBody>
      </p:sp>
      <p:sp>
        <p:nvSpPr>
          <p:cNvPr id="3419" name="Google Shape;3419;p252"/>
          <p:cNvSpPr txBox="1"/>
          <p:nvPr/>
        </p:nvSpPr>
        <p:spPr>
          <a:xfrm>
            <a:off x="3931158" y="2203500"/>
            <a:ext cx="4146550" cy="732790"/>
          </a:xfrm>
          <a:prstGeom prst="rect">
            <a:avLst/>
          </a:prstGeom>
          <a:noFill/>
          <a:ln>
            <a:noFill/>
          </a:ln>
        </p:spPr>
        <p:txBody>
          <a:bodyPr spcFirstLastPara="1" wrap="square" lIns="0" tIns="81275" rIns="0" bIns="0" anchor="t" anchorCtr="0">
            <a:noAutofit/>
          </a:bodyPr>
          <a:lstStyle/>
          <a:p>
            <a:pPr marL="1270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404040"/>
                </a:solidFill>
                <a:latin typeface="Calibri"/>
                <a:ea typeface="Calibri"/>
                <a:cs typeface="Calibri"/>
                <a:sym typeface="Calibri"/>
              </a:rPr>
              <a:t>Life Orientation Test-Revised</a:t>
            </a:r>
            <a:endParaRPr sz="1400" b="0" i="0" u="none" strike="noStrike" cap="none">
              <a:solidFill>
                <a:schemeClr val="dk1"/>
              </a:solidFill>
              <a:latin typeface="Calibri"/>
              <a:ea typeface="Calibri"/>
              <a:cs typeface="Calibri"/>
              <a:sym typeface="Calibri"/>
            </a:endParaRPr>
          </a:p>
          <a:p>
            <a:pPr marL="12700" marR="5080" lvl="0" indent="0" algn="l" rtl="0">
              <a:lnSpc>
                <a:spcPct val="100000"/>
              </a:lnSpc>
              <a:spcBef>
                <a:spcPts val="465"/>
              </a:spcBef>
              <a:spcAft>
                <a:spcPts val="0"/>
              </a:spcAft>
              <a:buClr>
                <a:srgbClr val="000000"/>
              </a:buClr>
              <a:buSzPts val="1200"/>
              <a:buFont typeface="Arial"/>
              <a:buNone/>
            </a:pPr>
            <a:r>
              <a:rPr lang="en-US" sz="1200" b="0" i="0" u="none" strike="noStrike" cap="none">
                <a:solidFill>
                  <a:srgbClr val="404040"/>
                </a:solidFill>
                <a:latin typeface="Calibri"/>
                <a:ea typeface="Calibri"/>
                <a:cs typeface="Calibri"/>
                <a:sym typeface="Calibri"/>
              </a:rPr>
              <a:t>Kecenderungan individu untuk memandang masa depannya secara  optimis</a:t>
            </a:r>
            <a:endParaRPr sz="1200" b="0" i="0" u="none" strike="noStrike" cap="none">
              <a:solidFill>
                <a:schemeClr val="dk1"/>
              </a:solidFill>
              <a:latin typeface="Calibri"/>
              <a:ea typeface="Calibri"/>
              <a:cs typeface="Calibri"/>
              <a:sym typeface="Calibri"/>
            </a:endParaRPr>
          </a:p>
        </p:txBody>
      </p:sp>
      <p:sp>
        <p:nvSpPr>
          <p:cNvPr id="3420" name="Google Shape;3420;p252"/>
          <p:cNvSpPr txBox="1"/>
          <p:nvPr/>
        </p:nvSpPr>
        <p:spPr>
          <a:xfrm>
            <a:off x="3943858" y="3098088"/>
            <a:ext cx="4100195" cy="549910"/>
          </a:xfrm>
          <a:prstGeom prst="rect">
            <a:avLst/>
          </a:prstGeom>
          <a:noFill/>
          <a:ln>
            <a:noFill/>
          </a:ln>
        </p:spPr>
        <p:txBody>
          <a:bodyPr spcFirstLastPara="1" wrap="square" lIns="0" tIns="81275" rIns="0" bIns="0"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404040"/>
                </a:solidFill>
                <a:latin typeface="Calibri"/>
                <a:ea typeface="Calibri"/>
                <a:cs typeface="Calibri"/>
                <a:sym typeface="Calibri"/>
              </a:rPr>
              <a:t>Satisfaction with Life Scale</a:t>
            </a:r>
            <a:endParaRPr sz="1400" b="0" i="0" u="none" strike="noStrike" cap="none">
              <a:solidFill>
                <a:schemeClr val="dk1"/>
              </a:solidFill>
              <a:latin typeface="Calibri"/>
              <a:ea typeface="Calibri"/>
              <a:cs typeface="Calibri"/>
              <a:sym typeface="Calibri"/>
            </a:endParaRPr>
          </a:p>
          <a:p>
            <a:pPr marL="0" marR="0" lvl="0" indent="0" algn="l" rtl="0">
              <a:lnSpc>
                <a:spcPct val="100000"/>
              </a:lnSpc>
              <a:spcBef>
                <a:spcPts val="465"/>
              </a:spcBef>
              <a:spcAft>
                <a:spcPts val="0"/>
              </a:spcAft>
              <a:buClr>
                <a:srgbClr val="000000"/>
              </a:buClr>
              <a:buSzPts val="1200"/>
              <a:buFont typeface="Arial"/>
              <a:buNone/>
            </a:pPr>
            <a:r>
              <a:rPr lang="en-US" sz="1200" b="0" i="0" u="none" strike="noStrike" cap="none">
                <a:solidFill>
                  <a:srgbClr val="404040"/>
                </a:solidFill>
                <a:latin typeface="Calibri"/>
                <a:ea typeface="Calibri"/>
                <a:cs typeface="Calibri"/>
                <a:sym typeface="Calibri"/>
              </a:rPr>
              <a:t>Pengukuran kepuasan hidup sebagai proses pertimbangan kognitif</a:t>
            </a:r>
            <a:endParaRPr sz="1200" b="0" i="0" u="none" strike="noStrike" cap="none">
              <a:solidFill>
                <a:schemeClr val="dk1"/>
              </a:solidFill>
              <a:latin typeface="Calibri"/>
              <a:ea typeface="Calibri"/>
              <a:cs typeface="Calibri"/>
              <a:sym typeface="Calibri"/>
            </a:endParaRPr>
          </a:p>
        </p:txBody>
      </p:sp>
      <p:sp>
        <p:nvSpPr>
          <p:cNvPr id="3421" name="Google Shape;3421;p252"/>
          <p:cNvSpPr txBox="1"/>
          <p:nvPr/>
        </p:nvSpPr>
        <p:spPr>
          <a:xfrm>
            <a:off x="3943858" y="3992786"/>
            <a:ext cx="2793365" cy="549275"/>
          </a:xfrm>
          <a:prstGeom prst="rect">
            <a:avLst/>
          </a:prstGeom>
          <a:noFill/>
          <a:ln>
            <a:noFill/>
          </a:ln>
        </p:spPr>
        <p:txBody>
          <a:bodyPr spcFirstLastPara="1" wrap="square" lIns="0" tIns="81275" rIns="0" bIns="0"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404040"/>
                </a:solidFill>
                <a:latin typeface="Calibri"/>
                <a:ea typeface="Calibri"/>
                <a:cs typeface="Calibri"/>
                <a:sym typeface="Calibri"/>
              </a:rPr>
              <a:t>Positive and Negative Affect Schedule</a:t>
            </a:r>
            <a:endParaRPr sz="1400" b="0" i="0" u="none" strike="noStrike" cap="none">
              <a:solidFill>
                <a:schemeClr val="dk1"/>
              </a:solidFill>
              <a:latin typeface="Calibri"/>
              <a:ea typeface="Calibri"/>
              <a:cs typeface="Calibri"/>
              <a:sym typeface="Calibri"/>
            </a:endParaRPr>
          </a:p>
          <a:p>
            <a:pPr marL="0" marR="0" lvl="0" indent="0" algn="l" rtl="0">
              <a:lnSpc>
                <a:spcPct val="100000"/>
              </a:lnSpc>
              <a:spcBef>
                <a:spcPts val="464"/>
              </a:spcBef>
              <a:spcAft>
                <a:spcPts val="0"/>
              </a:spcAft>
              <a:buClr>
                <a:srgbClr val="000000"/>
              </a:buClr>
              <a:buSzPts val="1200"/>
              <a:buFont typeface="Arial"/>
              <a:buNone/>
            </a:pPr>
            <a:r>
              <a:rPr lang="en-US" sz="1200" b="0" i="0" u="none" strike="noStrike" cap="none">
                <a:solidFill>
                  <a:srgbClr val="404040"/>
                </a:solidFill>
                <a:latin typeface="Calibri"/>
                <a:ea typeface="Calibri"/>
                <a:cs typeface="Calibri"/>
                <a:sym typeface="Calibri"/>
              </a:rPr>
              <a:t>Mengukur dua dimensi ortogonal dari afek</a:t>
            </a:r>
            <a:endParaRPr sz="1200" b="0" i="0" u="none" strike="noStrike" cap="none">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035"/>
        <p:cNvGrpSpPr/>
        <p:nvPr/>
      </p:nvGrpSpPr>
      <p:grpSpPr>
        <a:xfrm>
          <a:off x="0" y="0"/>
          <a:ext cx="0" cy="0"/>
          <a:chOff x="0" y="0"/>
          <a:chExt cx="0" cy="0"/>
        </a:xfrm>
      </p:grpSpPr>
      <p:sp>
        <p:nvSpPr>
          <p:cNvPr id="3036" name="Google Shape;3036;p235"/>
          <p:cNvSpPr/>
          <p:nvPr/>
        </p:nvSpPr>
        <p:spPr>
          <a:xfrm>
            <a:off x="0" y="4963502"/>
            <a:ext cx="9144000" cy="180340"/>
          </a:xfrm>
          <a:custGeom>
            <a:avLst/>
            <a:gdLst/>
            <a:ahLst/>
            <a:cxnLst/>
            <a:rect l="l" t="t" r="r" b="b"/>
            <a:pathLst>
              <a:path w="9144000" h="180339" extrusionOk="0">
                <a:moveTo>
                  <a:pt x="0" y="179997"/>
                </a:moveTo>
                <a:lnTo>
                  <a:pt x="9144000" y="179997"/>
                </a:lnTo>
                <a:lnTo>
                  <a:pt x="9144000" y="0"/>
                </a:lnTo>
                <a:lnTo>
                  <a:pt x="0" y="0"/>
                </a:lnTo>
                <a:lnTo>
                  <a:pt x="0" y="179997"/>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037" name="Google Shape;3037;p235"/>
          <p:cNvSpPr/>
          <p:nvPr/>
        </p:nvSpPr>
        <p:spPr>
          <a:xfrm>
            <a:off x="0" y="36008"/>
            <a:ext cx="9144000" cy="0"/>
          </a:xfrm>
          <a:custGeom>
            <a:avLst/>
            <a:gdLst/>
            <a:ahLst/>
            <a:cxnLst/>
            <a:rect l="l" t="t" r="r" b="b"/>
            <a:pathLst>
              <a:path w="9144000" h="120000" extrusionOk="0">
                <a:moveTo>
                  <a:pt x="0" y="0"/>
                </a:moveTo>
                <a:lnTo>
                  <a:pt x="9144000" y="0"/>
                </a:lnTo>
              </a:path>
            </a:pathLst>
          </a:custGeom>
          <a:noFill/>
          <a:ln w="72000" cap="flat" cmpd="sng">
            <a:solidFill>
              <a:srgbClr val="31ADB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038" name="Google Shape;3038;p235"/>
          <p:cNvSpPr txBox="1">
            <a:spLocks noGrp="1"/>
          </p:cNvSpPr>
          <p:nvPr>
            <p:ph type="title"/>
          </p:nvPr>
        </p:nvSpPr>
        <p:spPr>
          <a:xfrm>
            <a:off x="2294001" y="0"/>
            <a:ext cx="4558030" cy="1029969"/>
          </a:xfrm>
          <a:prstGeom prst="rect">
            <a:avLst/>
          </a:prstGeom>
          <a:noFill/>
          <a:ln>
            <a:noFill/>
          </a:ln>
        </p:spPr>
        <p:txBody>
          <a:bodyPr spcFirstLastPara="1" wrap="square" lIns="0" tIns="186050" rIns="0" bIns="0" anchor="ctr" anchorCtr="0">
            <a:noAutofit/>
          </a:bodyPr>
          <a:lstStyle/>
          <a:p>
            <a:pPr marL="0" lvl="0" indent="0" algn="ctr" rtl="0">
              <a:lnSpc>
                <a:spcPct val="100000"/>
              </a:lnSpc>
              <a:spcBef>
                <a:spcPts val="0"/>
              </a:spcBef>
              <a:spcAft>
                <a:spcPts val="0"/>
              </a:spcAft>
              <a:buClr>
                <a:srgbClr val="404040"/>
              </a:buClr>
              <a:buSzPts val="3600"/>
              <a:buFont typeface="Calibri"/>
              <a:buNone/>
            </a:pPr>
            <a:r>
              <a:rPr lang="en-US" sz="3600">
                <a:solidFill>
                  <a:srgbClr val="404040"/>
                </a:solidFill>
                <a:latin typeface="Calibri"/>
                <a:ea typeface="Calibri"/>
                <a:cs typeface="Calibri"/>
                <a:sym typeface="Calibri"/>
              </a:rPr>
              <a:t>PENGUKURAN KEPRIBADIAN</a:t>
            </a:r>
            <a:endParaRPr sz="3600">
              <a:latin typeface="Calibri"/>
              <a:ea typeface="Calibri"/>
              <a:cs typeface="Calibri"/>
              <a:sym typeface="Calibri"/>
            </a:endParaRPr>
          </a:p>
          <a:p>
            <a:pPr marL="0" lvl="0" indent="0" algn="ctr" rtl="0">
              <a:lnSpc>
                <a:spcPct val="100000"/>
              </a:lnSpc>
              <a:spcBef>
                <a:spcPts val="540"/>
              </a:spcBef>
              <a:spcAft>
                <a:spcPts val="0"/>
              </a:spcAft>
              <a:buClr>
                <a:srgbClr val="404040"/>
              </a:buClr>
              <a:buSzPts val="1400"/>
              <a:buFont typeface="Calibri"/>
              <a:buNone/>
            </a:pPr>
            <a:r>
              <a:rPr lang="en-US" sz="1400">
                <a:solidFill>
                  <a:srgbClr val="404040"/>
                </a:solidFill>
                <a:latin typeface="Calibri"/>
                <a:ea typeface="Calibri"/>
                <a:cs typeface="Calibri"/>
                <a:sym typeface="Calibri"/>
              </a:rPr>
              <a:t>ADALAH PENGUKURAN DAN EVALUASI TERHADAP …</a:t>
            </a:r>
            <a:endParaRPr sz="1400">
              <a:latin typeface="Calibri"/>
              <a:ea typeface="Calibri"/>
              <a:cs typeface="Calibri"/>
              <a:sym typeface="Calibri"/>
            </a:endParaRPr>
          </a:p>
        </p:txBody>
      </p:sp>
      <p:sp>
        <p:nvSpPr>
          <p:cNvPr id="3039" name="Google Shape;3039;p235"/>
          <p:cNvSpPr/>
          <p:nvPr/>
        </p:nvSpPr>
        <p:spPr>
          <a:xfrm>
            <a:off x="5460365" y="1296542"/>
            <a:ext cx="648335" cy="648335"/>
          </a:xfrm>
          <a:custGeom>
            <a:avLst/>
            <a:gdLst/>
            <a:ahLst/>
            <a:cxnLst/>
            <a:rect l="l" t="t" r="r" b="b"/>
            <a:pathLst>
              <a:path w="648335" h="648335" extrusionOk="0">
                <a:moveTo>
                  <a:pt x="324104" y="0"/>
                </a:moveTo>
                <a:lnTo>
                  <a:pt x="276222" y="3512"/>
                </a:lnTo>
                <a:lnTo>
                  <a:pt x="230518" y="13716"/>
                </a:lnTo>
                <a:lnTo>
                  <a:pt x="187493" y="30111"/>
                </a:lnTo>
                <a:lnTo>
                  <a:pt x="147650" y="52196"/>
                </a:lnTo>
                <a:lnTo>
                  <a:pt x="111490" y="79472"/>
                </a:lnTo>
                <a:lnTo>
                  <a:pt x="79515" y="111438"/>
                </a:lnTo>
                <a:lnTo>
                  <a:pt x="52228" y="147594"/>
                </a:lnTo>
                <a:lnTo>
                  <a:pt x="30131" y="187438"/>
                </a:lnTo>
                <a:lnTo>
                  <a:pt x="13726" y="230472"/>
                </a:lnTo>
                <a:lnTo>
                  <a:pt x="3515" y="276193"/>
                </a:lnTo>
                <a:lnTo>
                  <a:pt x="0" y="324104"/>
                </a:lnTo>
                <a:lnTo>
                  <a:pt x="3515" y="371982"/>
                </a:lnTo>
                <a:lnTo>
                  <a:pt x="13726" y="417678"/>
                </a:lnTo>
                <a:lnTo>
                  <a:pt x="30131" y="460691"/>
                </a:lnTo>
                <a:lnTo>
                  <a:pt x="52228" y="500519"/>
                </a:lnTo>
                <a:lnTo>
                  <a:pt x="79515" y="536662"/>
                </a:lnTo>
                <a:lnTo>
                  <a:pt x="111490" y="568620"/>
                </a:lnTo>
                <a:lnTo>
                  <a:pt x="147650" y="595890"/>
                </a:lnTo>
                <a:lnTo>
                  <a:pt x="187493" y="617972"/>
                </a:lnTo>
                <a:lnTo>
                  <a:pt x="230518" y="634365"/>
                </a:lnTo>
                <a:lnTo>
                  <a:pt x="276222" y="644568"/>
                </a:lnTo>
                <a:lnTo>
                  <a:pt x="324104" y="648081"/>
                </a:lnTo>
                <a:lnTo>
                  <a:pt x="371982" y="644568"/>
                </a:lnTo>
                <a:lnTo>
                  <a:pt x="417678" y="634365"/>
                </a:lnTo>
                <a:lnTo>
                  <a:pt x="460691" y="617972"/>
                </a:lnTo>
                <a:lnTo>
                  <a:pt x="500519" y="595890"/>
                </a:lnTo>
                <a:lnTo>
                  <a:pt x="536662" y="568620"/>
                </a:lnTo>
                <a:lnTo>
                  <a:pt x="568620" y="536662"/>
                </a:lnTo>
                <a:lnTo>
                  <a:pt x="595890" y="500519"/>
                </a:lnTo>
                <a:lnTo>
                  <a:pt x="617972" y="460691"/>
                </a:lnTo>
                <a:lnTo>
                  <a:pt x="634365" y="417678"/>
                </a:lnTo>
                <a:lnTo>
                  <a:pt x="644568" y="371982"/>
                </a:lnTo>
                <a:lnTo>
                  <a:pt x="648081" y="324104"/>
                </a:lnTo>
                <a:lnTo>
                  <a:pt x="644568" y="276193"/>
                </a:lnTo>
                <a:lnTo>
                  <a:pt x="634365" y="230472"/>
                </a:lnTo>
                <a:lnTo>
                  <a:pt x="617972" y="187438"/>
                </a:lnTo>
                <a:lnTo>
                  <a:pt x="595890" y="147594"/>
                </a:lnTo>
                <a:lnTo>
                  <a:pt x="568620" y="111438"/>
                </a:lnTo>
                <a:lnTo>
                  <a:pt x="536662" y="79472"/>
                </a:lnTo>
                <a:lnTo>
                  <a:pt x="500519" y="52196"/>
                </a:lnTo>
                <a:lnTo>
                  <a:pt x="460691" y="30111"/>
                </a:lnTo>
                <a:lnTo>
                  <a:pt x="417678" y="13716"/>
                </a:lnTo>
                <a:lnTo>
                  <a:pt x="371982" y="3512"/>
                </a:lnTo>
                <a:lnTo>
                  <a:pt x="324104" y="0"/>
                </a:lnTo>
                <a:close/>
              </a:path>
            </a:pathLst>
          </a:custGeom>
          <a:solidFill>
            <a:srgbClr val="F1A30D"/>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040" name="Google Shape;3040;p235"/>
          <p:cNvSpPr/>
          <p:nvPr/>
        </p:nvSpPr>
        <p:spPr>
          <a:xfrm>
            <a:off x="5964428" y="3010789"/>
            <a:ext cx="648335" cy="648335"/>
          </a:xfrm>
          <a:custGeom>
            <a:avLst/>
            <a:gdLst/>
            <a:ahLst/>
            <a:cxnLst/>
            <a:rect l="l" t="t" r="r" b="b"/>
            <a:pathLst>
              <a:path w="648334" h="648335" extrusionOk="0">
                <a:moveTo>
                  <a:pt x="324104" y="0"/>
                </a:moveTo>
                <a:lnTo>
                  <a:pt x="276222" y="3512"/>
                </a:lnTo>
                <a:lnTo>
                  <a:pt x="230518" y="13715"/>
                </a:lnTo>
                <a:lnTo>
                  <a:pt x="187493" y="30108"/>
                </a:lnTo>
                <a:lnTo>
                  <a:pt x="147650" y="52190"/>
                </a:lnTo>
                <a:lnTo>
                  <a:pt x="111490" y="79460"/>
                </a:lnTo>
                <a:lnTo>
                  <a:pt x="79515" y="111418"/>
                </a:lnTo>
                <a:lnTo>
                  <a:pt x="52228" y="147561"/>
                </a:lnTo>
                <a:lnTo>
                  <a:pt x="30131" y="187389"/>
                </a:lnTo>
                <a:lnTo>
                  <a:pt x="13726" y="230402"/>
                </a:lnTo>
                <a:lnTo>
                  <a:pt x="3515" y="276098"/>
                </a:lnTo>
                <a:lnTo>
                  <a:pt x="0" y="323977"/>
                </a:lnTo>
                <a:lnTo>
                  <a:pt x="3515" y="371887"/>
                </a:lnTo>
                <a:lnTo>
                  <a:pt x="13726" y="417608"/>
                </a:lnTo>
                <a:lnTo>
                  <a:pt x="30131" y="460642"/>
                </a:lnTo>
                <a:lnTo>
                  <a:pt x="52228" y="500486"/>
                </a:lnTo>
                <a:lnTo>
                  <a:pt x="79515" y="536642"/>
                </a:lnTo>
                <a:lnTo>
                  <a:pt x="111490" y="568608"/>
                </a:lnTo>
                <a:lnTo>
                  <a:pt x="147650" y="595884"/>
                </a:lnTo>
                <a:lnTo>
                  <a:pt x="187493" y="617969"/>
                </a:lnTo>
                <a:lnTo>
                  <a:pt x="230518" y="634364"/>
                </a:lnTo>
                <a:lnTo>
                  <a:pt x="276222" y="644568"/>
                </a:lnTo>
                <a:lnTo>
                  <a:pt x="324104" y="648081"/>
                </a:lnTo>
                <a:lnTo>
                  <a:pt x="371982" y="644568"/>
                </a:lnTo>
                <a:lnTo>
                  <a:pt x="417678" y="634364"/>
                </a:lnTo>
                <a:lnTo>
                  <a:pt x="460691" y="617969"/>
                </a:lnTo>
                <a:lnTo>
                  <a:pt x="500519" y="595884"/>
                </a:lnTo>
                <a:lnTo>
                  <a:pt x="536662" y="568608"/>
                </a:lnTo>
                <a:lnTo>
                  <a:pt x="568620" y="536642"/>
                </a:lnTo>
                <a:lnTo>
                  <a:pt x="595890" y="500486"/>
                </a:lnTo>
                <a:lnTo>
                  <a:pt x="617972" y="460642"/>
                </a:lnTo>
                <a:lnTo>
                  <a:pt x="634365" y="417608"/>
                </a:lnTo>
                <a:lnTo>
                  <a:pt x="644568" y="371887"/>
                </a:lnTo>
                <a:lnTo>
                  <a:pt x="648080" y="323977"/>
                </a:lnTo>
                <a:lnTo>
                  <a:pt x="644568" y="276098"/>
                </a:lnTo>
                <a:lnTo>
                  <a:pt x="634365" y="230402"/>
                </a:lnTo>
                <a:lnTo>
                  <a:pt x="617972" y="187389"/>
                </a:lnTo>
                <a:lnTo>
                  <a:pt x="595890" y="147561"/>
                </a:lnTo>
                <a:lnTo>
                  <a:pt x="568620" y="111418"/>
                </a:lnTo>
                <a:lnTo>
                  <a:pt x="536662" y="79460"/>
                </a:lnTo>
                <a:lnTo>
                  <a:pt x="500519" y="52190"/>
                </a:lnTo>
                <a:lnTo>
                  <a:pt x="460691" y="30108"/>
                </a:lnTo>
                <a:lnTo>
                  <a:pt x="417678" y="13715"/>
                </a:lnTo>
                <a:lnTo>
                  <a:pt x="371982" y="3512"/>
                </a:lnTo>
                <a:lnTo>
                  <a:pt x="324104" y="0"/>
                </a:lnTo>
                <a:close/>
              </a:path>
            </a:pathLst>
          </a:custGeom>
          <a:solidFill>
            <a:srgbClr val="F1A30D"/>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041" name="Google Shape;3041;p235"/>
          <p:cNvSpPr/>
          <p:nvPr/>
        </p:nvSpPr>
        <p:spPr>
          <a:xfrm>
            <a:off x="5964428" y="2153666"/>
            <a:ext cx="648335" cy="648335"/>
          </a:xfrm>
          <a:custGeom>
            <a:avLst/>
            <a:gdLst/>
            <a:ahLst/>
            <a:cxnLst/>
            <a:rect l="l" t="t" r="r" b="b"/>
            <a:pathLst>
              <a:path w="648334" h="648335" extrusionOk="0">
                <a:moveTo>
                  <a:pt x="324104" y="0"/>
                </a:moveTo>
                <a:lnTo>
                  <a:pt x="276222" y="3512"/>
                </a:lnTo>
                <a:lnTo>
                  <a:pt x="230518" y="13716"/>
                </a:lnTo>
                <a:lnTo>
                  <a:pt x="187493" y="30111"/>
                </a:lnTo>
                <a:lnTo>
                  <a:pt x="147650" y="52196"/>
                </a:lnTo>
                <a:lnTo>
                  <a:pt x="111490" y="79472"/>
                </a:lnTo>
                <a:lnTo>
                  <a:pt x="79515" y="111438"/>
                </a:lnTo>
                <a:lnTo>
                  <a:pt x="52228" y="147594"/>
                </a:lnTo>
                <a:lnTo>
                  <a:pt x="30131" y="187438"/>
                </a:lnTo>
                <a:lnTo>
                  <a:pt x="13726" y="230472"/>
                </a:lnTo>
                <a:lnTo>
                  <a:pt x="3515" y="276193"/>
                </a:lnTo>
                <a:lnTo>
                  <a:pt x="0" y="324103"/>
                </a:lnTo>
                <a:lnTo>
                  <a:pt x="3515" y="371982"/>
                </a:lnTo>
                <a:lnTo>
                  <a:pt x="13726" y="417678"/>
                </a:lnTo>
                <a:lnTo>
                  <a:pt x="30131" y="460691"/>
                </a:lnTo>
                <a:lnTo>
                  <a:pt x="52228" y="500519"/>
                </a:lnTo>
                <a:lnTo>
                  <a:pt x="79515" y="536662"/>
                </a:lnTo>
                <a:lnTo>
                  <a:pt x="111490" y="568620"/>
                </a:lnTo>
                <a:lnTo>
                  <a:pt x="147650" y="595890"/>
                </a:lnTo>
                <a:lnTo>
                  <a:pt x="187493" y="617972"/>
                </a:lnTo>
                <a:lnTo>
                  <a:pt x="230518" y="634365"/>
                </a:lnTo>
                <a:lnTo>
                  <a:pt x="276222" y="644568"/>
                </a:lnTo>
                <a:lnTo>
                  <a:pt x="324104" y="648081"/>
                </a:lnTo>
                <a:lnTo>
                  <a:pt x="371982" y="644568"/>
                </a:lnTo>
                <a:lnTo>
                  <a:pt x="417678" y="634365"/>
                </a:lnTo>
                <a:lnTo>
                  <a:pt x="460691" y="617972"/>
                </a:lnTo>
                <a:lnTo>
                  <a:pt x="500519" y="595890"/>
                </a:lnTo>
                <a:lnTo>
                  <a:pt x="536662" y="568620"/>
                </a:lnTo>
                <a:lnTo>
                  <a:pt x="568620" y="536662"/>
                </a:lnTo>
                <a:lnTo>
                  <a:pt x="595890" y="500519"/>
                </a:lnTo>
                <a:lnTo>
                  <a:pt x="617972" y="460691"/>
                </a:lnTo>
                <a:lnTo>
                  <a:pt x="634365" y="417678"/>
                </a:lnTo>
                <a:lnTo>
                  <a:pt x="644568" y="371982"/>
                </a:lnTo>
                <a:lnTo>
                  <a:pt x="648080" y="324103"/>
                </a:lnTo>
                <a:lnTo>
                  <a:pt x="644568" y="276193"/>
                </a:lnTo>
                <a:lnTo>
                  <a:pt x="634365" y="230472"/>
                </a:lnTo>
                <a:lnTo>
                  <a:pt x="617972" y="187438"/>
                </a:lnTo>
                <a:lnTo>
                  <a:pt x="595890" y="147594"/>
                </a:lnTo>
                <a:lnTo>
                  <a:pt x="568620" y="111438"/>
                </a:lnTo>
                <a:lnTo>
                  <a:pt x="536662" y="79472"/>
                </a:lnTo>
                <a:lnTo>
                  <a:pt x="500519" y="52196"/>
                </a:lnTo>
                <a:lnTo>
                  <a:pt x="460691" y="30111"/>
                </a:lnTo>
                <a:lnTo>
                  <a:pt x="417678" y="13716"/>
                </a:lnTo>
                <a:lnTo>
                  <a:pt x="371982" y="3512"/>
                </a:lnTo>
                <a:lnTo>
                  <a:pt x="324104" y="0"/>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042" name="Google Shape;3042;p235"/>
          <p:cNvSpPr/>
          <p:nvPr/>
        </p:nvSpPr>
        <p:spPr>
          <a:xfrm>
            <a:off x="5460365" y="3867911"/>
            <a:ext cx="648335" cy="648335"/>
          </a:xfrm>
          <a:custGeom>
            <a:avLst/>
            <a:gdLst/>
            <a:ahLst/>
            <a:cxnLst/>
            <a:rect l="l" t="t" r="r" b="b"/>
            <a:pathLst>
              <a:path w="648335" h="648335" extrusionOk="0">
                <a:moveTo>
                  <a:pt x="324104" y="0"/>
                </a:moveTo>
                <a:lnTo>
                  <a:pt x="276222" y="3512"/>
                </a:lnTo>
                <a:lnTo>
                  <a:pt x="230518" y="13717"/>
                </a:lnTo>
                <a:lnTo>
                  <a:pt x="187493" y="30113"/>
                </a:lnTo>
                <a:lnTo>
                  <a:pt x="147650" y="52199"/>
                </a:lnTo>
                <a:lnTo>
                  <a:pt x="111490" y="79473"/>
                </a:lnTo>
                <a:lnTo>
                  <a:pt x="79515" y="111434"/>
                </a:lnTo>
                <a:lnTo>
                  <a:pt x="52228" y="147582"/>
                </a:lnTo>
                <a:lnTo>
                  <a:pt x="30131" y="187415"/>
                </a:lnTo>
                <a:lnTo>
                  <a:pt x="13726" y="230432"/>
                </a:lnTo>
                <a:lnTo>
                  <a:pt x="3515" y="276132"/>
                </a:lnTo>
                <a:lnTo>
                  <a:pt x="0" y="324015"/>
                </a:lnTo>
                <a:lnTo>
                  <a:pt x="3515" y="371900"/>
                </a:lnTo>
                <a:lnTo>
                  <a:pt x="13726" y="417604"/>
                </a:lnTo>
                <a:lnTo>
                  <a:pt x="30131" y="460624"/>
                </a:lnTo>
                <a:lnTo>
                  <a:pt x="52228" y="500461"/>
                </a:lnTo>
                <a:lnTo>
                  <a:pt x="79515" y="536611"/>
                </a:lnTo>
                <a:lnTo>
                  <a:pt x="111490" y="568575"/>
                </a:lnTo>
                <a:lnTo>
                  <a:pt x="147650" y="595852"/>
                </a:lnTo>
                <a:lnTo>
                  <a:pt x="187493" y="617939"/>
                </a:lnTo>
                <a:lnTo>
                  <a:pt x="230518" y="634336"/>
                </a:lnTo>
                <a:lnTo>
                  <a:pt x="276222" y="644542"/>
                </a:lnTo>
                <a:lnTo>
                  <a:pt x="324104" y="648055"/>
                </a:lnTo>
                <a:lnTo>
                  <a:pt x="371982" y="644542"/>
                </a:lnTo>
                <a:lnTo>
                  <a:pt x="417678" y="634336"/>
                </a:lnTo>
                <a:lnTo>
                  <a:pt x="460691" y="617939"/>
                </a:lnTo>
                <a:lnTo>
                  <a:pt x="500519" y="595852"/>
                </a:lnTo>
                <a:lnTo>
                  <a:pt x="536662" y="568575"/>
                </a:lnTo>
                <a:lnTo>
                  <a:pt x="568620" y="536611"/>
                </a:lnTo>
                <a:lnTo>
                  <a:pt x="595890" y="500461"/>
                </a:lnTo>
                <a:lnTo>
                  <a:pt x="617972" y="460624"/>
                </a:lnTo>
                <a:lnTo>
                  <a:pt x="634365" y="417604"/>
                </a:lnTo>
                <a:lnTo>
                  <a:pt x="644568" y="371900"/>
                </a:lnTo>
                <a:lnTo>
                  <a:pt x="648081" y="324015"/>
                </a:lnTo>
                <a:lnTo>
                  <a:pt x="644568" y="276132"/>
                </a:lnTo>
                <a:lnTo>
                  <a:pt x="634365" y="230432"/>
                </a:lnTo>
                <a:lnTo>
                  <a:pt x="617972" y="187415"/>
                </a:lnTo>
                <a:lnTo>
                  <a:pt x="595890" y="147582"/>
                </a:lnTo>
                <a:lnTo>
                  <a:pt x="568620" y="111434"/>
                </a:lnTo>
                <a:lnTo>
                  <a:pt x="536662" y="79473"/>
                </a:lnTo>
                <a:lnTo>
                  <a:pt x="500519" y="52199"/>
                </a:lnTo>
                <a:lnTo>
                  <a:pt x="460691" y="30113"/>
                </a:lnTo>
                <a:lnTo>
                  <a:pt x="417678" y="13717"/>
                </a:lnTo>
                <a:lnTo>
                  <a:pt x="371982" y="3512"/>
                </a:lnTo>
                <a:lnTo>
                  <a:pt x="324104" y="0"/>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043" name="Google Shape;3043;p235"/>
          <p:cNvSpPr/>
          <p:nvPr/>
        </p:nvSpPr>
        <p:spPr>
          <a:xfrm>
            <a:off x="6127115" y="2326639"/>
            <a:ext cx="323215" cy="302260"/>
          </a:xfrm>
          <a:custGeom>
            <a:avLst/>
            <a:gdLst/>
            <a:ahLst/>
            <a:cxnLst/>
            <a:rect l="l" t="t" r="r" b="b"/>
            <a:pathLst>
              <a:path w="323214" h="302260" extrusionOk="0">
                <a:moveTo>
                  <a:pt x="10287" y="42672"/>
                </a:moveTo>
                <a:lnTo>
                  <a:pt x="10287" y="73533"/>
                </a:lnTo>
                <a:lnTo>
                  <a:pt x="0" y="73533"/>
                </a:lnTo>
                <a:lnTo>
                  <a:pt x="0" y="302133"/>
                </a:lnTo>
                <a:lnTo>
                  <a:pt x="322707" y="302133"/>
                </a:lnTo>
                <a:lnTo>
                  <a:pt x="322707" y="278130"/>
                </a:lnTo>
                <a:lnTo>
                  <a:pt x="165735" y="278130"/>
                </a:lnTo>
                <a:lnTo>
                  <a:pt x="157099" y="276733"/>
                </a:lnTo>
                <a:lnTo>
                  <a:pt x="157099" y="276479"/>
                </a:lnTo>
                <a:lnTo>
                  <a:pt x="130056" y="267970"/>
                </a:lnTo>
                <a:lnTo>
                  <a:pt x="22860" y="267970"/>
                </a:lnTo>
                <a:lnTo>
                  <a:pt x="23875" y="52578"/>
                </a:lnTo>
                <a:lnTo>
                  <a:pt x="157099" y="52578"/>
                </a:lnTo>
                <a:lnTo>
                  <a:pt x="157099" y="42926"/>
                </a:lnTo>
                <a:lnTo>
                  <a:pt x="38354" y="42926"/>
                </a:lnTo>
                <a:lnTo>
                  <a:pt x="10287" y="42672"/>
                </a:lnTo>
                <a:close/>
              </a:path>
              <a:path w="323214" h="302260" extrusionOk="0">
                <a:moveTo>
                  <a:pt x="230886" y="259032"/>
                </a:moveTo>
                <a:lnTo>
                  <a:pt x="200644" y="265392"/>
                </a:lnTo>
                <a:lnTo>
                  <a:pt x="165735" y="276479"/>
                </a:lnTo>
                <a:lnTo>
                  <a:pt x="165735" y="278130"/>
                </a:lnTo>
                <a:lnTo>
                  <a:pt x="322707" y="278130"/>
                </a:lnTo>
                <a:lnTo>
                  <a:pt x="322707" y="269875"/>
                </a:lnTo>
                <a:lnTo>
                  <a:pt x="297942" y="269875"/>
                </a:lnTo>
                <a:lnTo>
                  <a:pt x="261604" y="259744"/>
                </a:lnTo>
                <a:lnTo>
                  <a:pt x="230886" y="259032"/>
                </a:lnTo>
                <a:close/>
              </a:path>
              <a:path w="323214" h="302260" extrusionOk="0">
                <a:moveTo>
                  <a:pt x="157099" y="239762"/>
                </a:moveTo>
                <a:lnTo>
                  <a:pt x="66784" y="239762"/>
                </a:lnTo>
                <a:lnTo>
                  <a:pt x="96980" y="242903"/>
                </a:lnTo>
                <a:lnTo>
                  <a:pt x="127390" y="255021"/>
                </a:lnTo>
                <a:lnTo>
                  <a:pt x="157099" y="275463"/>
                </a:lnTo>
                <a:lnTo>
                  <a:pt x="157099" y="239762"/>
                </a:lnTo>
                <a:close/>
              </a:path>
              <a:path w="323214" h="302260" extrusionOk="0">
                <a:moveTo>
                  <a:pt x="239649" y="0"/>
                </a:moveTo>
                <a:lnTo>
                  <a:pt x="219134" y="2841"/>
                </a:lnTo>
                <a:lnTo>
                  <a:pt x="200501" y="10731"/>
                </a:lnTo>
                <a:lnTo>
                  <a:pt x="182963" y="23288"/>
                </a:lnTo>
                <a:lnTo>
                  <a:pt x="165735" y="40132"/>
                </a:lnTo>
                <a:lnTo>
                  <a:pt x="165735" y="275463"/>
                </a:lnTo>
                <a:lnTo>
                  <a:pt x="195423" y="255021"/>
                </a:lnTo>
                <a:lnTo>
                  <a:pt x="225790" y="242903"/>
                </a:lnTo>
                <a:lnTo>
                  <a:pt x="255942" y="239762"/>
                </a:lnTo>
                <a:lnTo>
                  <a:pt x="284966" y="239762"/>
                </a:lnTo>
                <a:lnTo>
                  <a:pt x="284352" y="52578"/>
                </a:lnTo>
                <a:lnTo>
                  <a:pt x="310769" y="52578"/>
                </a:lnTo>
                <a:lnTo>
                  <a:pt x="310769" y="42926"/>
                </a:lnTo>
                <a:lnTo>
                  <a:pt x="284352" y="42926"/>
                </a:lnTo>
                <a:lnTo>
                  <a:pt x="284225" y="9143"/>
                </a:lnTo>
                <a:lnTo>
                  <a:pt x="271974" y="5036"/>
                </a:lnTo>
                <a:lnTo>
                  <a:pt x="260508" y="2190"/>
                </a:lnTo>
                <a:lnTo>
                  <a:pt x="249757" y="535"/>
                </a:lnTo>
                <a:lnTo>
                  <a:pt x="239649" y="0"/>
                </a:lnTo>
                <a:close/>
              </a:path>
              <a:path w="323214" h="302260" extrusionOk="0">
                <a:moveTo>
                  <a:pt x="310769" y="52578"/>
                </a:moveTo>
                <a:lnTo>
                  <a:pt x="298831" y="52578"/>
                </a:lnTo>
                <a:lnTo>
                  <a:pt x="297942" y="269875"/>
                </a:lnTo>
                <a:lnTo>
                  <a:pt x="322707" y="269875"/>
                </a:lnTo>
                <a:lnTo>
                  <a:pt x="322707" y="73533"/>
                </a:lnTo>
                <a:lnTo>
                  <a:pt x="310769" y="73533"/>
                </a:lnTo>
                <a:lnTo>
                  <a:pt x="310769" y="52578"/>
                </a:lnTo>
                <a:close/>
              </a:path>
              <a:path w="323214" h="302260" extrusionOk="0">
                <a:moveTo>
                  <a:pt x="59783" y="257780"/>
                </a:moveTo>
                <a:lnTo>
                  <a:pt x="22860" y="267970"/>
                </a:lnTo>
                <a:lnTo>
                  <a:pt x="130056" y="267970"/>
                </a:lnTo>
                <a:lnTo>
                  <a:pt x="122961" y="265737"/>
                </a:lnTo>
                <a:lnTo>
                  <a:pt x="91836" y="258270"/>
                </a:lnTo>
                <a:lnTo>
                  <a:pt x="59783" y="257780"/>
                </a:lnTo>
                <a:close/>
              </a:path>
              <a:path w="323214" h="302260" extrusionOk="0">
                <a:moveTo>
                  <a:pt x="157099" y="52578"/>
                </a:moveTo>
                <a:lnTo>
                  <a:pt x="38354" y="52578"/>
                </a:lnTo>
                <a:lnTo>
                  <a:pt x="37719" y="246253"/>
                </a:lnTo>
                <a:lnTo>
                  <a:pt x="66784" y="239762"/>
                </a:lnTo>
                <a:lnTo>
                  <a:pt x="157099" y="239762"/>
                </a:lnTo>
                <a:lnTo>
                  <a:pt x="157099" y="52578"/>
                </a:lnTo>
                <a:close/>
              </a:path>
              <a:path w="323214" h="302260" extrusionOk="0">
                <a:moveTo>
                  <a:pt x="284966" y="239762"/>
                </a:moveTo>
                <a:lnTo>
                  <a:pt x="255942" y="239762"/>
                </a:lnTo>
                <a:lnTo>
                  <a:pt x="284988" y="246253"/>
                </a:lnTo>
                <a:lnTo>
                  <a:pt x="284966" y="239762"/>
                </a:lnTo>
                <a:close/>
              </a:path>
              <a:path w="323214" h="302260" extrusionOk="0">
                <a:moveTo>
                  <a:pt x="83058" y="0"/>
                </a:moveTo>
                <a:lnTo>
                  <a:pt x="38481" y="9143"/>
                </a:lnTo>
                <a:lnTo>
                  <a:pt x="38354" y="42926"/>
                </a:lnTo>
                <a:lnTo>
                  <a:pt x="157099" y="42926"/>
                </a:lnTo>
                <a:lnTo>
                  <a:pt x="157099" y="40132"/>
                </a:lnTo>
                <a:lnTo>
                  <a:pt x="139797" y="23288"/>
                </a:lnTo>
                <a:lnTo>
                  <a:pt x="122221" y="10731"/>
                </a:lnTo>
                <a:lnTo>
                  <a:pt x="103574" y="2841"/>
                </a:lnTo>
                <a:lnTo>
                  <a:pt x="83058" y="0"/>
                </a:lnTo>
                <a:close/>
              </a:path>
              <a:path w="323214" h="302260" extrusionOk="0">
                <a:moveTo>
                  <a:pt x="310769" y="42672"/>
                </a:moveTo>
                <a:lnTo>
                  <a:pt x="284352" y="42926"/>
                </a:lnTo>
                <a:lnTo>
                  <a:pt x="310769" y="42926"/>
                </a:lnTo>
                <a:lnTo>
                  <a:pt x="310769" y="42672"/>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044" name="Google Shape;3044;p235"/>
          <p:cNvSpPr/>
          <p:nvPr/>
        </p:nvSpPr>
        <p:spPr>
          <a:xfrm>
            <a:off x="6115430" y="3162173"/>
            <a:ext cx="346075" cy="346075"/>
          </a:xfrm>
          <a:custGeom>
            <a:avLst/>
            <a:gdLst/>
            <a:ahLst/>
            <a:cxnLst/>
            <a:rect l="l" t="t" r="r" b="b"/>
            <a:pathLst>
              <a:path w="346075" h="346075" extrusionOk="0">
                <a:moveTo>
                  <a:pt x="244729" y="273812"/>
                </a:moveTo>
                <a:lnTo>
                  <a:pt x="100965" y="273812"/>
                </a:lnTo>
                <a:lnTo>
                  <a:pt x="172847" y="345694"/>
                </a:lnTo>
                <a:lnTo>
                  <a:pt x="244729" y="273812"/>
                </a:lnTo>
                <a:close/>
              </a:path>
              <a:path w="346075" h="346075" extrusionOk="0">
                <a:moveTo>
                  <a:pt x="70993" y="101853"/>
                </a:moveTo>
                <a:lnTo>
                  <a:pt x="0" y="172846"/>
                </a:lnTo>
                <a:lnTo>
                  <a:pt x="69088" y="241934"/>
                </a:lnTo>
                <a:lnTo>
                  <a:pt x="55673" y="255553"/>
                </a:lnTo>
                <a:lnTo>
                  <a:pt x="41973" y="261826"/>
                </a:lnTo>
                <a:lnTo>
                  <a:pt x="28654" y="267170"/>
                </a:lnTo>
                <a:lnTo>
                  <a:pt x="16383" y="278002"/>
                </a:lnTo>
                <a:lnTo>
                  <a:pt x="9336" y="290653"/>
                </a:lnTo>
                <a:lnTo>
                  <a:pt x="7826" y="304053"/>
                </a:lnTo>
                <a:lnTo>
                  <a:pt x="11007" y="316811"/>
                </a:lnTo>
                <a:lnTo>
                  <a:pt x="18034" y="327532"/>
                </a:lnTo>
                <a:lnTo>
                  <a:pt x="28396" y="334111"/>
                </a:lnTo>
                <a:lnTo>
                  <a:pt x="41973" y="337391"/>
                </a:lnTo>
                <a:lnTo>
                  <a:pt x="56788" y="335551"/>
                </a:lnTo>
                <a:lnTo>
                  <a:pt x="70866" y="326770"/>
                </a:lnTo>
                <a:lnTo>
                  <a:pt x="80069" y="311852"/>
                </a:lnTo>
                <a:lnTo>
                  <a:pt x="83724" y="300005"/>
                </a:lnTo>
                <a:lnTo>
                  <a:pt x="88475" y="288301"/>
                </a:lnTo>
                <a:lnTo>
                  <a:pt x="100965" y="273812"/>
                </a:lnTo>
                <a:lnTo>
                  <a:pt x="244729" y="273812"/>
                </a:lnTo>
                <a:lnTo>
                  <a:pt x="244983" y="273557"/>
                </a:lnTo>
                <a:lnTo>
                  <a:pt x="230641" y="261397"/>
                </a:lnTo>
                <a:lnTo>
                  <a:pt x="219027" y="256762"/>
                </a:lnTo>
                <a:lnTo>
                  <a:pt x="207246" y="253126"/>
                </a:lnTo>
                <a:lnTo>
                  <a:pt x="192405" y="243966"/>
                </a:lnTo>
                <a:lnTo>
                  <a:pt x="183606" y="229871"/>
                </a:lnTo>
                <a:lnTo>
                  <a:pt x="181737" y="215026"/>
                </a:lnTo>
                <a:lnTo>
                  <a:pt x="185011" y="201443"/>
                </a:lnTo>
                <a:lnTo>
                  <a:pt x="191643" y="191134"/>
                </a:lnTo>
                <a:lnTo>
                  <a:pt x="202309" y="184088"/>
                </a:lnTo>
                <a:lnTo>
                  <a:pt x="215058" y="180863"/>
                </a:lnTo>
                <a:lnTo>
                  <a:pt x="337677" y="180863"/>
                </a:lnTo>
                <a:lnTo>
                  <a:pt x="345694" y="172846"/>
                </a:lnTo>
                <a:lnTo>
                  <a:pt x="336534" y="163687"/>
                </a:lnTo>
                <a:lnTo>
                  <a:pt x="133572" y="163687"/>
                </a:lnTo>
                <a:lnTo>
                  <a:pt x="120165" y="162220"/>
                </a:lnTo>
                <a:lnTo>
                  <a:pt x="107569" y="155194"/>
                </a:lnTo>
                <a:lnTo>
                  <a:pt x="96692" y="142751"/>
                </a:lnTo>
                <a:lnTo>
                  <a:pt x="91328" y="129286"/>
                </a:lnTo>
                <a:lnTo>
                  <a:pt x="84941" y="115439"/>
                </a:lnTo>
                <a:lnTo>
                  <a:pt x="70993" y="101853"/>
                </a:lnTo>
                <a:close/>
              </a:path>
              <a:path w="346075" h="346075" extrusionOk="0">
                <a:moveTo>
                  <a:pt x="337677" y="180863"/>
                </a:moveTo>
                <a:lnTo>
                  <a:pt x="215058" y="180863"/>
                </a:lnTo>
                <a:lnTo>
                  <a:pt x="228451" y="182330"/>
                </a:lnTo>
                <a:lnTo>
                  <a:pt x="241046" y="189356"/>
                </a:lnTo>
                <a:lnTo>
                  <a:pt x="251854" y="201588"/>
                </a:lnTo>
                <a:lnTo>
                  <a:pt x="257316" y="215026"/>
                </a:lnTo>
                <a:lnTo>
                  <a:pt x="263423" y="228433"/>
                </a:lnTo>
                <a:lnTo>
                  <a:pt x="276733" y="241807"/>
                </a:lnTo>
                <a:lnTo>
                  <a:pt x="337677" y="180863"/>
                </a:lnTo>
                <a:close/>
              </a:path>
              <a:path w="346075" h="346075" extrusionOk="0">
                <a:moveTo>
                  <a:pt x="172847" y="0"/>
                </a:moveTo>
                <a:lnTo>
                  <a:pt x="102743" y="70103"/>
                </a:lnTo>
                <a:lnTo>
                  <a:pt x="117564" y="82903"/>
                </a:lnTo>
                <a:lnTo>
                  <a:pt x="129397" y="87725"/>
                </a:lnTo>
                <a:lnTo>
                  <a:pt x="141301" y="91356"/>
                </a:lnTo>
                <a:lnTo>
                  <a:pt x="156337" y="100583"/>
                </a:lnTo>
                <a:lnTo>
                  <a:pt x="165117" y="114679"/>
                </a:lnTo>
                <a:lnTo>
                  <a:pt x="166957" y="129524"/>
                </a:lnTo>
                <a:lnTo>
                  <a:pt x="163677" y="143107"/>
                </a:lnTo>
                <a:lnTo>
                  <a:pt x="157099" y="153415"/>
                </a:lnTo>
                <a:lnTo>
                  <a:pt x="146359" y="160462"/>
                </a:lnTo>
                <a:lnTo>
                  <a:pt x="133572" y="163687"/>
                </a:lnTo>
                <a:lnTo>
                  <a:pt x="336534" y="163687"/>
                </a:lnTo>
                <a:lnTo>
                  <a:pt x="276606" y="103758"/>
                </a:lnTo>
                <a:lnTo>
                  <a:pt x="290171" y="89864"/>
                </a:lnTo>
                <a:lnTo>
                  <a:pt x="303974" y="83470"/>
                </a:lnTo>
                <a:lnTo>
                  <a:pt x="317396" y="78077"/>
                </a:lnTo>
                <a:lnTo>
                  <a:pt x="324460" y="71881"/>
                </a:lnTo>
                <a:lnTo>
                  <a:pt x="244729" y="71881"/>
                </a:lnTo>
                <a:lnTo>
                  <a:pt x="172847" y="0"/>
                </a:lnTo>
                <a:close/>
              </a:path>
              <a:path w="346075" h="346075" extrusionOk="0">
                <a:moveTo>
                  <a:pt x="304149" y="7873"/>
                </a:moveTo>
                <a:lnTo>
                  <a:pt x="289304" y="9743"/>
                </a:lnTo>
                <a:lnTo>
                  <a:pt x="275209" y="18541"/>
                </a:lnTo>
                <a:lnTo>
                  <a:pt x="265963" y="33520"/>
                </a:lnTo>
                <a:lnTo>
                  <a:pt x="262302" y="45402"/>
                </a:lnTo>
                <a:lnTo>
                  <a:pt x="257474" y="57189"/>
                </a:lnTo>
                <a:lnTo>
                  <a:pt x="244729" y="71881"/>
                </a:lnTo>
                <a:lnTo>
                  <a:pt x="324460" y="71881"/>
                </a:lnTo>
                <a:lnTo>
                  <a:pt x="329819" y="67182"/>
                </a:lnTo>
                <a:lnTo>
                  <a:pt x="336845" y="54606"/>
                </a:lnTo>
                <a:lnTo>
                  <a:pt x="338312" y="41243"/>
                </a:lnTo>
                <a:lnTo>
                  <a:pt x="335087" y="28499"/>
                </a:lnTo>
                <a:lnTo>
                  <a:pt x="328041" y="17779"/>
                </a:lnTo>
                <a:lnTo>
                  <a:pt x="317732" y="11148"/>
                </a:lnTo>
                <a:lnTo>
                  <a:pt x="304149" y="7873"/>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045" name="Google Shape;3045;p235"/>
          <p:cNvSpPr/>
          <p:nvPr/>
        </p:nvSpPr>
        <p:spPr>
          <a:xfrm>
            <a:off x="5592445" y="1443227"/>
            <a:ext cx="384175" cy="354965"/>
          </a:xfrm>
          <a:custGeom>
            <a:avLst/>
            <a:gdLst/>
            <a:ahLst/>
            <a:cxnLst/>
            <a:rect l="l" t="t" r="r" b="b"/>
            <a:pathLst>
              <a:path w="384175" h="354964" extrusionOk="0">
                <a:moveTo>
                  <a:pt x="76834" y="200660"/>
                </a:moveTo>
                <a:lnTo>
                  <a:pt x="76834" y="279526"/>
                </a:lnTo>
                <a:lnTo>
                  <a:pt x="192024" y="354711"/>
                </a:lnTo>
                <a:lnTo>
                  <a:pt x="307213" y="279526"/>
                </a:lnTo>
                <a:lnTo>
                  <a:pt x="307213" y="275844"/>
                </a:lnTo>
                <a:lnTo>
                  <a:pt x="192024" y="275844"/>
                </a:lnTo>
                <a:lnTo>
                  <a:pt x="76834" y="200660"/>
                </a:lnTo>
                <a:close/>
              </a:path>
              <a:path w="384175" h="354964" extrusionOk="0">
                <a:moveTo>
                  <a:pt x="360679" y="152019"/>
                </a:moveTo>
                <a:lnTo>
                  <a:pt x="347979" y="152019"/>
                </a:lnTo>
                <a:lnTo>
                  <a:pt x="347979" y="223138"/>
                </a:lnTo>
                <a:lnTo>
                  <a:pt x="341629" y="225679"/>
                </a:lnTo>
                <a:lnTo>
                  <a:pt x="337312" y="231775"/>
                </a:lnTo>
                <a:lnTo>
                  <a:pt x="337312" y="245237"/>
                </a:lnTo>
                <a:lnTo>
                  <a:pt x="340613" y="250698"/>
                </a:lnTo>
                <a:lnTo>
                  <a:pt x="345820" y="253492"/>
                </a:lnTo>
                <a:lnTo>
                  <a:pt x="332993" y="318897"/>
                </a:lnTo>
                <a:lnTo>
                  <a:pt x="375665" y="318897"/>
                </a:lnTo>
                <a:lnTo>
                  <a:pt x="362838" y="253492"/>
                </a:lnTo>
                <a:lnTo>
                  <a:pt x="368045" y="250698"/>
                </a:lnTo>
                <a:lnTo>
                  <a:pt x="371347" y="245237"/>
                </a:lnTo>
                <a:lnTo>
                  <a:pt x="371347" y="231775"/>
                </a:lnTo>
                <a:lnTo>
                  <a:pt x="367029" y="225679"/>
                </a:lnTo>
                <a:lnTo>
                  <a:pt x="360679" y="223138"/>
                </a:lnTo>
                <a:lnTo>
                  <a:pt x="360679" y="152019"/>
                </a:lnTo>
                <a:close/>
              </a:path>
              <a:path w="384175" h="354964" extrusionOk="0">
                <a:moveTo>
                  <a:pt x="307213" y="200660"/>
                </a:moveTo>
                <a:lnTo>
                  <a:pt x="192024" y="275844"/>
                </a:lnTo>
                <a:lnTo>
                  <a:pt x="307213" y="275844"/>
                </a:lnTo>
                <a:lnTo>
                  <a:pt x="307213" y="200660"/>
                </a:lnTo>
                <a:close/>
              </a:path>
              <a:path w="384175" h="354964" extrusionOk="0">
                <a:moveTo>
                  <a:pt x="192024" y="0"/>
                </a:moveTo>
                <a:lnTo>
                  <a:pt x="0" y="128016"/>
                </a:lnTo>
                <a:lnTo>
                  <a:pt x="192024" y="256032"/>
                </a:lnTo>
                <a:lnTo>
                  <a:pt x="347979" y="152019"/>
                </a:lnTo>
                <a:lnTo>
                  <a:pt x="360679" y="152019"/>
                </a:lnTo>
                <a:lnTo>
                  <a:pt x="360679" y="143510"/>
                </a:lnTo>
                <a:lnTo>
                  <a:pt x="384047" y="128016"/>
                </a:lnTo>
                <a:lnTo>
                  <a:pt x="192024" y="0"/>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046" name="Google Shape;3046;p235"/>
          <p:cNvSpPr/>
          <p:nvPr/>
        </p:nvSpPr>
        <p:spPr>
          <a:xfrm>
            <a:off x="5629275" y="4008856"/>
            <a:ext cx="338455" cy="338455"/>
          </a:xfrm>
          <a:custGeom>
            <a:avLst/>
            <a:gdLst/>
            <a:ahLst/>
            <a:cxnLst/>
            <a:rect l="l" t="t" r="r" b="b"/>
            <a:pathLst>
              <a:path w="338454" h="338454" extrusionOk="0">
                <a:moveTo>
                  <a:pt x="11557" y="290804"/>
                </a:moveTo>
                <a:lnTo>
                  <a:pt x="0" y="338200"/>
                </a:lnTo>
                <a:lnTo>
                  <a:pt x="47371" y="326732"/>
                </a:lnTo>
                <a:lnTo>
                  <a:pt x="11557" y="290804"/>
                </a:lnTo>
                <a:close/>
              </a:path>
              <a:path w="338454" h="338454" extrusionOk="0">
                <a:moveTo>
                  <a:pt x="54737" y="212432"/>
                </a:moveTo>
                <a:lnTo>
                  <a:pt x="17779" y="281812"/>
                </a:lnTo>
                <a:lnTo>
                  <a:pt x="56387" y="320497"/>
                </a:lnTo>
                <a:lnTo>
                  <a:pt x="125857" y="283425"/>
                </a:lnTo>
                <a:lnTo>
                  <a:pt x="120969" y="276762"/>
                </a:lnTo>
                <a:lnTo>
                  <a:pt x="117998" y="269825"/>
                </a:lnTo>
                <a:lnTo>
                  <a:pt x="117052" y="263110"/>
                </a:lnTo>
                <a:lnTo>
                  <a:pt x="117989" y="258364"/>
                </a:lnTo>
                <a:lnTo>
                  <a:pt x="111908" y="258364"/>
                </a:lnTo>
                <a:lnTo>
                  <a:pt x="81454" y="233930"/>
                </a:lnTo>
                <a:lnTo>
                  <a:pt x="80297" y="226783"/>
                </a:lnTo>
                <a:lnTo>
                  <a:pt x="81303" y="221619"/>
                </a:lnTo>
                <a:lnTo>
                  <a:pt x="75453" y="221619"/>
                </a:lnTo>
                <a:lnTo>
                  <a:pt x="68611" y="220614"/>
                </a:lnTo>
                <a:lnTo>
                  <a:pt x="61531" y="217519"/>
                </a:lnTo>
                <a:lnTo>
                  <a:pt x="54737" y="212432"/>
                </a:lnTo>
                <a:close/>
              </a:path>
              <a:path w="338454" h="338454" extrusionOk="0">
                <a:moveTo>
                  <a:pt x="289813" y="91871"/>
                </a:moveTo>
                <a:lnTo>
                  <a:pt x="136016" y="245706"/>
                </a:lnTo>
                <a:lnTo>
                  <a:pt x="130950" y="253233"/>
                </a:lnTo>
                <a:lnTo>
                  <a:pt x="129111" y="261704"/>
                </a:lnTo>
                <a:lnTo>
                  <a:pt x="130534" y="270101"/>
                </a:lnTo>
                <a:lnTo>
                  <a:pt x="135254" y="277406"/>
                </a:lnTo>
                <a:lnTo>
                  <a:pt x="135762" y="277901"/>
                </a:lnTo>
                <a:lnTo>
                  <a:pt x="136271" y="278358"/>
                </a:lnTo>
                <a:lnTo>
                  <a:pt x="136905" y="278701"/>
                </a:lnTo>
                <a:lnTo>
                  <a:pt x="306832" y="108813"/>
                </a:lnTo>
                <a:lnTo>
                  <a:pt x="289813" y="91871"/>
                </a:lnTo>
                <a:close/>
              </a:path>
              <a:path w="338454" h="338454" extrusionOk="0">
                <a:moveTo>
                  <a:pt x="118237" y="257111"/>
                </a:moveTo>
                <a:lnTo>
                  <a:pt x="111908" y="258364"/>
                </a:lnTo>
                <a:lnTo>
                  <a:pt x="117989" y="258364"/>
                </a:lnTo>
                <a:lnTo>
                  <a:pt x="118237" y="257111"/>
                </a:lnTo>
                <a:close/>
              </a:path>
              <a:path w="338454" h="338454" extrusionOk="0">
                <a:moveTo>
                  <a:pt x="252602" y="54622"/>
                </a:moveTo>
                <a:lnTo>
                  <a:pt x="98044" y="209168"/>
                </a:lnTo>
                <a:lnTo>
                  <a:pt x="93257" y="216420"/>
                </a:lnTo>
                <a:lnTo>
                  <a:pt x="91662" y="224667"/>
                </a:lnTo>
                <a:lnTo>
                  <a:pt x="93257" y="232913"/>
                </a:lnTo>
                <a:lnTo>
                  <a:pt x="98044" y="240156"/>
                </a:lnTo>
                <a:lnTo>
                  <a:pt x="105332" y="244971"/>
                </a:lnTo>
                <a:lnTo>
                  <a:pt x="113585" y="246576"/>
                </a:lnTo>
                <a:lnTo>
                  <a:pt x="121814" y="244971"/>
                </a:lnTo>
                <a:lnTo>
                  <a:pt x="129032" y="240156"/>
                </a:lnTo>
                <a:lnTo>
                  <a:pt x="283590" y="85610"/>
                </a:lnTo>
                <a:lnTo>
                  <a:pt x="252602" y="54622"/>
                </a:lnTo>
                <a:close/>
              </a:path>
              <a:path w="338454" h="338454" extrusionOk="0">
                <a:moveTo>
                  <a:pt x="81534" y="220433"/>
                </a:moveTo>
                <a:lnTo>
                  <a:pt x="75453" y="221619"/>
                </a:lnTo>
                <a:lnTo>
                  <a:pt x="81303" y="221619"/>
                </a:lnTo>
                <a:lnTo>
                  <a:pt x="81534" y="220433"/>
                </a:lnTo>
                <a:close/>
              </a:path>
              <a:path w="338454" h="338454" extrusionOk="0">
                <a:moveTo>
                  <a:pt x="229362" y="31419"/>
                </a:moveTo>
                <a:lnTo>
                  <a:pt x="59562" y="201307"/>
                </a:lnTo>
                <a:lnTo>
                  <a:pt x="59816" y="201917"/>
                </a:lnTo>
                <a:lnTo>
                  <a:pt x="60833" y="202920"/>
                </a:lnTo>
                <a:lnTo>
                  <a:pt x="68115" y="207677"/>
                </a:lnTo>
                <a:lnTo>
                  <a:pt x="76517" y="209127"/>
                </a:lnTo>
                <a:lnTo>
                  <a:pt x="85014" y="207296"/>
                </a:lnTo>
                <a:lnTo>
                  <a:pt x="92583" y="202209"/>
                </a:lnTo>
                <a:lnTo>
                  <a:pt x="246379" y="48374"/>
                </a:lnTo>
                <a:lnTo>
                  <a:pt x="229362" y="31419"/>
                </a:lnTo>
                <a:close/>
              </a:path>
              <a:path w="338454" h="338454" extrusionOk="0">
                <a:moveTo>
                  <a:pt x="278257" y="0"/>
                </a:moveTo>
                <a:lnTo>
                  <a:pt x="264922" y="0"/>
                </a:lnTo>
                <a:lnTo>
                  <a:pt x="258317" y="2539"/>
                </a:lnTo>
                <a:lnTo>
                  <a:pt x="234823" y="25958"/>
                </a:lnTo>
                <a:lnTo>
                  <a:pt x="312292" y="103352"/>
                </a:lnTo>
                <a:lnTo>
                  <a:pt x="330580" y="84988"/>
                </a:lnTo>
                <a:lnTo>
                  <a:pt x="336295" y="76403"/>
                </a:lnTo>
                <a:lnTo>
                  <a:pt x="338200" y="66636"/>
                </a:lnTo>
                <a:lnTo>
                  <a:pt x="336295" y="56870"/>
                </a:lnTo>
                <a:lnTo>
                  <a:pt x="330580" y="48285"/>
                </a:lnTo>
                <a:lnTo>
                  <a:pt x="284861" y="2539"/>
                </a:lnTo>
                <a:lnTo>
                  <a:pt x="278257" y="0"/>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047" name="Google Shape;3047;p235"/>
          <p:cNvSpPr/>
          <p:nvPr/>
        </p:nvSpPr>
        <p:spPr>
          <a:xfrm>
            <a:off x="2875279" y="1296542"/>
            <a:ext cx="648335" cy="648335"/>
          </a:xfrm>
          <a:custGeom>
            <a:avLst/>
            <a:gdLst/>
            <a:ahLst/>
            <a:cxnLst/>
            <a:rect l="l" t="t" r="r" b="b"/>
            <a:pathLst>
              <a:path w="648335" h="648335" extrusionOk="0">
                <a:moveTo>
                  <a:pt x="324103" y="0"/>
                </a:moveTo>
                <a:lnTo>
                  <a:pt x="276222" y="3512"/>
                </a:lnTo>
                <a:lnTo>
                  <a:pt x="230518" y="13716"/>
                </a:lnTo>
                <a:lnTo>
                  <a:pt x="187493" y="30111"/>
                </a:lnTo>
                <a:lnTo>
                  <a:pt x="147650" y="52196"/>
                </a:lnTo>
                <a:lnTo>
                  <a:pt x="111490" y="79472"/>
                </a:lnTo>
                <a:lnTo>
                  <a:pt x="79515" y="111438"/>
                </a:lnTo>
                <a:lnTo>
                  <a:pt x="52228" y="147594"/>
                </a:lnTo>
                <a:lnTo>
                  <a:pt x="30131" y="187438"/>
                </a:lnTo>
                <a:lnTo>
                  <a:pt x="13726" y="230472"/>
                </a:lnTo>
                <a:lnTo>
                  <a:pt x="3515" y="276193"/>
                </a:lnTo>
                <a:lnTo>
                  <a:pt x="0" y="324104"/>
                </a:lnTo>
                <a:lnTo>
                  <a:pt x="3515" y="371982"/>
                </a:lnTo>
                <a:lnTo>
                  <a:pt x="13726" y="417678"/>
                </a:lnTo>
                <a:lnTo>
                  <a:pt x="30131" y="460691"/>
                </a:lnTo>
                <a:lnTo>
                  <a:pt x="52228" y="500519"/>
                </a:lnTo>
                <a:lnTo>
                  <a:pt x="79515" y="536662"/>
                </a:lnTo>
                <a:lnTo>
                  <a:pt x="111490" y="568620"/>
                </a:lnTo>
                <a:lnTo>
                  <a:pt x="147650" y="595890"/>
                </a:lnTo>
                <a:lnTo>
                  <a:pt x="187493" y="617972"/>
                </a:lnTo>
                <a:lnTo>
                  <a:pt x="230518" y="634365"/>
                </a:lnTo>
                <a:lnTo>
                  <a:pt x="276222" y="644568"/>
                </a:lnTo>
                <a:lnTo>
                  <a:pt x="324103" y="648081"/>
                </a:lnTo>
                <a:lnTo>
                  <a:pt x="371982" y="644568"/>
                </a:lnTo>
                <a:lnTo>
                  <a:pt x="417678" y="634365"/>
                </a:lnTo>
                <a:lnTo>
                  <a:pt x="460691" y="617972"/>
                </a:lnTo>
                <a:lnTo>
                  <a:pt x="500519" y="595890"/>
                </a:lnTo>
                <a:lnTo>
                  <a:pt x="536662" y="568620"/>
                </a:lnTo>
                <a:lnTo>
                  <a:pt x="568620" y="536662"/>
                </a:lnTo>
                <a:lnTo>
                  <a:pt x="595890" y="500519"/>
                </a:lnTo>
                <a:lnTo>
                  <a:pt x="617972" y="460691"/>
                </a:lnTo>
                <a:lnTo>
                  <a:pt x="634365" y="417678"/>
                </a:lnTo>
                <a:lnTo>
                  <a:pt x="644568" y="371982"/>
                </a:lnTo>
                <a:lnTo>
                  <a:pt x="648081" y="324104"/>
                </a:lnTo>
                <a:lnTo>
                  <a:pt x="644568" y="276193"/>
                </a:lnTo>
                <a:lnTo>
                  <a:pt x="634365" y="230472"/>
                </a:lnTo>
                <a:lnTo>
                  <a:pt x="617972" y="187438"/>
                </a:lnTo>
                <a:lnTo>
                  <a:pt x="595890" y="147594"/>
                </a:lnTo>
                <a:lnTo>
                  <a:pt x="568620" y="111438"/>
                </a:lnTo>
                <a:lnTo>
                  <a:pt x="536662" y="79472"/>
                </a:lnTo>
                <a:lnTo>
                  <a:pt x="500519" y="52196"/>
                </a:lnTo>
                <a:lnTo>
                  <a:pt x="460691" y="30111"/>
                </a:lnTo>
                <a:lnTo>
                  <a:pt x="417678" y="13716"/>
                </a:lnTo>
                <a:lnTo>
                  <a:pt x="371982" y="3512"/>
                </a:lnTo>
                <a:lnTo>
                  <a:pt x="324103" y="0"/>
                </a:lnTo>
                <a:close/>
              </a:path>
            </a:pathLst>
          </a:custGeom>
          <a:solidFill>
            <a:srgbClr val="F1A30D"/>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048" name="Google Shape;3048;p235"/>
          <p:cNvSpPr/>
          <p:nvPr/>
        </p:nvSpPr>
        <p:spPr>
          <a:xfrm>
            <a:off x="2371344" y="3010789"/>
            <a:ext cx="648335" cy="648335"/>
          </a:xfrm>
          <a:custGeom>
            <a:avLst/>
            <a:gdLst/>
            <a:ahLst/>
            <a:cxnLst/>
            <a:rect l="l" t="t" r="r" b="b"/>
            <a:pathLst>
              <a:path w="648335" h="648335" extrusionOk="0">
                <a:moveTo>
                  <a:pt x="323976" y="0"/>
                </a:moveTo>
                <a:lnTo>
                  <a:pt x="276098" y="3512"/>
                </a:lnTo>
                <a:lnTo>
                  <a:pt x="230402" y="13715"/>
                </a:lnTo>
                <a:lnTo>
                  <a:pt x="187389" y="30108"/>
                </a:lnTo>
                <a:lnTo>
                  <a:pt x="147561" y="52190"/>
                </a:lnTo>
                <a:lnTo>
                  <a:pt x="111418" y="79460"/>
                </a:lnTo>
                <a:lnTo>
                  <a:pt x="79460" y="111418"/>
                </a:lnTo>
                <a:lnTo>
                  <a:pt x="52190" y="147561"/>
                </a:lnTo>
                <a:lnTo>
                  <a:pt x="30108" y="187389"/>
                </a:lnTo>
                <a:lnTo>
                  <a:pt x="13715" y="230402"/>
                </a:lnTo>
                <a:lnTo>
                  <a:pt x="3512" y="276098"/>
                </a:lnTo>
                <a:lnTo>
                  <a:pt x="0" y="323977"/>
                </a:lnTo>
                <a:lnTo>
                  <a:pt x="3512" y="371887"/>
                </a:lnTo>
                <a:lnTo>
                  <a:pt x="13715" y="417608"/>
                </a:lnTo>
                <a:lnTo>
                  <a:pt x="30108" y="460642"/>
                </a:lnTo>
                <a:lnTo>
                  <a:pt x="52190" y="500486"/>
                </a:lnTo>
                <a:lnTo>
                  <a:pt x="79460" y="536642"/>
                </a:lnTo>
                <a:lnTo>
                  <a:pt x="111418" y="568608"/>
                </a:lnTo>
                <a:lnTo>
                  <a:pt x="147561" y="595884"/>
                </a:lnTo>
                <a:lnTo>
                  <a:pt x="187389" y="617969"/>
                </a:lnTo>
                <a:lnTo>
                  <a:pt x="230402" y="634364"/>
                </a:lnTo>
                <a:lnTo>
                  <a:pt x="276098" y="644568"/>
                </a:lnTo>
                <a:lnTo>
                  <a:pt x="323976" y="648081"/>
                </a:lnTo>
                <a:lnTo>
                  <a:pt x="371855" y="644568"/>
                </a:lnTo>
                <a:lnTo>
                  <a:pt x="417551" y="634364"/>
                </a:lnTo>
                <a:lnTo>
                  <a:pt x="460564" y="617969"/>
                </a:lnTo>
                <a:lnTo>
                  <a:pt x="500392" y="595884"/>
                </a:lnTo>
                <a:lnTo>
                  <a:pt x="536535" y="568608"/>
                </a:lnTo>
                <a:lnTo>
                  <a:pt x="568493" y="536642"/>
                </a:lnTo>
                <a:lnTo>
                  <a:pt x="595763" y="500486"/>
                </a:lnTo>
                <a:lnTo>
                  <a:pt x="617845" y="460642"/>
                </a:lnTo>
                <a:lnTo>
                  <a:pt x="634238" y="417608"/>
                </a:lnTo>
                <a:lnTo>
                  <a:pt x="644441" y="371887"/>
                </a:lnTo>
                <a:lnTo>
                  <a:pt x="647954" y="323977"/>
                </a:lnTo>
                <a:lnTo>
                  <a:pt x="644441" y="276098"/>
                </a:lnTo>
                <a:lnTo>
                  <a:pt x="634238" y="230402"/>
                </a:lnTo>
                <a:lnTo>
                  <a:pt x="617845" y="187389"/>
                </a:lnTo>
                <a:lnTo>
                  <a:pt x="595763" y="147561"/>
                </a:lnTo>
                <a:lnTo>
                  <a:pt x="568493" y="111418"/>
                </a:lnTo>
                <a:lnTo>
                  <a:pt x="536535" y="79460"/>
                </a:lnTo>
                <a:lnTo>
                  <a:pt x="500392" y="52190"/>
                </a:lnTo>
                <a:lnTo>
                  <a:pt x="460564" y="30108"/>
                </a:lnTo>
                <a:lnTo>
                  <a:pt x="417551" y="13715"/>
                </a:lnTo>
                <a:lnTo>
                  <a:pt x="371855" y="3512"/>
                </a:lnTo>
                <a:lnTo>
                  <a:pt x="323976" y="0"/>
                </a:lnTo>
                <a:close/>
              </a:path>
            </a:pathLst>
          </a:custGeom>
          <a:solidFill>
            <a:srgbClr val="F1A30D"/>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049" name="Google Shape;3049;p235"/>
          <p:cNvSpPr/>
          <p:nvPr/>
        </p:nvSpPr>
        <p:spPr>
          <a:xfrm>
            <a:off x="2371344" y="2153666"/>
            <a:ext cx="648335" cy="648335"/>
          </a:xfrm>
          <a:custGeom>
            <a:avLst/>
            <a:gdLst/>
            <a:ahLst/>
            <a:cxnLst/>
            <a:rect l="l" t="t" r="r" b="b"/>
            <a:pathLst>
              <a:path w="648335" h="648335" extrusionOk="0">
                <a:moveTo>
                  <a:pt x="323976" y="0"/>
                </a:moveTo>
                <a:lnTo>
                  <a:pt x="276098" y="3512"/>
                </a:lnTo>
                <a:lnTo>
                  <a:pt x="230402" y="13716"/>
                </a:lnTo>
                <a:lnTo>
                  <a:pt x="187389" y="30111"/>
                </a:lnTo>
                <a:lnTo>
                  <a:pt x="147561" y="52196"/>
                </a:lnTo>
                <a:lnTo>
                  <a:pt x="111418" y="79472"/>
                </a:lnTo>
                <a:lnTo>
                  <a:pt x="79460" y="111438"/>
                </a:lnTo>
                <a:lnTo>
                  <a:pt x="52190" y="147594"/>
                </a:lnTo>
                <a:lnTo>
                  <a:pt x="30108" y="187438"/>
                </a:lnTo>
                <a:lnTo>
                  <a:pt x="13715" y="230472"/>
                </a:lnTo>
                <a:lnTo>
                  <a:pt x="3512" y="276193"/>
                </a:lnTo>
                <a:lnTo>
                  <a:pt x="0" y="324103"/>
                </a:lnTo>
                <a:lnTo>
                  <a:pt x="3512" y="371982"/>
                </a:lnTo>
                <a:lnTo>
                  <a:pt x="13715" y="417678"/>
                </a:lnTo>
                <a:lnTo>
                  <a:pt x="30108" y="460691"/>
                </a:lnTo>
                <a:lnTo>
                  <a:pt x="52190" y="500519"/>
                </a:lnTo>
                <a:lnTo>
                  <a:pt x="79460" y="536662"/>
                </a:lnTo>
                <a:lnTo>
                  <a:pt x="111418" y="568620"/>
                </a:lnTo>
                <a:lnTo>
                  <a:pt x="147561" y="595890"/>
                </a:lnTo>
                <a:lnTo>
                  <a:pt x="187389" y="617972"/>
                </a:lnTo>
                <a:lnTo>
                  <a:pt x="230402" y="634365"/>
                </a:lnTo>
                <a:lnTo>
                  <a:pt x="276098" y="644568"/>
                </a:lnTo>
                <a:lnTo>
                  <a:pt x="323976" y="648081"/>
                </a:lnTo>
                <a:lnTo>
                  <a:pt x="371855" y="644568"/>
                </a:lnTo>
                <a:lnTo>
                  <a:pt x="417551" y="634365"/>
                </a:lnTo>
                <a:lnTo>
                  <a:pt x="460564" y="617972"/>
                </a:lnTo>
                <a:lnTo>
                  <a:pt x="500392" y="595890"/>
                </a:lnTo>
                <a:lnTo>
                  <a:pt x="536535" y="568620"/>
                </a:lnTo>
                <a:lnTo>
                  <a:pt x="568493" y="536662"/>
                </a:lnTo>
                <a:lnTo>
                  <a:pt x="595763" y="500519"/>
                </a:lnTo>
                <a:lnTo>
                  <a:pt x="617845" y="460691"/>
                </a:lnTo>
                <a:lnTo>
                  <a:pt x="634238" y="417678"/>
                </a:lnTo>
                <a:lnTo>
                  <a:pt x="644441" y="371982"/>
                </a:lnTo>
                <a:lnTo>
                  <a:pt x="647954" y="324103"/>
                </a:lnTo>
                <a:lnTo>
                  <a:pt x="644441" y="276193"/>
                </a:lnTo>
                <a:lnTo>
                  <a:pt x="634238" y="230472"/>
                </a:lnTo>
                <a:lnTo>
                  <a:pt x="617845" y="187438"/>
                </a:lnTo>
                <a:lnTo>
                  <a:pt x="595763" y="147594"/>
                </a:lnTo>
                <a:lnTo>
                  <a:pt x="568493" y="111438"/>
                </a:lnTo>
                <a:lnTo>
                  <a:pt x="536535" y="79472"/>
                </a:lnTo>
                <a:lnTo>
                  <a:pt x="500392" y="52196"/>
                </a:lnTo>
                <a:lnTo>
                  <a:pt x="460564" y="30111"/>
                </a:lnTo>
                <a:lnTo>
                  <a:pt x="417551" y="13716"/>
                </a:lnTo>
                <a:lnTo>
                  <a:pt x="371855" y="3512"/>
                </a:lnTo>
                <a:lnTo>
                  <a:pt x="323976" y="0"/>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050" name="Google Shape;3050;p235"/>
          <p:cNvSpPr/>
          <p:nvPr/>
        </p:nvSpPr>
        <p:spPr>
          <a:xfrm>
            <a:off x="2875279" y="3867911"/>
            <a:ext cx="648335" cy="648335"/>
          </a:xfrm>
          <a:custGeom>
            <a:avLst/>
            <a:gdLst/>
            <a:ahLst/>
            <a:cxnLst/>
            <a:rect l="l" t="t" r="r" b="b"/>
            <a:pathLst>
              <a:path w="648335" h="648335" extrusionOk="0">
                <a:moveTo>
                  <a:pt x="324103" y="0"/>
                </a:moveTo>
                <a:lnTo>
                  <a:pt x="276222" y="3512"/>
                </a:lnTo>
                <a:lnTo>
                  <a:pt x="230518" y="13717"/>
                </a:lnTo>
                <a:lnTo>
                  <a:pt x="187493" y="30113"/>
                </a:lnTo>
                <a:lnTo>
                  <a:pt x="147650" y="52199"/>
                </a:lnTo>
                <a:lnTo>
                  <a:pt x="111490" y="79473"/>
                </a:lnTo>
                <a:lnTo>
                  <a:pt x="79515" y="111434"/>
                </a:lnTo>
                <a:lnTo>
                  <a:pt x="52228" y="147582"/>
                </a:lnTo>
                <a:lnTo>
                  <a:pt x="30131" y="187415"/>
                </a:lnTo>
                <a:lnTo>
                  <a:pt x="13726" y="230432"/>
                </a:lnTo>
                <a:lnTo>
                  <a:pt x="3515" y="276132"/>
                </a:lnTo>
                <a:lnTo>
                  <a:pt x="0" y="324015"/>
                </a:lnTo>
                <a:lnTo>
                  <a:pt x="3515" y="371900"/>
                </a:lnTo>
                <a:lnTo>
                  <a:pt x="13726" y="417604"/>
                </a:lnTo>
                <a:lnTo>
                  <a:pt x="30131" y="460624"/>
                </a:lnTo>
                <a:lnTo>
                  <a:pt x="52228" y="500461"/>
                </a:lnTo>
                <a:lnTo>
                  <a:pt x="79515" y="536611"/>
                </a:lnTo>
                <a:lnTo>
                  <a:pt x="111490" y="568575"/>
                </a:lnTo>
                <a:lnTo>
                  <a:pt x="147650" y="595852"/>
                </a:lnTo>
                <a:lnTo>
                  <a:pt x="187493" y="617939"/>
                </a:lnTo>
                <a:lnTo>
                  <a:pt x="230518" y="634336"/>
                </a:lnTo>
                <a:lnTo>
                  <a:pt x="276222" y="644542"/>
                </a:lnTo>
                <a:lnTo>
                  <a:pt x="324103" y="648055"/>
                </a:lnTo>
                <a:lnTo>
                  <a:pt x="371982" y="644542"/>
                </a:lnTo>
                <a:lnTo>
                  <a:pt x="417678" y="634336"/>
                </a:lnTo>
                <a:lnTo>
                  <a:pt x="460691" y="617939"/>
                </a:lnTo>
                <a:lnTo>
                  <a:pt x="500519" y="595852"/>
                </a:lnTo>
                <a:lnTo>
                  <a:pt x="536662" y="568575"/>
                </a:lnTo>
                <a:lnTo>
                  <a:pt x="568620" y="536611"/>
                </a:lnTo>
                <a:lnTo>
                  <a:pt x="595890" y="500461"/>
                </a:lnTo>
                <a:lnTo>
                  <a:pt x="617972" y="460624"/>
                </a:lnTo>
                <a:lnTo>
                  <a:pt x="634365" y="417604"/>
                </a:lnTo>
                <a:lnTo>
                  <a:pt x="644568" y="371900"/>
                </a:lnTo>
                <a:lnTo>
                  <a:pt x="648081" y="324015"/>
                </a:lnTo>
                <a:lnTo>
                  <a:pt x="644568" y="276132"/>
                </a:lnTo>
                <a:lnTo>
                  <a:pt x="634365" y="230432"/>
                </a:lnTo>
                <a:lnTo>
                  <a:pt x="617972" y="187415"/>
                </a:lnTo>
                <a:lnTo>
                  <a:pt x="595890" y="147582"/>
                </a:lnTo>
                <a:lnTo>
                  <a:pt x="568620" y="111434"/>
                </a:lnTo>
                <a:lnTo>
                  <a:pt x="536662" y="79473"/>
                </a:lnTo>
                <a:lnTo>
                  <a:pt x="500519" y="52199"/>
                </a:lnTo>
                <a:lnTo>
                  <a:pt x="460691" y="30113"/>
                </a:lnTo>
                <a:lnTo>
                  <a:pt x="417678" y="13717"/>
                </a:lnTo>
                <a:lnTo>
                  <a:pt x="371982" y="3512"/>
                </a:lnTo>
                <a:lnTo>
                  <a:pt x="324103" y="0"/>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051" name="Google Shape;3051;p235"/>
          <p:cNvSpPr/>
          <p:nvPr/>
        </p:nvSpPr>
        <p:spPr>
          <a:xfrm>
            <a:off x="2534030" y="2326639"/>
            <a:ext cx="322580" cy="302260"/>
          </a:xfrm>
          <a:custGeom>
            <a:avLst/>
            <a:gdLst/>
            <a:ahLst/>
            <a:cxnLst/>
            <a:rect l="l" t="t" r="r" b="b"/>
            <a:pathLst>
              <a:path w="322580" h="302260" extrusionOk="0">
                <a:moveTo>
                  <a:pt x="11811" y="42672"/>
                </a:moveTo>
                <a:lnTo>
                  <a:pt x="11811" y="73533"/>
                </a:lnTo>
                <a:lnTo>
                  <a:pt x="0" y="73533"/>
                </a:lnTo>
                <a:lnTo>
                  <a:pt x="0" y="302133"/>
                </a:lnTo>
                <a:lnTo>
                  <a:pt x="322580" y="302133"/>
                </a:lnTo>
                <a:lnTo>
                  <a:pt x="322580" y="278130"/>
                </a:lnTo>
                <a:lnTo>
                  <a:pt x="156971" y="278130"/>
                </a:lnTo>
                <a:lnTo>
                  <a:pt x="156971" y="276479"/>
                </a:lnTo>
                <a:lnTo>
                  <a:pt x="136167" y="269875"/>
                </a:lnTo>
                <a:lnTo>
                  <a:pt x="24764" y="269875"/>
                </a:lnTo>
                <a:lnTo>
                  <a:pt x="23749" y="52578"/>
                </a:lnTo>
                <a:lnTo>
                  <a:pt x="156971" y="52578"/>
                </a:lnTo>
                <a:lnTo>
                  <a:pt x="156971" y="42926"/>
                </a:lnTo>
                <a:lnTo>
                  <a:pt x="38354" y="42926"/>
                </a:lnTo>
                <a:lnTo>
                  <a:pt x="11811" y="42672"/>
                </a:lnTo>
                <a:close/>
              </a:path>
              <a:path w="322580" h="302260" extrusionOk="0">
                <a:moveTo>
                  <a:pt x="262870" y="257780"/>
                </a:moveTo>
                <a:lnTo>
                  <a:pt x="230854" y="258270"/>
                </a:lnTo>
                <a:lnTo>
                  <a:pt x="199743" y="265737"/>
                </a:lnTo>
                <a:lnTo>
                  <a:pt x="165607" y="276479"/>
                </a:lnTo>
                <a:lnTo>
                  <a:pt x="165607" y="276733"/>
                </a:lnTo>
                <a:lnTo>
                  <a:pt x="156971" y="278130"/>
                </a:lnTo>
                <a:lnTo>
                  <a:pt x="322580" y="278130"/>
                </a:lnTo>
                <a:lnTo>
                  <a:pt x="322580" y="267970"/>
                </a:lnTo>
                <a:lnTo>
                  <a:pt x="299719" y="267970"/>
                </a:lnTo>
                <a:lnTo>
                  <a:pt x="262870" y="257780"/>
                </a:lnTo>
                <a:close/>
              </a:path>
              <a:path w="322580" h="302260" extrusionOk="0">
                <a:moveTo>
                  <a:pt x="156971" y="239762"/>
                </a:moveTo>
                <a:lnTo>
                  <a:pt x="66764" y="239762"/>
                </a:lnTo>
                <a:lnTo>
                  <a:pt x="96916" y="242903"/>
                </a:lnTo>
                <a:lnTo>
                  <a:pt x="127283" y="255021"/>
                </a:lnTo>
                <a:lnTo>
                  <a:pt x="156971" y="275463"/>
                </a:lnTo>
                <a:lnTo>
                  <a:pt x="156971" y="239762"/>
                </a:lnTo>
                <a:close/>
              </a:path>
              <a:path w="322580" h="302260" extrusionOk="0">
                <a:moveTo>
                  <a:pt x="239521" y="0"/>
                </a:moveTo>
                <a:lnTo>
                  <a:pt x="219078" y="2841"/>
                </a:lnTo>
                <a:lnTo>
                  <a:pt x="200469" y="10731"/>
                </a:lnTo>
                <a:lnTo>
                  <a:pt x="182907" y="23288"/>
                </a:lnTo>
                <a:lnTo>
                  <a:pt x="165607" y="40132"/>
                </a:lnTo>
                <a:lnTo>
                  <a:pt x="165607" y="275463"/>
                </a:lnTo>
                <a:lnTo>
                  <a:pt x="195296" y="255021"/>
                </a:lnTo>
                <a:lnTo>
                  <a:pt x="225663" y="242903"/>
                </a:lnTo>
                <a:lnTo>
                  <a:pt x="255815" y="239762"/>
                </a:lnTo>
                <a:lnTo>
                  <a:pt x="284839" y="239762"/>
                </a:lnTo>
                <a:lnTo>
                  <a:pt x="284225" y="52578"/>
                </a:lnTo>
                <a:lnTo>
                  <a:pt x="312419" y="52578"/>
                </a:lnTo>
                <a:lnTo>
                  <a:pt x="312419" y="42926"/>
                </a:lnTo>
                <a:lnTo>
                  <a:pt x="284225" y="42926"/>
                </a:lnTo>
                <a:lnTo>
                  <a:pt x="284099" y="9143"/>
                </a:lnTo>
                <a:lnTo>
                  <a:pt x="271918" y="5036"/>
                </a:lnTo>
                <a:lnTo>
                  <a:pt x="260477" y="2190"/>
                </a:lnTo>
                <a:lnTo>
                  <a:pt x="249701" y="535"/>
                </a:lnTo>
                <a:lnTo>
                  <a:pt x="239521" y="0"/>
                </a:lnTo>
                <a:close/>
              </a:path>
              <a:path w="322580" h="302260" extrusionOk="0">
                <a:moveTo>
                  <a:pt x="91773" y="259032"/>
                </a:moveTo>
                <a:lnTo>
                  <a:pt x="61049" y="259744"/>
                </a:lnTo>
                <a:lnTo>
                  <a:pt x="24764" y="269875"/>
                </a:lnTo>
                <a:lnTo>
                  <a:pt x="136167" y="269875"/>
                </a:lnTo>
                <a:lnTo>
                  <a:pt x="122045" y="265392"/>
                </a:lnTo>
                <a:lnTo>
                  <a:pt x="91773" y="259032"/>
                </a:lnTo>
                <a:close/>
              </a:path>
              <a:path w="322580" h="302260" extrusionOk="0">
                <a:moveTo>
                  <a:pt x="312419" y="52578"/>
                </a:moveTo>
                <a:lnTo>
                  <a:pt x="298831" y="52578"/>
                </a:lnTo>
                <a:lnTo>
                  <a:pt x="299719" y="267970"/>
                </a:lnTo>
                <a:lnTo>
                  <a:pt x="322580" y="267970"/>
                </a:lnTo>
                <a:lnTo>
                  <a:pt x="322580" y="73533"/>
                </a:lnTo>
                <a:lnTo>
                  <a:pt x="312419" y="73533"/>
                </a:lnTo>
                <a:lnTo>
                  <a:pt x="312419" y="52578"/>
                </a:lnTo>
                <a:close/>
              </a:path>
              <a:path w="322580" h="302260" extrusionOk="0">
                <a:moveTo>
                  <a:pt x="156971" y="52578"/>
                </a:moveTo>
                <a:lnTo>
                  <a:pt x="38354" y="52578"/>
                </a:lnTo>
                <a:lnTo>
                  <a:pt x="37988" y="149367"/>
                </a:lnTo>
                <a:lnTo>
                  <a:pt x="37836" y="197792"/>
                </a:lnTo>
                <a:lnTo>
                  <a:pt x="37718" y="246253"/>
                </a:lnTo>
                <a:lnTo>
                  <a:pt x="66764" y="239762"/>
                </a:lnTo>
                <a:lnTo>
                  <a:pt x="156971" y="239762"/>
                </a:lnTo>
                <a:lnTo>
                  <a:pt x="156971" y="52578"/>
                </a:lnTo>
                <a:close/>
              </a:path>
              <a:path w="322580" h="302260" extrusionOk="0">
                <a:moveTo>
                  <a:pt x="284839" y="239762"/>
                </a:moveTo>
                <a:lnTo>
                  <a:pt x="255815" y="239762"/>
                </a:lnTo>
                <a:lnTo>
                  <a:pt x="284861" y="246253"/>
                </a:lnTo>
                <a:lnTo>
                  <a:pt x="284839" y="239762"/>
                </a:lnTo>
                <a:close/>
              </a:path>
              <a:path w="322580" h="302260" extrusionOk="0">
                <a:moveTo>
                  <a:pt x="83057" y="0"/>
                </a:moveTo>
                <a:lnTo>
                  <a:pt x="38481" y="9143"/>
                </a:lnTo>
                <a:lnTo>
                  <a:pt x="38354" y="42926"/>
                </a:lnTo>
                <a:lnTo>
                  <a:pt x="156971" y="42926"/>
                </a:lnTo>
                <a:lnTo>
                  <a:pt x="156971" y="40132"/>
                </a:lnTo>
                <a:lnTo>
                  <a:pt x="139672" y="23288"/>
                </a:lnTo>
                <a:lnTo>
                  <a:pt x="122110" y="10731"/>
                </a:lnTo>
                <a:lnTo>
                  <a:pt x="103501" y="2841"/>
                </a:lnTo>
                <a:lnTo>
                  <a:pt x="83057" y="0"/>
                </a:lnTo>
                <a:close/>
              </a:path>
              <a:path w="322580" h="302260" extrusionOk="0">
                <a:moveTo>
                  <a:pt x="312419" y="42672"/>
                </a:moveTo>
                <a:lnTo>
                  <a:pt x="284225" y="42926"/>
                </a:lnTo>
                <a:lnTo>
                  <a:pt x="312419" y="42926"/>
                </a:lnTo>
                <a:lnTo>
                  <a:pt x="312419" y="42672"/>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052" name="Google Shape;3052;p235"/>
          <p:cNvSpPr/>
          <p:nvPr/>
        </p:nvSpPr>
        <p:spPr>
          <a:xfrm>
            <a:off x="2522601" y="3162173"/>
            <a:ext cx="346075" cy="346075"/>
          </a:xfrm>
          <a:custGeom>
            <a:avLst/>
            <a:gdLst/>
            <a:ahLst/>
            <a:cxnLst/>
            <a:rect l="l" t="t" r="r" b="b"/>
            <a:pathLst>
              <a:path w="346075" h="346075" extrusionOk="0">
                <a:moveTo>
                  <a:pt x="337789" y="180863"/>
                </a:moveTo>
                <a:lnTo>
                  <a:pt x="130651" y="180863"/>
                </a:lnTo>
                <a:lnTo>
                  <a:pt x="143438" y="184088"/>
                </a:lnTo>
                <a:lnTo>
                  <a:pt x="154178" y="191134"/>
                </a:lnTo>
                <a:lnTo>
                  <a:pt x="160756" y="201443"/>
                </a:lnTo>
                <a:lnTo>
                  <a:pt x="164036" y="215026"/>
                </a:lnTo>
                <a:lnTo>
                  <a:pt x="162196" y="229871"/>
                </a:lnTo>
                <a:lnTo>
                  <a:pt x="153416" y="243966"/>
                </a:lnTo>
                <a:lnTo>
                  <a:pt x="138572" y="253126"/>
                </a:lnTo>
                <a:lnTo>
                  <a:pt x="126777" y="256762"/>
                </a:lnTo>
                <a:lnTo>
                  <a:pt x="115125" y="261397"/>
                </a:lnTo>
                <a:lnTo>
                  <a:pt x="100711" y="273557"/>
                </a:lnTo>
                <a:lnTo>
                  <a:pt x="172974" y="345694"/>
                </a:lnTo>
                <a:lnTo>
                  <a:pt x="244856" y="273812"/>
                </a:lnTo>
                <a:lnTo>
                  <a:pt x="324668" y="273812"/>
                </a:lnTo>
                <a:lnTo>
                  <a:pt x="317111" y="267170"/>
                </a:lnTo>
                <a:lnTo>
                  <a:pt x="303783" y="261826"/>
                </a:lnTo>
                <a:lnTo>
                  <a:pt x="290075" y="255553"/>
                </a:lnTo>
                <a:lnTo>
                  <a:pt x="276606" y="241934"/>
                </a:lnTo>
                <a:lnTo>
                  <a:pt x="337789" y="180863"/>
                </a:lnTo>
                <a:close/>
              </a:path>
              <a:path w="346075" h="346075" extrusionOk="0">
                <a:moveTo>
                  <a:pt x="324668" y="273812"/>
                </a:moveTo>
                <a:lnTo>
                  <a:pt x="244856" y="273812"/>
                </a:lnTo>
                <a:lnTo>
                  <a:pt x="257272" y="288301"/>
                </a:lnTo>
                <a:lnTo>
                  <a:pt x="261985" y="300005"/>
                </a:lnTo>
                <a:lnTo>
                  <a:pt x="265626" y="311852"/>
                </a:lnTo>
                <a:lnTo>
                  <a:pt x="274828" y="326770"/>
                </a:lnTo>
                <a:lnTo>
                  <a:pt x="288923" y="335551"/>
                </a:lnTo>
                <a:lnTo>
                  <a:pt x="303768" y="337391"/>
                </a:lnTo>
                <a:lnTo>
                  <a:pt x="317351" y="334111"/>
                </a:lnTo>
                <a:lnTo>
                  <a:pt x="327660" y="327532"/>
                </a:lnTo>
                <a:lnTo>
                  <a:pt x="334706" y="316811"/>
                </a:lnTo>
                <a:lnTo>
                  <a:pt x="337931" y="304053"/>
                </a:lnTo>
                <a:lnTo>
                  <a:pt x="336464" y="290653"/>
                </a:lnTo>
                <a:lnTo>
                  <a:pt x="329438" y="278002"/>
                </a:lnTo>
                <a:lnTo>
                  <a:pt x="324668" y="273812"/>
                </a:lnTo>
                <a:close/>
              </a:path>
              <a:path w="346075" h="346075" extrusionOk="0">
                <a:moveTo>
                  <a:pt x="41608" y="7873"/>
                </a:moveTo>
                <a:lnTo>
                  <a:pt x="28017" y="11148"/>
                </a:lnTo>
                <a:lnTo>
                  <a:pt x="17653" y="17779"/>
                </a:lnTo>
                <a:lnTo>
                  <a:pt x="10679" y="28499"/>
                </a:lnTo>
                <a:lnTo>
                  <a:pt x="7493" y="41243"/>
                </a:lnTo>
                <a:lnTo>
                  <a:pt x="8973" y="54606"/>
                </a:lnTo>
                <a:lnTo>
                  <a:pt x="16001" y="67182"/>
                </a:lnTo>
                <a:lnTo>
                  <a:pt x="28368" y="78077"/>
                </a:lnTo>
                <a:lnTo>
                  <a:pt x="41783" y="83470"/>
                </a:lnTo>
                <a:lnTo>
                  <a:pt x="55578" y="89864"/>
                </a:lnTo>
                <a:lnTo>
                  <a:pt x="69087" y="103758"/>
                </a:lnTo>
                <a:lnTo>
                  <a:pt x="0" y="172846"/>
                </a:lnTo>
                <a:lnTo>
                  <a:pt x="69087" y="241807"/>
                </a:lnTo>
                <a:lnTo>
                  <a:pt x="82377" y="228433"/>
                </a:lnTo>
                <a:lnTo>
                  <a:pt x="88534" y="214820"/>
                </a:lnTo>
                <a:lnTo>
                  <a:pt x="93858" y="201588"/>
                </a:lnTo>
                <a:lnTo>
                  <a:pt x="104648" y="189356"/>
                </a:lnTo>
                <a:lnTo>
                  <a:pt x="117244" y="182330"/>
                </a:lnTo>
                <a:lnTo>
                  <a:pt x="130651" y="180863"/>
                </a:lnTo>
                <a:lnTo>
                  <a:pt x="337789" y="180863"/>
                </a:lnTo>
                <a:lnTo>
                  <a:pt x="345821" y="172846"/>
                </a:lnTo>
                <a:lnTo>
                  <a:pt x="336661" y="163687"/>
                </a:lnTo>
                <a:lnTo>
                  <a:pt x="212137" y="163687"/>
                </a:lnTo>
                <a:lnTo>
                  <a:pt x="199388" y="160462"/>
                </a:lnTo>
                <a:lnTo>
                  <a:pt x="188722" y="153415"/>
                </a:lnTo>
                <a:lnTo>
                  <a:pt x="182090" y="143107"/>
                </a:lnTo>
                <a:lnTo>
                  <a:pt x="178816" y="129524"/>
                </a:lnTo>
                <a:lnTo>
                  <a:pt x="180685" y="114679"/>
                </a:lnTo>
                <a:lnTo>
                  <a:pt x="189484" y="100583"/>
                </a:lnTo>
                <a:lnTo>
                  <a:pt x="204464" y="91356"/>
                </a:lnTo>
                <a:lnTo>
                  <a:pt x="216360" y="87725"/>
                </a:lnTo>
                <a:lnTo>
                  <a:pt x="228185" y="82903"/>
                </a:lnTo>
                <a:lnTo>
                  <a:pt x="240899" y="71881"/>
                </a:lnTo>
                <a:lnTo>
                  <a:pt x="100965" y="71881"/>
                </a:lnTo>
                <a:lnTo>
                  <a:pt x="88239" y="57189"/>
                </a:lnTo>
                <a:lnTo>
                  <a:pt x="83454" y="45402"/>
                </a:lnTo>
                <a:lnTo>
                  <a:pt x="79837" y="33520"/>
                </a:lnTo>
                <a:lnTo>
                  <a:pt x="70612" y="18541"/>
                </a:lnTo>
                <a:lnTo>
                  <a:pt x="56461" y="9743"/>
                </a:lnTo>
                <a:lnTo>
                  <a:pt x="41608" y="7873"/>
                </a:lnTo>
                <a:close/>
              </a:path>
              <a:path w="346075" h="346075" extrusionOk="0">
                <a:moveTo>
                  <a:pt x="274828" y="101853"/>
                </a:moveTo>
                <a:lnTo>
                  <a:pt x="260824" y="115439"/>
                </a:lnTo>
                <a:lnTo>
                  <a:pt x="254428" y="129286"/>
                </a:lnTo>
                <a:lnTo>
                  <a:pt x="249056" y="142751"/>
                </a:lnTo>
                <a:lnTo>
                  <a:pt x="238125" y="155194"/>
                </a:lnTo>
                <a:lnTo>
                  <a:pt x="225530" y="162220"/>
                </a:lnTo>
                <a:lnTo>
                  <a:pt x="212137" y="163687"/>
                </a:lnTo>
                <a:lnTo>
                  <a:pt x="336661" y="163687"/>
                </a:lnTo>
                <a:lnTo>
                  <a:pt x="274828" y="101853"/>
                </a:lnTo>
                <a:close/>
              </a:path>
              <a:path w="346075" h="346075" extrusionOk="0">
                <a:moveTo>
                  <a:pt x="172974" y="0"/>
                </a:moveTo>
                <a:lnTo>
                  <a:pt x="100965" y="71881"/>
                </a:lnTo>
                <a:lnTo>
                  <a:pt x="240899" y="71881"/>
                </a:lnTo>
                <a:lnTo>
                  <a:pt x="242950" y="70103"/>
                </a:lnTo>
                <a:lnTo>
                  <a:pt x="172974" y="0"/>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053" name="Google Shape;3053;p235"/>
          <p:cNvSpPr/>
          <p:nvPr/>
        </p:nvSpPr>
        <p:spPr>
          <a:xfrm>
            <a:off x="3007360" y="1443227"/>
            <a:ext cx="384175" cy="354965"/>
          </a:xfrm>
          <a:custGeom>
            <a:avLst/>
            <a:gdLst/>
            <a:ahLst/>
            <a:cxnLst/>
            <a:rect l="l" t="t" r="r" b="b"/>
            <a:pathLst>
              <a:path w="384175" h="354964" extrusionOk="0">
                <a:moveTo>
                  <a:pt x="76834" y="200660"/>
                </a:moveTo>
                <a:lnTo>
                  <a:pt x="76834" y="279526"/>
                </a:lnTo>
                <a:lnTo>
                  <a:pt x="192023" y="354711"/>
                </a:lnTo>
                <a:lnTo>
                  <a:pt x="307213" y="279526"/>
                </a:lnTo>
                <a:lnTo>
                  <a:pt x="307213" y="275844"/>
                </a:lnTo>
                <a:lnTo>
                  <a:pt x="192023" y="275844"/>
                </a:lnTo>
                <a:lnTo>
                  <a:pt x="76834" y="200660"/>
                </a:lnTo>
                <a:close/>
              </a:path>
              <a:path w="384175" h="354964" extrusionOk="0">
                <a:moveTo>
                  <a:pt x="192023" y="0"/>
                </a:moveTo>
                <a:lnTo>
                  <a:pt x="0" y="128016"/>
                </a:lnTo>
                <a:lnTo>
                  <a:pt x="23240" y="143510"/>
                </a:lnTo>
                <a:lnTo>
                  <a:pt x="23240" y="223138"/>
                </a:lnTo>
                <a:lnTo>
                  <a:pt x="17017" y="225679"/>
                </a:lnTo>
                <a:lnTo>
                  <a:pt x="12572" y="231775"/>
                </a:lnTo>
                <a:lnTo>
                  <a:pt x="12572" y="245237"/>
                </a:lnTo>
                <a:lnTo>
                  <a:pt x="16001" y="250698"/>
                </a:lnTo>
                <a:lnTo>
                  <a:pt x="21208" y="253492"/>
                </a:lnTo>
                <a:lnTo>
                  <a:pt x="8381" y="318897"/>
                </a:lnTo>
                <a:lnTo>
                  <a:pt x="51053" y="318897"/>
                </a:lnTo>
                <a:lnTo>
                  <a:pt x="38100" y="253492"/>
                </a:lnTo>
                <a:lnTo>
                  <a:pt x="43306" y="250698"/>
                </a:lnTo>
                <a:lnTo>
                  <a:pt x="46735" y="245237"/>
                </a:lnTo>
                <a:lnTo>
                  <a:pt x="46735" y="231775"/>
                </a:lnTo>
                <a:lnTo>
                  <a:pt x="42290" y="225679"/>
                </a:lnTo>
                <a:lnTo>
                  <a:pt x="36067" y="223138"/>
                </a:lnTo>
                <a:lnTo>
                  <a:pt x="36067" y="152019"/>
                </a:lnTo>
                <a:lnTo>
                  <a:pt x="348043" y="152019"/>
                </a:lnTo>
                <a:lnTo>
                  <a:pt x="384048" y="128016"/>
                </a:lnTo>
                <a:lnTo>
                  <a:pt x="192023" y="0"/>
                </a:lnTo>
                <a:close/>
              </a:path>
              <a:path w="384175" h="354964" extrusionOk="0">
                <a:moveTo>
                  <a:pt x="307213" y="200660"/>
                </a:moveTo>
                <a:lnTo>
                  <a:pt x="192023" y="275844"/>
                </a:lnTo>
                <a:lnTo>
                  <a:pt x="307213" y="275844"/>
                </a:lnTo>
                <a:lnTo>
                  <a:pt x="307213" y="200660"/>
                </a:lnTo>
                <a:close/>
              </a:path>
              <a:path w="384175" h="354964" extrusionOk="0">
                <a:moveTo>
                  <a:pt x="348043" y="152019"/>
                </a:moveTo>
                <a:lnTo>
                  <a:pt x="36067" y="152019"/>
                </a:lnTo>
                <a:lnTo>
                  <a:pt x="192023" y="256032"/>
                </a:lnTo>
                <a:lnTo>
                  <a:pt x="348043" y="152019"/>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054" name="Google Shape;3054;p235"/>
          <p:cNvSpPr/>
          <p:nvPr/>
        </p:nvSpPr>
        <p:spPr>
          <a:xfrm>
            <a:off x="3016250" y="4008856"/>
            <a:ext cx="338455" cy="338455"/>
          </a:xfrm>
          <a:custGeom>
            <a:avLst/>
            <a:gdLst/>
            <a:ahLst/>
            <a:cxnLst/>
            <a:rect l="l" t="t" r="r" b="b"/>
            <a:pathLst>
              <a:path w="338454" h="338454" extrusionOk="0">
                <a:moveTo>
                  <a:pt x="326771" y="290804"/>
                </a:moveTo>
                <a:lnTo>
                  <a:pt x="290829" y="326732"/>
                </a:lnTo>
                <a:lnTo>
                  <a:pt x="338200" y="338200"/>
                </a:lnTo>
                <a:lnTo>
                  <a:pt x="326771" y="290804"/>
                </a:lnTo>
                <a:close/>
              </a:path>
              <a:path w="338454" h="338454" extrusionOk="0">
                <a:moveTo>
                  <a:pt x="219963" y="257111"/>
                </a:moveTo>
                <a:lnTo>
                  <a:pt x="221168" y="263110"/>
                </a:lnTo>
                <a:lnTo>
                  <a:pt x="220265" y="269825"/>
                </a:lnTo>
                <a:lnTo>
                  <a:pt x="217338" y="276762"/>
                </a:lnTo>
                <a:lnTo>
                  <a:pt x="212470" y="283425"/>
                </a:lnTo>
                <a:lnTo>
                  <a:pt x="281813" y="320497"/>
                </a:lnTo>
                <a:lnTo>
                  <a:pt x="320548" y="281812"/>
                </a:lnTo>
                <a:lnTo>
                  <a:pt x="308014" y="258364"/>
                </a:lnTo>
                <a:lnTo>
                  <a:pt x="226345" y="258364"/>
                </a:lnTo>
                <a:lnTo>
                  <a:pt x="219963" y="257111"/>
                </a:lnTo>
                <a:close/>
              </a:path>
              <a:path w="338454" h="338454" extrusionOk="0">
                <a:moveTo>
                  <a:pt x="48387" y="91871"/>
                </a:moveTo>
                <a:lnTo>
                  <a:pt x="31495" y="108813"/>
                </a:lnTo>
                <a:lnTo>
                  <a:pt x="201422" y="278701"/>
                </a:lnTo>
                <a:lnTo>
                  <a:pt x="201930" y="278358"/>
                </a:lnTo>
                <a:lnTo>
                  <a:pt x="202437" y="277901"/>
                </a:lnTo>
                <a:lnTo>
                  <a:pt x="202945" y="277406"/>
                </a:lnTo>
                <a:lnTo>
                  <a:pt x="207740" y="270101"/>
                </a:lnTo>
                <a:lnTo>
                  <a:pt x="209200" y="261704"/>
                </a:lnTo>
                <a:lnTo>
                  <a:pt x="207375" y="253233"/>
                </a:lnTo>
                <a:lnTo>
                  <a:pt x="202311" y="245706"/>
                </a:lnTo>
                <a:lnTo>
                  <a:pt x="48387" y="91871"/>
                </a:lnTo>
                <a:close/>
              </a:path>
              <a:path w="338454" h="338454" extrusionOk="0">
                <a:moveTo>
                  <a:pt x="256666" y="220433"/>
                </a:moveTo>
                <a:lnTo>
                  <a:pt x="257903" y="226783"/>
                </a:lnTo>
                <a:lnTo>
                  <a:pt x="256746" y="233930"/>
                </a:lnTo>
                <a:lnTo>
                  <a:pt x="253327" y="241282"/>
                </a:lnTo>
                <a:lnTo>
                  <a:pt x="247776" y="248246"/>
                </a:lnTo>
                <a:lnTo>
                  <a:pt x="240823" y="253802"/>
                </a:lnTo>
                <a:lnTo>
                  <a:pt x="233489" y="257217"/>
                </a:lnTo>
                <a:lnTo>
                  <a:pt x="226345" y="258364"/>
                </a:lnTo>
                <a:lnTo>
                  <a:pt x="308014" y="258364"/>
                </a:lnTo>
                <a:lnTo>
                  <a:pt x="288374" y="221619"/>
                </a:lnTo>
                <a:lnTo>
                  <a:pt x="262818" y="221619"/>
                </a:lnTo>
                <a:lnTo>
                  <a:pt x="256666" y="220433"/>
                </a:lnTo>
                <a:close/>
              </a:path>
              <a:path w="338454" h="338454" extrusionOk="0">
                <a:moveTo>
                  <a:pt x="85725" y="54622"/>
                </a:moveTo>
                <a:lnTo>
                  <a:pt x="54737" y="85610"/>
                </a:lnTo>
                <a:lnTo>
                  <a:pt x="209169" y="240156"/>
                </a:lnTo>
                <a:lnTo>
                  <a:pt x="216457" y="244971"/>
                </a:lnTo>
                <a:lnTo>
                  <a:pt x="224710" y="246576"/>
                </a:lnTo>
                <a:lnTo>
                  <a:pt x="232939" y="244971"/>
                </a:lnTo>
                <a:lnTo>
                  <a:pt x="240157" y="240156"/>
                </a:lnTo>
                <a:lnTo>
                  <a:pt x="245014" y="232913"/>
                </a:lnTo>
                <a:lnTo>
                  <a:pt x="246634" y="224667"/>
                </a:lnTo>
                <a:lnTo>
                  <a:pt x="245014" y="216420"/>
                </a:lnTo>
                <a:lnTo>
                  <a:pt x="240115" y="209127"/>
                </a:lnTo>
                <a:lnTo>
                  <a:pt x="85725" y="54622"/>
                </a:lnTo>
                <a:close/>
              </a:path>
              <a:path w="338454" h="338454" extrusionOk="0">
                <a:moveTo>
                  <a:pt x="283463" y="212432"/>
                </a:moveTo>
                <a:lnTo>
                  <a:pt x="276740" y="217519"/>
                </a:lnTo>
                <a:lnTo>
                  <a:pt x="269684" y="220614"/>
                </a:lnTo>
                <a:lnTo>
                  <a:pt x="262818" y="221619"/>
                </a:lnTo>
                <a:lnTo>
                  <a:pt x="288374" y="221619"/>
                </a:lnTo>
                <a:lnTo>
                  <a:pt x="283463" y="212432"/>
                </a:lnTo>
                <a:close/>
              </a:path>
              <a:path w="338454" h="338454" extrusionOk="0">
                <a:moveTo>
                  <a:pt x="108838" y="31419"/>
                </a:moveTo>
                <a:lnTo>
                  <a:pt x="91948" y="48374"/>
                </a:lnTo>
                <a:lnTo>
                  <a:pt x="245745" y="202209"/>
                </a:lnTo>
                <a:lnTo>
                  <a:pt x="253295" y="207296"/>
                </a:lnTo>
                <a:lnTo>
                  <a:pt x="261762" y="209127"/>
                </a:lnTo>
                <a:lnTo>
                  <a:pt x="270158" y="207677"/>
                </a:lnTo>
                <a:lnTo>
                  <a:pt x="277495" y="202920"/>
                </a:lnTo>
                <a:lnTo>
                  <a:pt x="278002" y="202425"/>
                </a:lnTo>
                <a:lnTo>
                  <a:pt x="278384" y="201917"/>
                </a:lnTo>
                <a:lnTo>
                  <a:pt x="278764" y="201307"/>
                </a:lnTo>
                <a:lnTo>
                  <a:pt x="108838" y="31419"/>
                </a:lnTo>
                <a:close/>
              </a:path>
              <a:path w="338454" h="338454" extrusionOk="0">
                <a:moveTo>
                  <a:pt x="73279" y="0"/>
                </a:moveTo>
                <a:lnTo>
                  <a:pt x="60070" y="0"/>
                </a:lnTo>
                <a:lnTo>
                  <a:pt x="53339" y="2539"/>
                </a:lnTo>
                <a:lnTo>
                  <a:pt x="48387" y="7607"/>
                </a:lnTo>
                <a:lnTo>
                  <a:pt x="7619" y="48285"/>
                </a:lnTo>
                <a:lnTo>
                  <a:pt x="1905" y="56870"/>
                </a:lnTo>
                <a:lnTo>
                  <a:pt x="0" y="66636"/>
                </a:lnTo>
                <a:lnTo>
                  <a:pt x="1905" y="76403"/>
                </a:lnTo>
                <a:lnTo>
                  <a:pt x="7619" y="84988"/>
                </a:lnTo>
                <a:lnTo>
                  <a:pt x="26035" y="103352"/>
                </a:lnTo>
                <a:lnTo>
                  <a:pt x="103377" y="25958"/>
                </a:lnTo>
                <a:lnTo>
                  <a:pt x="80010" y="2539"/>
                </a:lnTo>
                <a:lnTo>
                  <a:pt x="73279" y="0"/>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055" name="Google Shape;3055;p235"/>
          <p:cNvSpPr/>
          <p:nvPr/>
        </p:nvSpPr>
        <p:spPr>
          <a:xfrm>
            <a:off x="4355972" y="1490649"/>
            <a:ext cx="1415541" cy="2831210"/>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056" name="Google Shape;3056;p235"/>
          <p:cNvSpPr/>
          <p:nvPr/>
        </p:nvSpPr>
        <p:spPr>
          <a:xfrm>
            <a:off x="3211067" y="1401305"/>
            <a:ext cx="1504950" cy="3009900"/>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057" name="Google Shape;3057;p235"/>
          <p:cNvSpPr txBox="1"/>
          <p:nvPr/>
        </p:nvSpPr>
        <p:spPr>
          <a:xfrm>
            <a:off x="2433954" y="1454022"/>
            <a:ext cx="311785" cy="208279"/>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1200"/>
              <a:buFont typeface="Arial"/>
              <a:buNone/>
            </a:pPr>
            <a:r>
              <a:rPr lang="en-US" sz="1200" b="1" i="0" u="none" strike="noStrike" cap="none">
                <a:solidFill>
                  <a:srgbClr val="404040"/>
                </a:solidFill>
                <a:latin typeface="Calibri"/>
                <a:ea typeface="Calibri"/>
                <a:cs typeface="Calibri"/>
                <a:sym typeface="Calibri"/>
              </a:rPr>
              <a:t>Trait</a:t>
            </a:r>
            <a:endParaRPr sz="1200" b="0" i="0" u="none" strike="noStrike" cap="none">
              <a:solidFill>
                <a:schemeClr val="dk1"/>
              </a:solidFill>
              <a:latin typeface="Calibri"/>
              <a:ea typeface="Calibri"/>
              <a:cs typeface="Calibri"/>
              <a:sym typeface="Calibri"/>
            </a:endParaRPr>
          </a:p>
        </p:txBody>
      </p:sp>
      <p:sp>
        <p:nvSpPr>
          <p:cNvPr id="3058" name="Google Shape;3058;p235"/>
          <p:cNvSpPr txBox="1"/>
          <p:nvPr/>
        </p:nvSpPr>
        <p:spPr>
          <a:xfrm>
            <a:off x="1906904" y="2390394"/>
            <a:ext cx="351155" cy="208279"/>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1200"/>
              <a:buFont typeface="Arial"/>
              <a:buNone/>
            </a:pPr>
            <a:r>
              <a:rPr lang="en-US" sz="1200" b="1" i="0" u="none" strike="noStrike" cap="none">
                <a:solidFill>
                  <a:srgbClr val="404040"/>
                </a:solidFill>
                <a:latin typeface="Calibri"/>
                <a:ea typeface="Calibri"/>
                <a:cs typeface="Calibri"/>
                <a:sym typeface="Calibri"/>
              </a:rPr>
              <a:t>State</a:t>
            </a:r>
            <a:endParaRPr sz="1200" b="0" i="0" u="none" strike="noStrike" cap="none">
              <a:solidFill>
                <a:schemeClr val="dk1"/>
              </a:solidFill>
              <a:latin typeface="Calibri"/>
              <a:ea typeface="Calibri"/>
              <a:cs typeface="Calibri"/>
              <a:sym typeface="Calibri"/>
            </a:endParaRPr>
          </a:p>
        </p:txBody>
      </p:sp>
      <p:sp>
        <p:nvSpPr>
          <p:cNvPr id="3059" name="Google Shape;3059;p235"/>
          <p:cNvSpPr txBox="1"/>
          <p:nvPr/>
        </p:nvSpPr>
        <p:spPr>
          <a:xfrm>
            <a:off x="1047394" y="3182873"/>
            <a:ext cx="1209040" cy="208279"/>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1200"/>
              <a:buFont typeface="Arial"/>
              <a:buNone/>
            </a:pPr>
            <a:r>
              <a:rPr lang="en-US" sz="1200" b="1" i="0" u="none" strike="noStrike" cap="none">
                <a:solidFill>
                  <a:srgbClr val="404040"/>
                </a:solidFill>
                <a:latin typeface="Calibri"/>
                <a:ea typeface="Calibri"/>
                <a:cs typeface="Calibri"/>
                <a:sym typeface="Calibri"/>
              </a:rPr>
              <a:t>Dinamika Motivasi</a:t>
            </a:r>
            <a:endParaRPr sz="1200" b="0" i="0" u="none" strike="noStrike" cap="none">
              <a:solidFill>
                <a:schemeClr val="dk1"/>
              </a:solidFill>
              <a:latin typeface="Calibri"/>
              <a:ea typeface="Calibri"/>
              <a:cs typeface="Calibri"/>
              <a:sym typeface="Calibri"/>
            </a:endParaRPr>
          </a:p>
        </p:txBody>
      </p:sp>
      <p:sp>
        <p:nvSpPr>
          <p:cNvPr id="3060" name="Google Shape;3060;p235"/>
          <p:cNvSpPr txBox="1"/>
          <p:nvPr/>
        </p:nvSpPr>
        <p:spPr>
          <a:xfrm>
            <a:off x="1827022" y="4109110"/>
            <a:ext cx="883285" cy="208279"/>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1200"/>
              <a:buFont typeface="Arial"/>
              <a:buNone/>
            </a:pPr>
            <a:r>
              <a:rPr lang="en-US" sz="1200" b="1" i="0" u="none" strike="noStrike" cap="none">
                <a:solidFill>
                  <a:srgbClr val="404040"/>
                </a:solidFill>
                <a:latin typeface="Calibri"/>
                <a:ea typeface="Calibri"/>
                <a:cs typeface="Calibri"/>
                <a:sym typeface="Calibri"/>
              </a:rPr>
              <a:t>Gejala distres</a:t>
            </a:r>
            <a:endParaRPr sz="1200" b="0" i="0" u="none" strike="noStrike" cap="none">
              <a:solidFill>
                <a:schemeClr val="dk1"/>
              </a:solidFill>
              <a:latin typeface="Calibri"/>
              <a:ea typeface="Calibri"/>
              <a:cs typeface="Calibri"/>
              <a:sym typeface="Calibri"/>
            </a:endParaRPr>
          </a:p>
        </p:txBody>
      </p:sp>
      <p:sp>
        <p:nvSpPr>
          <p:cNvPr id="3061" name="Google Shape;3061;p235"/>
          <p:cNvSpPr txBox="1"/>
          <p:nvPr/>
        </p:nvSpPr>
        <p:spPr>
          <a:xfrm>
            <a:off x="6364604" y="1371980"/>
            <a:ext cx="879475" cy="208279"/>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1200"/>
              <a:buFont typeface="Arial"/>
              <a:buNone/>
            </a:pPr>
            <a:r>
              <a:rPr lang="en-US" sz="1200" b="1" i="0" u="none" strike="noStrike" cap="none">
                <a:solidFill>
                  <a:srgbClr val="404040"/>
                </a:solidFill>
                <a:latin typeface="Calibri"/>
                <a:ea typeface="Calibri"/>
                <a:cs typeface="Calibri"/>
                <a:sym typeface="Calibri"/>
              </a:rPr>
              <a:t>Kekuatan Diri</a:t>
            </a:r>
            <a:endParaRPr sz="1200" b="0" i="0" u="none" strike="noStrike" cap="none">
              <a:solidFill>
                <a:schemeClr val="dk1"/>
              </a:solidFill>
              <a:latin typeface="Calibri"/>
              <a:ea typeface="Calibri"/>
              <a:cs typeface="Calibri"/>
              <a:sym typeface="Calibri"/>
            </a:endParaRPr>
          </a:p>
        </p:txBody>
      </p:sp>
      <p:sp>
        <p:nvSpPr>
          <p:cNvPr id="3062" name="Google Shape;3062;p235"/>
          <p:cNvSpPr txBox="1"/>
          <p:nvPr/>
        </p:nvSpPr>
        <p:spPr>
          <a:xfrm>
            <a:off x="6884034" y="2318385"/>
            <a:ext cx="1239520" cy="208279"/>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1200"/>
              <a:buFont typeface="Arial"/>
              <a:buNone/>
            </a:pPr>
            <a:r>
              <a:rPr lang="en-US" sz="1200" b="1" i="0" u="none" strike="noStrike" cap="none">
                <a:solidFill>
                  <a:srgbClr val="404040"/>
                </a:solidFill>
                <a:latin typeface="Calibri"/>
                <a:ea typeface="Calibri"/>
                <a:cs typeface="Calibri"/>
                <a:sym typeface="Calibri"/>
              </a:rPr>
              <a:t>Sikap &amp; Pandangan</a:t>
            </a:r>
            <a:endParaRPr sz="1200" b="0" i="0" u="none" strike="noStrike" cap="none">
              <a:solidFill>
                <a:schemeClr val="dk1"/>
              </a:solidFill>
              <a:latin typeface="Calibri"/>
              <a:ea typeface="Calibri"/>
              <a:cs typeface="Calibri"/>
              <a:sym typeface="Calibri"/>
            </a:endParaRPr>
          </a:p>
        </p:txBody>
      </p:sp>
      <p:sp>
        <p:nvSpPr>
          <p:cNvPr id="3063" name="Google Shape;3063;p235"/>
          <p:cNvSpPr txBox="1"/>
          <p:nvPr/>
        </p:nvSpPr>
        <p:spPr>
          <a:xfrm>
            <a:off x="6901688" y="3182873"/>
            <a:ext cx="1191260" cy="391160"/>
          </a:xfrm>
          <a:prstGeom prst="rect">
            <a:avLst/>
          </a:prstGeom>
          <a:noFill/>
          <a:ln>
            <a:noFill/>
          </a:ln>
        </p:spPr>
        <p:txBody>
          <a:bodyPr spcFirstLastPara="1" wrap="square" lIns="0" tIns="12700" rIns="0" bIns="0" anchor="t" anchorCtr="0">
            <a:noAutofit/>
          </a:bodyPr>
          <a:lstStyle/>
          <a:p>
            <a:pPr marL="12700" marR="5080" lvl="0" indent="0" algn="l" rtl="0">
              <a:lnSpc>
                <a:spcPct val="100000"/>
              </a:lnSpc>
              <a:spcBef>
                <a:spcPts val="0"/>
              </a:spcBef>
              <a:spcAft>
                <a:spcPts val="0"/>
              </a:spcAft>
              <a:buClr>
                <a:srgbClr val="000000"/>
              </a:buClr>
              <a:buSzPts val="1200"/>
              <a:buFont typeface="Arial"/>
              <a:buNone/>
            </a:pPr>
            <a:r>
              <a:rPr lang="en-US" sz="1200" b="1" i="0" u="none" strike="noStrike" cap="none">
                <a:solidFill>
                  <a:srgbClr val="404040"/>
                </a:solidFill>
                <a:latin typeface="Calibri"/>
                <a:ea typeface="Calibri"/>
                <a:cs typeface="Calibri"/>
                <a:sym typeface="Calibri"/>
              </a:rPr>
              <a:t>Gaya Berpikir atau  bertindak</a:t>
            </a:r>
            <a:endParaRPr sz="1200" b="0" i="0" u="none" strike="noStrike" cap="none">
              <a:solidFill>
                <a:schemeClr val="dk1"/>
              </a:solidFill>
              <a:latin typeface="Calibri"/>
              <a:ea typeface="Calibri"/>
              <a:cs typeface="Calibri"/>
              <a:sym typeface="Calibri"/>
            </a:endParaRPr>
          </a:p>
        </p:txBody>
      </p:sp>
      <p:sp>
        <p:nvSpPr>
          <p:cNvPr id="3064" name="Google Shape;3064;p235"/>
          <p:cNvSpPr txBox="1"/>
          <p:nvPr/>
        </p:nvSpPr>
        <p:spPr>
          <a:xfrm>
            <a:off x="6329553" y="4047235"/>
            <a:ext cx="1423035" cy="391160"/>
          </a:xfrm>
          <a:prstGeom prst="rect">
            <a:avLst/>
          </a:prstGeom>
          <a:noFill/>
          <a:ln>
            <a:noFill/>
          </a:ln>
        </p:spPr>
        <p:txBody>
          <a:bodyPr spcFirstLastPara="1" wrap="square" lIns="0" tIns="12700" rIns="0" bIns="0" anchor="t" anchorCtr="0">
            <a:noAutofit/>
          </a:bodyPr>
          <a:lstStyle/>
          <a:p>
            <a:pPr marL="12700" marR="5080" lvl="0" indent="0" algn="l" rtl="0">
              <a:lnSpc>
                <a:spcPct val="100000"/>
              </a:lnSpc>
              <a:spcBef>
                <a:spcPts val="0"/>
              </a:spcBef>
              <a:spcAft>
                <a:spcPts val="0"/>
              </a:spcAft>
              <a:buClr>
                <a:srgbClr val="000000"/>
              </a:buClr>
              <a:buSzPts val="1200"/>
              <a:buFont typeface="Arial"/>
              <a:buNone/>
            </a:pPr>
            <a:r>
              <a:rPr lang="en-US" sz="1200" b="1" i="0" u="none" strike="noStrike" cap="none">
                <a:solidFill>
                  <a:srgbClr val="404040"/>
                </a:solidFill>
                <a:latin typeface="Calibri"/>
                <a:ea typeface="Calibri"/>
                <a:cs typeface="Calibri"/>
                <a:sym typeface="Calibri"/>
              </a:rPr>
              <a:t>Karakteristik lain yang  terkait</a:t>
            </a:r>
            <a:endParaRPr sz="1200" b="0" i="0" u="none" strike="noStrike" cap="none">
              <a:solidFill>
                <a:schemeClr val="dk1"/>
              </a:solidFill>
              <a:latin typeface="Calibri"/>
              <a:ea typeface="Calibri"/>
              <a:cs typeface="Calibri"/>
              <a:sym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425"/>
        <p:cNvGrpSpPr/>
        <p:nvPr/>
      </p:nvGrpSpPr>
      <p:grpSpPr>
        <a:xfrm>
          <a:off x="0" y="0"/>
          <a:ext cx="0" cy="0"/>
          <a:chOff x="0" y="0"/>
          <a:chExt cx="0" cy="0"/>
        </a:xfrm>
      </p:grpSpPr>
      <p:sp>
        <p:nvSpPr>
          <p:cNvPr id="3426" name="Google Shape;3426;p253"/>
          <p:cNvSpPr/>
          <p:nvPr/>
        </p:nvSpPr>
        <p:spPr>
          <a:xfrm>
            <a:off x="0" y="0"/>
            <a:ext cx="1581785" cy="5143500"/>
          </a:xfrm>
          <a:custGeom>
            <a:avLst/>
            <a:gdLst/>
            <a:ahLst/>
            <a:cxnLst/>
            <a:rect l="l" t="t" r="r" b="b"/>
            <a:pathLst>
              <a:path w="1581785" h="5143500" extrusionOk="0">
                <a:moveTo>
                  <a:pt x="1581593" y="5143499"/>
                </a:moveTo>
                <a:lnTo>
                  <a:pt x="1581593" y="0"/>
                </a:lnTo>
                <a:lnTo>
                  <a:pt x="0" y="0"/>
                </a:lnTo>
                <a:lnTo>
                  <a:pt x="0" y="5143499"/>
                </a:lnTo>
                <a:lnTo>
                  <a:pt x="1581593" y="5143499"/>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27" name="Google Shape;3427;p253"/>
          <p:cNvSpPr/>
          <p:nvPr/>
        </p:nvSpPr>
        <p:spPr>
          <a:xfrm>
            <a:off x="789482" y="938199"/>
            <a:ext cx="1584198" cy="3515995"/>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28" name="Google Shape;3428;p253"/>
          <p:cNvSpPr/>
          <p:nvPr/>
        </p:nvSpPr>
        <p:spPr>
          <a:xfrm>
            <a:off x="789482" y="938199"/>
            <a:ext cx="792086" cy="3515995"/>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29" name="Google Shape;3429;p253"/>
          <p:cNvSpPr txBox="1">
            <a:spLocks noGrp="1"/>
          </p:cNvSpPr>
          <p:nvPr>
            <p:ph type="title"/>
          </p:nvPr>
        </p:nvSpPr>
        <p:spPr>
          <a:xfrm>
            <a:off x="2634742" y="345135"/>
            <a:ext cx="5991225" cy="514350"/>
          </a:xfrm>
          <a:prstGeom prst="rect">
            <a:avLst/>
          </a:prstGeom>
          <a:noFill/>
          <a:ln>
            <a:noFill/>
          </a:ln>
        </p:spPr>
        <p:txBody>
          <a:bodyPr spcFirstLastPara="1" wrap="square" lIns="0" tIns="13325" rIns="0" bIns="0" anchor="ctr" anchorCtr="0">
            <a:noAutofit/>
          </a:bodyPr>
          <a:lstStyle/>
          <a:p>
            <a:pPr marL="12700" lvl="0" indent="0" algn="l" rtl="0">
              <a:lnSpc>
                <a:spcPct val="100000"/>
              </a:lnSpc>
              <a:spcBef>
                <a:spcPts val="0"/>
              </a:spcBef>
              <a:spcAft>
                <a:spcPts val="0"/>
              </a:spcAft>
              <a:buClr>
                <a:srgbClr val="000000"/>
              </a:buClr>
              <a:buSzPts val="3200"/>
              <a:buFont typeface="Calibri"/>
              <a:buNone/>
            </a:pPr>
            <a:r>
              <a:rPr lang="en-US" sz="3200">
                <a:solidFill>
                  <a:srgbClr val="000000"/>
                </a:solidFill>
                <a:latin typeface="Calibri"/>
                <a:ea typeface="Calibri"/>
                <a:cs typeface="Calibri"/>
                <a:sym typeface="Calibri"/>
              </a:rPr>
              <a:t>PENGUKURAN SIFAT KEPRIBADIAN POSITIF</a:t>
            </a:r>
            <a:endParaRPr sz="3200">
              <a:latin typeface="Calibri"/>
              <a:ea typeface="Calibri"/>
              <a:cs typeface="Calibri"/>
              <a:sym typeface="Calibri"/>
            </a:endParaRPr>
          </a:p>
        </p:txBody>
      </p:sp>
      <p:sp>
        <p:nvSpPr>
          <p:cNvPr id="3430" name="Google Shape;3430;p253"/>
          <p:cNvSpPr/>
          <p:nvPr/>
        </p:nvSpPr>
        <p:spPr>
          <a:xfrm>
            <a:off x="3028191" y="1216176"/>
            <a:ext cx="5465056" cy="838151"/>
          </a:xfrm>
          <a:prstGeom prst="rect">
            <a:avLst/>
          </a:prstGeom>
          <a:blipFill rotWithShape="1">
            <a:blip r:embed="rId5">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31" name="Google Shape;3431;p253"/>
          <p:cNvSpPr/>
          <p:nvPr/>
        </p:nvSpPr>
        <p:spPr>
          <a:xfrm>
            <a:off x="3131820" y="1275549"/>
            <a:ext cx="5256530" cy="720090"/>
          </a:xfrm>
          <a:custGeom>
            <a:avLst/>
            <a:gdLst/>
            <a:ahLst/>
            <a:cxnLst/>
            <a:rect l="l" t="t" r="r" b="b"/>
            <a:pathLst>
              <a:path w="5256530" h="720089" extrusionOk="0">
                <a:moveTo>
                  <a:pt x="0" y="720001"/>
                </a:moveTo>
                <a:lnTo>
                  <a:pt x="5256530" y="720001"/>
                </a:lnTo>
                <a:lnTo>
                  <a:pt x="5256530" y="0"/>
                </a:lnTo>
                <a:lnTo>
                  <a:pt x="0" y="0"/>
                </a:lnTo>
                <a:lnTo>
                  <a:pt x="0" y="720001"/>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32" name="Google Shape;3432;p253"/>
          <p:cNvSpPr/>
          <p:nvPr/>
        </p:nvSpPr>
        <p:spPr>
          <a:xfrm>
            <a:off x="3058667" y="1202436"/>
            <a:ext cx="865632" cy="865632"/>
          </a:xfrm>
          <a:prstGeom prst="rect">
            <a:avLst/>
          </a:prstGeom>
          <a:blipFill rotWithShape="1">
            <a:blip r:embed="rId6">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33" name="Google Shape;3433;p253"/>
          <p:cNvSpPr/>
          <p:nvPr/>
        </p:nvSpPr>
        <p:spPr>
          <a:xfrm>
            <a:off x="3131820" y="1275588"/>
            <a:ext cx="720090" cy="720090"/>
          </a:xfrm>
          <a:custGeom>
            <a:avLst/>
            <a:gdLst/>
            <a:ahLst/>
            <a:cxnLst/>
            <a:rect l="l" t="t" r="r" b="b"/>
            <a:pathLst>
              <a:path w="720089" h="720089" extrusionOk="0">
                <a:moveTo>
                  <a:pt x="719963" y="0"/>
                </a:moveTo>
                <a:lnTo>
                  <a:pt x="0" y="0"/>
                </a:lnTo>
                <a:lnTo>
                  <a:pt x="0" y="719963"/>
                </a:lnTo>
                <a:lnTo>
                  <a:pt x="719963" y="0"/>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34" name="Google Shape;3434;p253"/>
          <p:cNvSpPr/>
          <p:nvPr/>
        </p:nvSpPr>
        <p:spPr>
          <a:xfrm>
            <a:off x="3022095" y="2104668"/>
            <a:ext cx="5465056" cy="838151"/>
          </a:xfrm>
          <a:prstGeom prst="rect">
            <a:avLst/>
          </a:prstGeom>
          <a:blipFill rotWithShape="1">
            <a:blip r:embed="rId7">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35" name="Google Shape;3435;p253"/>
          <p:cNvSpPr/>
          <p:nvPr/>
        </p:nvSpPr>
        <p:spPr>
          <a:xfrm>
            <a:off x="3126104" y="2163660"/>
            <a:ext cx="5256530" cy="720090"/>
          </a:xfrm>
          <a:custGeom>
            <a:avLst/>
            <a:gdLst/>
            <a:ahLst/>
            <a:cxnLst/>
            <a:rect l="l" t="t" r="r" b="b"/>
            <a:pathLst>
              <a:path w="5256530" h="720089" extrusionOk="0">
                <a:moveTo>
                  <a:pt x="0" y="720001"/>
                </a:moveTo>
                <a:lnTo>
                  <a:pt x="5256530" y="720001"/>
                </a:lnTo>
                <a:lnTo>
                  <a:pt x="5256530" y="0"/>
                </a:lnTo>
                <a:lnTo>
                  <a:pt x="0" y="0"/>
                </a:lnTo>
                <a:lnTo>
                  <a:pt x="0" y="720001"/>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36" name="Google Shape;3436;p253"/>
          <p:cNvSpPr/>
          <p:nvPr/>
        </p:nvSpPr>
        <p:spPr>
          <a:xfrm>
            <a:off x="3054095" y="2090927"/>
            <a:ext cx="864107" cy="865632"/>
          </a:xfrm>
          <a:prstGeom prst="rect">
            <a:avLst/>
          </a:prstGeom>
          <a:blipFill rotWithShape="1">
            <a:blip r:embed="rId8">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37" name="Google Shape;3437;p253"/>
          <p:cNvSpPr/>
          <p:nvPr/>
        </p:nvSpPr>
        <p:spPr>
          <a:xfrm>
            <a:off x="3126104" y="2163698"/>
            <a:ext cx="720090" cy="720090"/>
          </a:xfrm>
          <a:custGeom>
            <a:avLst/>
            <a:gdLst/>
            <a:ahLst/>
            <a:cxnLst/>
            <a:rect l="l" t="t" r="r" b="b"/>
            <a:pathLst>
              <a:path w="720089" h="720089" extrusionOk="0">
                <a:moveTo>
                  <a:pt x="719962" y="0"/>
                </a:moveTo>
                <a:lnTo>
                  <a:pt x="0" y="0"/>
                </a:lnTo>
                <a:lnTo>
                  <a:pt x="0" y="719963"/>
                </a:lnTo>
                <a:lnTo>
                  <a:pt x="719962" y="0"/>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38" name="Google Shape;3438;p253"/>
          <p:cNvSpPr txBox="1"/>
          <p:nvPr/>
        </p:nvSpPr>
        <p:spPr>
          <a:xfrm>
            <a:off x="3223895" y="1292174"/>
            <a:ext cx="271780" cy="331470"/>
          </a:xfrm>
          <a:prstGeom prst="rect">
            <a:avLst/>
          </a:prstGeom>
          <a:noFill/>
          <a:ln>
            <a:noFill/>
          </a:ln>
        </p:spPr>
        <p:txBody>
          <a:bodyPr spcFirstLastPara="1" wrap="square" lIns="0" tIns="13325" rIns="0" bIns="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1" i="0" u="none" strike="noStrike" cap="none">
                <a:solidFill>
                  <a:srgbClr val="FFFFFF"/>
                </a:solidFill>
                <a:latin typeface="Calibri"/>
                <a:ea typeface="Calibri"/>
                <a:cs typeface="Calibri"/>
                <a:sym typeface="Calibri"/>
              </a:rPr>
              <a:t>09</a:t>
            </a:r>
            <a:endParaRPr sz="2000" b="0" i="0" u="none" strike="noStrike" cap="none">
              <a:solidFill>
                <a:schemeClr val="dk1"/>
              </a:solidFill>
              <a:latin typeface="Calibri"/>
              <a:ea typeface="Calibri"/>
              <a:cs typeface="Calibri"/>
              <a:sym typeface="Calibri"/>
            </a:endParaRPr>
          </a:p>
        </p:txBody>
      </p:sp>
      <p:sp>
        <p:nvSpPr>
          <p:cNvPr id="3439" name="Google Shape;3439;p253"/>
          <p:cNvSpPr txBox="1"/>
          <p:nvPr/>
        </p:nvSpPr>
        <p:spPr>
          <a:xfrm>
            <a:off x="3199638" y="2180590"/>
            <a:ext cx="284480" cy="330835"/>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2000"/>
              <a:buFont typeface="Arial"/>
              <a:buNone/>
            </a:pPr>
            <a:r>
              <a:rPr lang="en-US" sz="2000" b="1" i="0" u="none" strike="noStrike" cap="none">
                <a:solidFill>
                  <a:srgbClr val="FFFFFF"/>
                </a:solidFill>
                <a:latin typeface="Calibri"/>
                <a:ea typeface="Calibri"/>
                <a:cs typeface="Calibri"/>
                <a:sym typeface="Calibri"/>
              </a:rPr>
              <a:t>10</a:t>
            </a:r>
            <a:endParaRPr sz="2000" b="0" i="0" u="none" strike="noStrike" cap="none">
              <a:solidFill>
                <a:schemeClr val="dk1"/>
              </a:solidFill>
              <a:latin typeface="Calibri"/>
              <a:ea typeface="Calibri"/>
              <a:cs typeface="Calibri"/>
              <a:sym typeface="Calibri"/>
            </a:endParaRPr>
          </a:p>
        </p:txBody>
      </p:sp>
      <p:sp>
        <p:nvSpPr>
          <p:cNvPr id="3440" name="Google Shape;3440;p253"/>
          <p:cNvSpPr txBox="1"/>
          <p:nvPr/>
        </p:nvSpPr>
        <p:spPr>
          <a:xfrm>
            <a:off x="3943858" y="1308912"/>
            <a:ext cx="4193540" cy="549910"/>
          </a:xfrm>
          <a:prstGeom prst="rect">
            <a:avLst/>
          </a:prstGeom>
          <a:noFill/>
          <a:ln>
            <a:noFill/>
          </a:ln>
        </p:spPr>
        <p:txBody>
          <a:bodyPr spcFirstLastPara="1" wrap="square" lIns="0" tIns="81275" rIns="0" bIns="0"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404040"/>
                </a:solidFill>
                <a:latin typeface="Calibri"/>
                <a:ea typeface="Calibri"/>
                <a:cs typeface="Calibri"/>
                <a:sym typeface="Calibri"/>
              </a:rPr>
              <a:t>Coping Intervention for Stressfull Situation</a:t>
            </a:r>
            <a:endParaRPr sz="1400" b="0" i="0" u="none" strike="noStrike" cap="none">
              <a:solidFill>
                <a:schemeClr val="dk1"/>
              </a:solidFill>
              <a:latin typeface="Calibri"/>
              <a:ea typeface="Calibri"/>
              <a:cs typeface="Calibri"/>
              <a:sym typeface="Calibri"/>
            </a:endParaRPr>
          </a:p>
          <a:p>
            <a:pPr marL="0" marR="0" lvl="0" indent="0" algn="l" rtl="0">
              <a:lnSpc>
                <a:spcPct val="100000"/>
              </a:lnSpc>
              <a:spcBef>
                <a:spcPts val="465"/>
              </a:spcBef>
              <a:spcAft>
                <a:spcPts val="0"/>
              </a:spcAft>
              <a:buClr>
                <a:srgbClr val="000000"/>
              </a:buClr>
              <a:buSzPts val="1200"/>
              <a:buFont typeface="Arial"/>
              <a:buNone/>
            </a:pPr>
            <a:r>
              <a:rPr lang="en-US" sz="1200" b="0" i="0" u="none" strike="noStrike" cap="none">
                <a:solidFill>
                  <a:srgbClr val="404040"/>
                </a:solidFill>
                <a:latin typeface="Calibri"/>
                <a:ea typeface="Calibri"/>
                <a:cs typeface="Calibri"/>
                <a:sym typeface="Calibri"/>
              </a:rPr>
              <a:t>Memahami kepribadian individu yang dilihat dari strategi copingnya</a:t>
            </a:r>
            <a:endParaRPr sz="1200" b="0" i="0" u="none" strike="noStrike" cap="none">
              <a:solidFill>
                <a:schemeClr val="dk1"/>
              </a:solidFill>
              <a:latin typeface="Calibri"/>
              <a:ea typeface="Calibri"/>
              <a:cs typeface="Calibri"/>
              <a:sym typeface="Calibri"/>
            </a:endParaRPr>
          </a:p>
        </p:txBody>
      </p:sp>
      <p:sp>
        <p:nvSpPr>
          <p:cNvPr id="3441" name="Google Shape;3441;p253"/>
          <p:cNvSpPr txBox="1"/>
          <p:nvPr/>
        </p:nvSpPr>
        <p:spPr>
          <a:xfrm>
            <a:off x="3931158" y="2203500"/>
            <a:ext cx="3464560" cy="732790"/>
          </a:xfrm>
          <a:prstGeom prst="rect">
            <a:avLst/>
          </a:prstGeom>
          <a:noFill/>
          <a:ln>
            <a:noFill/>
          </a:ln>
        </p:spPr>
        <p:txBody>
          <a:bodyPr spcFirstLastPara="1" wrap="square" lIns="0" tIns="81275" rIns="0" bIns="0" anchor="t" anchorCtr="0">
            <a:noAutofit/>
          </a:bodyPr>
          <a:lstStyle/>
          <a:p>
            <a:pPr marL="1270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404040"/>
                </a:solidFill>
                <a:latin typeface="Calibri"/>
                <a:ea typeface="Calibri"/>
                <a:cs typeface="Calibri"/>
                <a:sym typeface="Calibri"/>
              </a:rPr>
              <a:t>Core Self-Evaluation</a:t>
            </a:r>
            <a:endParaRPr sz="1400" b="0" i="0" u="none" strike="noStrike" cap="none">
              <a:solidFill>
                <a:schemeClr val="dk1"/>
              </a:solidFill>
              <a:latin typeface="Calibri"/>
              <a:ea typeface="Calibri"/>
              <a:cs typeface="Calibri"/>
              <a:sym typeface="Calibri"/>
            </a:endParaRPr>
          </a:p>
          <a:p>
            <a:pPr marL="12700" marR="5080" lvl="0" indent="0" algn="l" rtl="0">
              <a:lnSpc>
                <a:spcPct val="100000"/>
              </a:lnSpc>
              <a:spcBef>
                <a:spcPts val="465"/>
              </a:spcBef>
              <a:spcAft>
                <a:spcPts val="0"/>
              </a:spcAft>
              <a:buClr>
                <a:srgbClr val="000000"/>
              </a:buClr>
              <a:buSzPts val="1200"/>
              <a:buFont typeface="Arial"/>
              <a:buNone/>
            </a:pPr>
            <a:r>
              <a:rPr lang="en-US" sz="1200" b="0" i="0" u="none" strike="noStrike" cap="none">
                <a:solidFill>
                  <a:srgbClr val="404040"/>
                </a:solidFill>
                <a:latin typeface="Calibri"/>
                <a:ea typeface="Calibri"/>
                <a:cs typeface="Calibri"/>
                <a:sym typeface="Calibri"/>
              </a:rPr>
              <a:t>Konstruk kepribadian yang terdiri dari harga diri, efikasi,  neurotisisme, dan locus of control</a:t>
            </a:r>
            <a:endParaRPr sz="1200" b="0" i="0" u="none" strike="noStrike" cap="none">
              <a:solidFill>
                <a:schemeClr val="dk1"/>
              </a:solidFill>
              <a:latin typeface="Calibri"/>
              <a:ea typeface="Calibri"/>
              <a:cs typeface="Calibri"/>
              <a:sym typeface="Calibri"/>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445"/>
        <p:cNvGrpSpPr/>
        <p:nvPr/>
      </p:nvGrpSpPr>
      <p:grpSpPr>
        <a:xfrm>
          <a:off x="0" y="0"/>
          <a:ext cx="0" cy="0"/>
          <a:chOff x="0" y="0"/>
          <a:chExt cx="0" cy="0"/>
        </a:xfrm>
      </p:grpSpPr>
      <p:sp>
        <p:nvSpPr>
          <p:cNvPr id="3446" name="Google Shape;3446;p254"/>
          <p:cNvSpPr/>
          <p:nvPr/>
        </p:nvSpPr>
        <p:spPr>
          <a:xfrm>
            <a:off x="0" y="2571750"/>
            <a:ext cx="9144000" cy="2571750"/>
          </a:xfrm>
          <a:custGeom>
            <a:avLst/>
            <a:gdLst/>
            <a:ahLst/>
            <a:cxnLst/>
            <a:rect l="l" t="t" r="r" b="b"/>
            <a:pathLst>
              <a:path w="9144000" h="2571750" extrusionOk="0">
                <a:moveTo>
                  <a:pt x="0" y="2571750"/>
                </a:moveTo>
                <a:lnTo>
                  <a:pt x="9144000" y="2571750"/>
                </a:lnTo>
                <a:lnTo>
                  <a:pt x="9144000" y="0"/>
                </a:lnTo>
                <a:lnTo>
                  <a:pt x="0" y="0"/>
                </a:lnTo>
                <a:lnTo>
                  <a:pt x="0" y="2571750"/>
                </a:lnTo>
                <a:close/>
              </a:path>
            </a:pathLst>
          </a:custGeom>
          <a:solidFill>
            <a:srgbClr val="F1F1F1"/>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47" name="Google Shape;3447;p254"/>
          <p:cNvSpPr/>
          <p:nvPr/>
        </p:nvSpPr>
        <p:spPr>
          <a:xfrm>
            <a:off x="2116073" y="843508"/>
            <a:ext cx="4896485" cy="3456940"/>
          </a:xfrm>
          <a:custGeom>
            <a:avLst/>
            <a:gdLst/>
            <a:ahLst/>
            <a:cxnLst/>
            <a:rect l="l" t="t" r="r" b="b"/>
            <a:pathLst>
              <a:path w="4896484" h="3456940" extrusionOk="0">
                <a:moveTo>
                  <a:pt x="0" y="3456431"/>
                </a:moveTo>
                <a:lnTo>
                  <a:pt x="4896485" y="3456431"/>
                </a:lnTo>
                <a:lnTo>
                  <a:pt x="4896485" y="0"/>
                </a:lnTo>
                <a:lnTo>
                  <a:pt x="0" y="0"/>
                </a:lnTo>
                <a:lnTo>
                  <a:pt x="0" y="3456431"/>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48" name="Google Shape;3448;p254"/>
          <p:cNvSpPr/>
          <p:nvPr/>
        </p:nvSpPr>
        <p:spPr>
          <a:xfrm>
            <a:off x="2116073" y="0"/>
            <a:ext cx="4896485" cy="195580"/>
          </a:xfrm>
          <a:custGeom>
            <a:avLst/>
            <a:gdLst/>
            <a:ahLst/>
            <a:cxnLst/>
            <a:rect l="l" t="t" r="r" b="b"/>
            <a:pathLst>
              <a:path w="4896484" h="195580" extrusionOk="0">
                <a:moveTo>
                  <a:pt x="0" y="195491"/>
                </a:moveTo>
                <a:lnTo>
                  <a:pt x="4896485" y="195491"/>
                </a:lnTo>
                <a:lnTo>
                  <a:pt x="4896485" y="0"/>
                </a:lnTo>
                <a:lnTo>
                  <a:pt x="0" y="0"/>
                </a:lnTo>
                <a:lnTo>
                  <a:pt x="0" y="195491"/>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49" name="Google Shape;3449;p254"/>
          <p:cNvSpPr/>
          <p:nvPr/>
        </p:nvSpPr>
        <p:spPr>
          <a:xfrm>
            <a:off x="2116073" y="4948008"/>
            <a:ext cx="4896485" cy="195580"/>
          </a:xfrm>
          <a:custGeom>
            <a:avLst/>
            <a:gdLst/>
            <a:ahLst/>
            <a:cxnLst/>
            <a:rect l="l" t="t" r="r" b="b"/>
            <a:pathLst>
              <a:path w="4896484" h="195579" extrusionOk="0">
                <a:moveTo>
                  <a:pt x="0" y="195491"/>
                </a:moveTo>
                <a:lnTo>
                  <a:pt x="4896485" y="195491"/>
                </a:lnTo>
                <a:lnTo>
                  <a:pt x="4896485" y="0"/>
                </a:lnTo>
                <a:lnTo>
                  <a:pt x="0" y="0"/>
                </a:lnTo>
                <a:lnTo>
                  <a:pt x="0" y="195491"/>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50" name="Google Shape;3450;p254"/>
          <p:cNvSpPr/>
          <p:nvPr/>
        </p:nvSpPr>
        <p:spPr>
          <a:xfrm>
            <a:off x="4156024" y="1156335"/>
            <a:ext cx="816787" cy="1812798"/>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51" name="Google Shape;3451;p254"/>
          <p:cNvSpPr txBox="1">
            <a:spLocks noGrp="1"/>
          </p:cNvSpPr>
          <p:nvPr>
            <p:ph type="title"/>
          </p:nvPr>
        </p:nvSpPr>
        <p:spPr>
          <a:xfrm>
            <a:off x="2911601" y="3007309"/>
            <a:ext cx="3306445" cy="1123315"/>
          </a:xfrm>
          <a:prstGeom prst="rect">
            <a:avLst/>
          </a:prstGeom>
          <a:noFill/>
          <a:ln>
            <a:noFill/>
          </a:ln>
        </p:spPr>
        <p:txBody>
          <a:bodyPr spcFirstLastPara="1" wrap="square" lIns="0" tIns="12700" rIns="0" bIns="0" anchor="ctr" anchorCtr="0">
            <a:noAutofit/>
          </a:bodyPr>
          <a:lstStyle/>
          <a:p>
            <a:pPr marL="775970" marR="5080" lvl="0" indent="-763905" algn="l" rtl="0">
              <a:lnSpc>
                <a:spcPct val="100000"/>
              </a:lnSpc>
              <a:spcBef>
                <a:spcPts val="0"/>
              </a:spcBef>
              <a:spcAft>
                <a:spcPts val="0"/>
              </a:spcAft>
              <a:buClr>
                <a:srgbClr val="FFFFFF"/>
              </a:buClr>
              <a:buSzPts val="3600"/>
              <a:buFont typeface="Twentieth Century"/>
              <a:buNone/>
            </a:pPr>
            <a:r>
              <a:rPr lang="en-US" sz="3600">
                <a:solidFill>
                  <a:srgbClr val="FFFFFF"/>
                </a:solidFill>
              </a:rPr>
              <a:t>TES KEPRIBADIAN  PROYEKSI</a:t>
            </a:r>
            <a:endParaRPr sz="36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455"/>
        <p:cNvGrpSpPr/>
        <p:nvPr/>
      </p:nvGrpSpPr>
      <p:grpSpPr>
        <a:xfrm>
          <a:off x="0" y="0"/>
          <a:ext cx="0" cy="0"/>
          <a:chOff x="0" y="0"/>
          <a:chExt cx="0" cy="0"/>
        </a:xfrm>
      </p:grpSpPr>
      <p:sp>
        <p:nvSpPr>
          <p:cNvPr id="3456" name="Google Shape;3456;p255"/>
          <p:cNvSpPr/>
          <p:nvPr/>
        </p:nvSpPr>
        <p:spPr>
          <a:xfrm>
            <a:off x="0" y="3399789"/>
            <a:ext cx="9144000" cy="1743710"/>
          </a:xfrm>
          <a:custGeom>
            <a:avLst/>
            <a:gdLst/>
            <a:ahLst/>
            <a:cxnLst/>
            <a:rect l="l" t="t" r="r" b="b"/>
            <a:pathLst>
              <a:path w="9144000" h="1743710" extrusionOk="0">
                <a:moveTo>
                  <a:pt x="0" y="1743710"/>
                </a:moveTo>
                <a:lnTo>
                  <a:pt x="9144000" y="1743710"/>
                </a:lnTo>
                <a:lnTo>
                  <a:pt x="9144000" y="0"/>
                </a:lnTo>
                <a:lnTo>
                  <a:pt x="0" y="0"/>
                </a:lnTo>
                <a:lnTo>
                  <a:pt x="0" y="1743710"/>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57" name="Google Shape;3457;p255"/>
          <p:cNvSpPr/>
          <p:nvPr/>
        </p:nvSpPr>
        <p:spPr>
          <a:xfrm>
            <a:off x="4043553" y="2859785"/>
            <a:ext cx="1080135" cy="1080135"/>
          </a:xfrm>
          <a:custGeom>
            <a:avLst/>
            <a:gdLst/>
            <a:ahLst/>
            <a:cxnLst/>
            <a:rect l="l" t="t" r="r" b="b"/>
            <a:pathLst>
              <a:path w="1080135" h="1080135" extrusionOk="0">
                <a:moveTo>
                  <a:pt x="540131" y="0"/>
                </a:moveTo>
                <a:lnTo>
                  <a:pt x="490965" y="2207"/>
                </a:lnTo>
                <a:lnTo>
                  <a:pt x="443037" y="8701"/>
                </a:lnTo>
                <a:lnTo>
                  <a:pt x="396536" y="19292"/>
                </a:lnTo>
                <a:lnTo>
                  <a:pt x="351654" y="33788"/>
                </a:lnTo>
                <a:lnTo>
                  <a:pt x="308582" y="51999"/>
                </a:lnTo>
                <a:lnTo>
                  <a:pt x="267509" y="73735"/>
                </a:lnTo>
                <a:lnTo>
                  <a:pt x="228626" y="98803"/>
                </a:lnTo>
                <a:lnTo>
                  <a:pt x="192124" y="127015"/>
                </a:lnTo>
                <a:lnTo>
                  <a:pt x="158194" y="158178"/>
                </a:lnTo>
                <a:lnTo>
                  <a:pt x="127026" y="192102"/>
                </a:lnTo>
                <a:lnTo>
                  <a:pt x="98811" y="228597"/>
                </a:lnTo>
                <a:lnTo>
                  <a:pt x="73739" y="267471"/>
                </a:lnTo>
                <a:lnTo>
                  <a:pt x="52002" y="308534"/>
                </a:lnTo>
                <a:lnTo>
                  <a:pt x="33790" y="351595"/>
                </a:lnTo>
                <a:lnTo>
                  <a:pt x="19292" y="396463"/>
                </a:lnTo>
                <a:lnTo>
                  <a:pt x="8701" y="442948"/>
                </a:lnTo>
                <a:lnTo>
                  <a:pt x="2207" y="490858"/>
                </a:lnTo>
                <a:lnTo>
                  <a:pt x="0" y="540003"/>
                </a:lnTo>
                <a:lnTo>
                  <a:pt x="2207" y="589169"/>
                </a:lnTo>
                <a:lnTo>
                  <a:pt x="8701" y="637096"/>
                </a:lnTo>
                <a:lnTo>
                  <a:pt x="19292" y="683596"/>
                </a:lnTo>
                <a:lnTo>
                  <a:pt x="33790" y="728476"/>
                </a:lnTo>
                <a:lnTo>
                  <a:pt x="52002" y="771548"/>
                </a:lnTo>
                <a:lnTo>
                  <a:pt x="73739" y="812619"/>
                </a:lnTo>
                <a:lnTo>
                  <a:pt x="98811" y="851500"/>
                </a:lnTo>
                <a:lnTo>
                  <a:pt x="127026" y="887999"/>
                </a:lnTo>
                <a:lnTo>
                  <a:pt x="158194" y="921927"/>
                </a:lnTo>
                <a:lnTo>
                  <a:pt x="192124" y="953093"/>
                </a:lnTo>
                <a:lnTo>
                  <a:pt x="228626" y="981306"/>
                </a:lnTo>
                <a:lnTo>
                  <a:pt x="267509" y="1006376"/>
                </a:lnTo>
                <a:lnTo>
                  <a:pt x="308582" y="1028111"/>
                </a:lnTo>
                <a:lnTo>
                  <a:pt x="351654" y="1046322"/>
                </a:lnTo>
                <a:lnTo>
                  <a:pt x="396536" y="1060818"/>
                </a:lnTo>
                <a:lnTo>
                  <a:pt x="443037" y="1071408"/>
                </a:lnTo>
                <a:lnTo>
                  <a:pt x="490965" y="1077902"/>
                </a:lnTo>
                <a:lnTo>
                  <a:pt x="540131" y="1080109"/>
                </a:lnTo>
                <a:lnTo>
                  <a:pt x="589276" y="1077902"/>
                </a:lnTo>
                <a:lnTo>
                  <a:pt x="637186" y="1071408"/>
                </a:lnTo>
                <a:lnTo>
                  <a:pt x="683671" y="1060818"/>
                </a:lnTo>
                <a:lnTo>
                  <a:pt x="728539" y="1046322"/>
                </a:lnTo>
                <a:lnTo>
                  <a:pt x="771600" y="1028111"/>
                </a:lnTo>
                <a:lnTo>
                  <a:pt x="812663" y="1006376"/>
                </a:lnTo>
                <a:lnTo>
                  <a:pt x="851537" y="981306"/>
                </a:lnTo>
                <a:lnTo>
                  <a:pt x="888032" y="953093"/>
                </a:lnTo>
                <a:lnTo>
                  <a:pt x="921956" y="921927"/>
                </a:lnTo>
                <a:lnTo>
                  <a:pt x="953119" y="887999"/>
                </a:lnTo>
                <a:lnTo>
                  <a:pt x="981331" y="851500"/>
                </a:lnTo>
                <a:lnTo>
                  <a:pt x="1006399" y="812619"/>
                </a:lnTo>
                <a:lnTo>
                  <a:pt x="1028135" y="771548"/>
                </a:lnTo>
                <a:lnTo>
                  <a:pt x="1046346" y="728476"/>
                </a:lnTo>
                <a:lnTo>
                  <a:pt x="1060842" y="683596"/>
                </a:lnTo>
                <a:lnTo>
                  <a:pt x="1071433" y="637096"/>
                </a:lnTo>
                <a:lnTo>
                  <a:pt x="1077927" y="589169"/>
                </a:lnTo>
                <a:lnTo>
                  <a:pt x="1080135" y="540003"/>
                </a:lnTo>
                <a:lnTo>
                  <a:pt x="1077927" y="490858"/>
                </a:lnTo>
                <a:lnTo>
                  <a:pt x="1071433" y="442948"/>
                </a:lnTo>
                <a:lnTo>
                  <a:pt x="1060842" y="396463"/>
                </a:lnTo>
                <a:lnTo>
                  <a:pt x="1046346" y="351595"/>
                </a:lnTo>
                <a:lnTo>
                  <a:pt x="1028135" y="308534"/>
                </a:lnTo>
                <a:lnTo>
                  <a:pt x="1006399" y="267471"/>
                </a:lnTo>
                <a:lnTo>
                  <a:pt x="981331" y="228597"/>
                </a:lnTo>
                <a:lnTo>
                  <a:pt x="953119" y="192102"/>
                </a:lnTo>
                <a:lnTo>
                  <a:pt x="921956" y="158178"/>
                </a:lnTo>
                <a:lnTo>
                  <a:pt x="888032" y="127015"/>
                </a:lnTo>
                <a:lnTo>
                  <a:pt x="851537" y="98803"/>
                </a:lnTo>
                <a:lnTo>
                  <a:pt x="812663" y="73735"/>
                </a:lnTo>
                <a:lnTo>
                  <a:pt x="771600" y="51999"/>
                </a:lnTo>
                <a:lnTo>
                  <a:pt x="728539" y="33788"/>
                </a:lnTo>
                <a:lnTo>
                  <a:pt x="683671" y="19292"/>
                </a:lnTo>
                <a:lnTo>
                  <a:pt x="637186" y="8701"/>
                </a:lnTo>
                <a:lnTo>
                  <a:pt x="589276" y="2207"/>
                </a:lnTo>
                <a:lnTo>
                  <a:pt x="540131" y="0"/>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58" name="Google Shape;3458;p255"/>
          <p:cNvSpPr/>
          <p:nvPr/>
        </p:nvSpPr>
        <p:spPr>
          <a:xfrm>
            <a:off x="4043553" y="2859785"/>
            <a:ext cx="1080135" cy="1080135"/>
          </a:xfrm>
          <a:custGeom>
            <a:avLst/>
            <a:gdLst/>
            <a:ahLst/>
            <a:cxnLst/>
            <a:rect l="l" t="t" r="r" b="b"/>
            <a:pathLst>
              <a:path w="1080135" h="1080135" extrusionOk="0">
                <a:moveTo>
                  <a:pt x="0" y="540003"/>
                </a:moveTo>
                <a:lnTo>
                  <a:pt x="2207" y="490858"/>
                </a:lnTo>
                <a:lnTo>
                  <a:pt x="8701" y="442948"/>
                </a:lnTo>
                <a:lnTo>
                  <a:pt x="19292" y="396463"/>
                </a:lnTo>
                <a:lnTo>
                  <a:pt x="33790" y="351595"/>
                </a:lnTo>
                <a:lnTo>
                  <a:pt x="52002" y="308534"/>
                </a:lnTo>
                <a:lnTo>
                  <a:pt x="73739" y="267471"/>
                </a:lnTo>
                <a:lnTo>
                  <a:pt x="98811" y="228597"/>
                </a:lnTo>
                <a:lnTo>
                  <a:pt x="127026" y="192102"/>
                </a:lnTo>
                <a:lnTo>
                  <a:pt x="158194" y="158178"/>
                </a:lnTo>
                <a:lnTo>
                  <a:pt x="192124" y="127015"/>
                </a:lnTo>
                <a:lnTo>
                  <a:pt x="228626" y="98803"/>
                </a:lnTo>
                <a:lnTo>
                  <a:pt x="267509" y="73735"/>
                </a:lnTo>
                <a:lnTo>
                  <a:pt x="308582" y="51999"/>
                </a:lnTo>
                <a:lnTo>
                  <a:pt x="351654" y="33788"/>
                </a:lnTo>
                <a:lnTo>
                  <a:pt x="396536" y="19292"/>
                </a:lnTo>
                <a:lnTo>
                  <a:pt x="443037" y="8701"/>
                </a:lnTo>
                <a:lnTo>
                  <a:pt x="490965" y="2207"/>
                </a:lnTo>
                <a:lnTo>
                  <a:pt x="540131" y="0"/>
                </a:lnTo>
                <a:lnTo>
                  <a:pt x="589276" y="2207"/>
                </a:lnTo>
                <a:lnTo>
                  <a:pt x="637186" y="8701"/>
                </a:lnTo>
                <a:lnTo>
                  <a:pt x="683671" y="19292"/>
                </a:lnTo>
                <a:lnTo>
                  <a:pt x="728539" y="33788"/>
                </a:lnTo>
                <a:lnTo>
                  <a:pt x="771600" y="51999"/>
                </a:lnTo>
                <a:lnTo>
                  <a:pt x="812663" y="73735"/>
                </a:lnTo>
                <a:lnTo>
                  <a:pt x="851537" y="98803"/>
                </a:lnTo>
                <a:lnTo>
                  <a:pt x="888032" y="127015"/>
                </a:lnTo>
                <a:lnTo>
                  <a:pt x="921956" y="158178"/>
                </a:lnTo>
                <a:lnTo>
                  <a:pt x="953119" y="192102"/>
                </a:lnTo>
                <a:lnTo>
                  <a:pt x="981331" y="228597"/>
                </a:lnTo>
                <a:lnTo>
                  <a:pt x="1006399" y="267471"/>
                </a:lnTo>
                <a:lnTo>
                  <a:pt x="1028135" y="308534"/>
                </a:lnTo>
                <a:lnTo>
                  <a:pt x="1046346" y="351595"/>
                </a:lnTo>
                <a:lnTo>
                  <a:pt x="1060842" y="396463"/>
                </a:lnTo>
                <a:lnTo>
                  <a:pt x="1071433" y="442948"/>
                </a:lnTo>
                <a:lnTo>
                  <a:pt x="1077927" y="490858"/>
                </a:lnTo>
                <a:lnTo>
                  <a:pt x="1080135" y="540003"/>
                </a:lnTo>
                <a:lnTo>
                  <a:pt x="1077927" y="589169"/>
                </a:lnTo>
                <a:lnTo>
                  <a:pt x="1071433" y="637096"/>
                </a:lnTo>
                <a:lnTo>
                  <a:pt x="1060842" y="683596"/>
                </a:lnTo>
                <a:lnTo>
                  <a:pt x="1046346" y="728476"/>
                </a:lnTo>
                <a:lnTo>
                  <a:pt x="1028135" y="771548"/>
                </a:lnTo>
                <a:lnTo>
                  <a:pt x="1006399" y="812619"/>
                </a:lnTo>
                <a:lnTo>
                  <a:pt x="981331" y="851500"/>
                </a:lnTo>
                <a:lnTo>
                  <a:pt x="953119" y="887999"/>
                </a:lnTo>
                <a:lnTo>
                  <a:pt x="921956" y="921927"/>
                </a:lnTo>
                <a:lnTo>
                  <a:pt x="888032" y="953093"/>
                </a:lnTo>
                <a:lnTo>
                  <a:pt x="851537" y="981306"/>
                </a:lnTo>
                <a:lnTo>
                  <a:pt x="812663" y="1006376"/>
                </a:lnTo>
                <a:lnTo>
                  <a:pt x="771600" y="1028111"/>
                </a:lnTo>
                <a:lnTo>
                  <a:pt x="728539" y="1046322"/>
                </a:lnTo>
                <a:lnTo>
                  <a:pt x="683671" y="1060818"/>
                </a:lnTo>
                <a:lnTo>
                  <a:pt x="637186" y="1071408"/>
                </a:lnTo>
                <a:lnTo>
                  <a:pt x="589276" y="1077902"/>
                </a:lnTo>
                <a:lnTo>
                  <a:pt x="540131" y="1080109"/>
                </a:lnTo>
                <a:lnTo>
                  <a:pt x="490965" y="1077902"/>
                </a:lnTo>
                <a:lnTo>
                  <a:pt x="443037" y="1071408"/>
                </a:lnTo>
                <a:lnTo>
                  <a:pt x="396536" y="1060818"/>
                </a:lnTo>
                <a:lnTo>
                  <a:pt x="351654" y="1046322"/>
                </a:lnTo>
                <a:lnTo>
                  <a:pt x="308582" y="1028111"/>
                </a:lnTo>
                <a:lnTo>
                  <a:pt x="267509" y="1006376"/>
                </a:lnTo>
                <a:lnTo>
                  <a:pt x="228626" y="981306"/>
                </a:lnTo>
                <a:lnTo>
                  <a:pt x="192124" y="953093"/>
                </a:lnTo>
                <a:lnTo>
                  <a:pt x="158194" y="921927"/>
                </a:lnTo>
                <a:lnTo>
                  <a:pt x="127026" y="887999"/>
                </a:lnTo>
                <a:lnTo>
                  <a:pt x="98811" y="851500"/>
                </a:lnTo>
                <a:lnTo>
                  <a:pt x="73739" y="812619"/>
                </a:lnTo>
                <a:lnTo>
                  <a:pt x="52002" y="771548"/>
                </a:lnTo>
                <a:lnTo>
                  <a:pt x="33790" y="728476"/>
                </a:lnTo>
                <a:lnTo>
                  <a:pt x="19292" y="683596"/>
                </a:lnTo>
                <a:lnTo>
                  <a:pt x="8701" y="637096"/>
                </a:lnTo>
                <a:lnTo>
                  <a:pt x="2207" y="589169"/>
                </a:lnTo>
                <a:lnTo>
                  <a:pt x="0" y="540003"/>
                </a:lnTo>
                <a:close/>
              </a:path>
            </a:pathLst>
          </a:custGeom>
          <a:noFill/>
          <a:ln w="63500" cap="flat" cmpd="sng">
            <a:solidFill>
              <a:srgbClr val="FFFFF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59" name="Google Shape;3459;p255"/>
          <p:cNvSpPr/>
          <p:nvPr/>
        </p:nvSpPr>
        <p:spPr>
          <a:xfrm>
            <a:off x="4408042" y="3010255"/>
            <a:ext cx="351129" cy="779297"/>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60" name="Google Shape;3460;p255"/>
          <p:cNvSpPr txBox="1">
            <a:spLocks noGrp="1"/>
          </p:cNvSpPr>
          <p:nvPr>
            <p:ph type="title"/>
          </p:nvPr>
        </p:nvSpPr>
        <p:spPr>
          <a:xfrm>
            <a:off x="2824733" y="95453"/>
            <a:ext cx="3494404" cy="574675"/>
          </a:xfrm>
          <a:prstGeom prst="rect">
            <a:avLst/>
          </a:prstGeom>
          <a:noFill/>
          <a:ln>
            <a:noFill/>
          </a:ln>
        </p:spPr>
        <p:txBody>
          <a:bodyPr spcFirstLastPara="1" wrap="square" lIns="0" tIns="12700" rIns="0" bIns="0" anchor="ctr" anchorCtr="0">
            <a:noAutofit/>
          </a:bodyPr>
          <a:lstStyle/>
          <a:p>
            <a:pPr marL="12700" lvl="0" indent="0" algn="l" rtl="0">
              <a:lnSpc>
                <a:spcPct val="100000"/>
              </a:lnSpc>
              <a:spcBef>
                <a:spcPts val="0"/>
              </a:spcBef>
              <a:spcAft>
                <a:spcPts val="0"/>
              </a:spcAft>
              <a:buClr>
                <a:srgbClr val="404040"/>
              </a:buClr>
              <a:buSzPts val="3600"/>
              <a:buFont typeface="Calibri"/>
              <a:buNone/>
            </a:pPr>
            <a:r>
              <a:rPr lang="en-US" sz="3600">
                <a:solidFill>
                  <a:srgbClr val="404040"/>
                </a:solidFill>
                <a:latin typeface="Calibri"/>
                <a:ea typeface="Calibri"/>
                <a:cs typeface="Calibri"/>
                <a:sym typeface="Calibri"/>
              </a:rPr>
              <a:t>HIPOTESIS PROYEKTIF</a:t>
            </a:r>
            <a:endParaRPr sz="3600">
              <a:latin typeface="Calibri"/>
              <a:ea typeface="Calibri"/>
              <a:cs typeface="Calibri"/>
              <a:sym typeface="Calibri"/>
            </a:endParaRPr>
          </a:p>
        </p:txBody>
      </p:sp>
      <p:sp>
        <p:nvSpPr>
          <p:cNvPr id="3461" name="Google Shape;3461;p255"/>
          <p:cNvSpPr txBox="1"/>
          <p:nvPr/>
        </p:nvSpPr>
        <p:spPr>
          <a:xfrm>
            <a:off x="1856994" y="1572895"/>
            <a:ext cx="5431155" cy="941069"/>
          </a:xfrm>
          <a:prstGeom prst="rect">
            <a:avLst/>
          </a:prstGeom>
          <a:noFill/>
          <a:ln>
            <a:noFill/>
          </a:ln>
        </p:spPr>
        <p:txBody>
          <a:bodyPr spcFirstLastPara="1" wrap="square" lIns="0" tIns="13325" rIns="0" bIns="0" anchor="t" anchorCtr="0">
            <a:noAutofit/>
          </a:bodyPr>
          <a:lstStyle/>
          <a:p>
            <a:pPr marL="12700" marR="5080" lvl="0" indent="0" algn="ctr" rtl="0">
              <a:lnSpc>
                <a:spcPct val="100000"/>
              </a:lnSpc>
              <a:spcBef>
                <a:spcPts val="0"/>
              </a:spcBef>
              <a:spcAft>
                <a:spcPts val="0"/>
              </a:spcAft>
              <a:buClr>
                <a:srgbClr val="000000"/>
              </a:buClr>
              <a:buSzPts val="2000"/>
              <a:buFont typeface="Arial"/>
              <a:buNone/>
            </a:pPr>
            <a:r>
              <a:rPr lang="en-US" sz="2000" b="0" i="0" u="none" strike="noStrike" cap="none">
                <a:solidFill>
                  <a:srgbClr val="404040"/>
                </a:solidFill>
                <a:latin typeface="Calibri"/>
                <a:ea typeface="Calibri"/>
                <a:cs typeface="Calibri"/>
                <a:sym typeface="Calibri"/>
              </a:rPr>
              <a:t>Interpretasi sebuah </a:t>
            </a:r>
            <a:r>
              <a:rPr lang="en-US" sz="2000" b="1" i="0" u="none" strike="noStrike" cap="none">
                <a:solidFill>
                  <a:srgbClr val="404040"/>
                </a:solidFill>
                <a:latin typeface="Calibri"/>
                <a:ea typeface="Calibri"/>
                <a:cs typeface="Calibri"/>
                <a:sym typeface="Calibri"/>
              </a:rPr>
              <a:t>stimulus ambigu </a:t>
            </a:r>
            <a:r>
              <a:rPr lang="en-US" sz="2000" b="0" i="0" u="none" strike="noStrike" cap="none">
                <a:solidFill>
                  <a:srgbClr val="404040"/>
                </a:solidFill>
                <a:latin typeface="Calibri"/>
                <a:ea typeface="Calibri"/>
                <a:cs typeface="Calibri"/>
                <a:sym typeface="Calibri"/>
              </a:rPr>
              <a:t>mencerminkan  kebutuhan, perasaan, pengalaman, proses berpikir,  penyebab kondisi, dll dari subjek</a:t>
            </a:r>
            <a:endParaRPr sz="2000" b="0" i="0" u="none" strike="noStrike" cap="none">
              <a:solidFill>
                <a:schemeClr val="dk1"/>
              </a:solidFill>
              <a:latin typeface="Calibri"/>
              <a:ea typeface="Calibri"/>
              <a:cs typeface="Calibri"/>
              <a:sym typeface="Calibri"/>
            </a:endParaRPr>
          </a:p>
        </p:txBody>
      </p:sp>
      <p:sp>
        <p:nvSpPr>
          <p:cNvPr id="3462" name="Google Shape;3462;p255"/>
          <p:cNvSpPr txBox="1"/>
          <p:nvPr/>
        </p:nvSpPr>
        <p:spPr>
          <a:xfrm>
            <a:off x="955039" y="1059332"/>
            <a:ext cx="635635" cy="1489710"/>
          </a:xfrm>
          <a:prstGeom prst="rect">
            <a:avLst/>
          </a:prstGeom>
          <a:noFill/>
          <a:ln>
            <a:noFill/>
          </a:ln>
        </p:spPr>
        <p:txBody>
          <a:bodyPr spcFirstLastPara="1" wrap="square" lIns="0" tIns="13325" rIns="0" bIns="0" anchor="t" anchorCtr="0">
            <a:noAutofit/>
          </a:bodyPr>
          <a:lstStyle/>
          <a:p>
            <a:pPr marL="12700" marR="0" lvl="0" indent="0" algn="l" rtl="0">
              <a:lnSpc>
                <a:spcPct val="100000"/>
              </a:lnSpc>
              <a:spcBef>
                <a:spcPts val="0"/>
              </a:spcBef>
              <a:spcAft>
                <a:spcPts val="0"/>
              </a:spcAft>
              <a:buClr>
                <a:srgbClr val="000000"/>
              </a:buClr>
              <a:buSzPts val="9600"/>
              <a:buFont typeface="Arial"/>
              <a:buNone/>
            </a:pPr>
            <a:r>
              <a:rPr lang="en-US" sz="9600" b="1" i="0" u="none" strike="noStrike" cap="none">
                <a:solidFill>
                  <a:srgbClr val="31ADB8"/>
                </a:solidFill>
                <a:latin typeface="Arial"/>
                <a:ea typeface="Arial"/>
                <a:cs typeface="Arial"/>
                <a:sym typeface="Arial"/>
              </a:rPr>
              <a:t>“</a:t>
            </a:r>
            <a:endParaRPr sz="9600" b="0" i="0" u="none" strike="noStrike" cap="none">
              <a:solidFill>
                <a:schemeClr val="dk1"/>
              </a:solidFill>
              <a:latin typeface="Arial"/>
              <a:ea typeface="Arial"/>
              <a:cs typeface="Arial"/>
              <a:sym typeface="Arial"/>
            </a:endParaRPr>
          </a:p>
        </p:txBody>
      </p:sp>
      <p:sp>
        <p:nvSpPr>
          <p:cNvPr id="3463" name="Google Shape;3463;p255"/>
          <p:cNvSpPr txBox="1"/>
          <p:nvPr/>
        </p:nvSpPr>
        <p:spPr>
          <a:xfrm rot="-10740000">
            <a:off x="7139130" y="1442244"/>
            <a:ext cx="1374631" cy="12192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9600"/>
              <a:buFont typeface="Arial"/>
              <a:buNone/>
            </a:pPr>
            <a:r>
              <a:rPr lang="en-US" sz="9600" b="1" i="0" u="none" strike="noStrike" cap="none">
                <a:solidFill>
                  <a:srgbClr val="31ADB8"/>
                </a:solidFill>
                <a:latin typeface="Arial"/>
                <a:ea typeface="Arial"/>
                <a:cs typeface="Arial"/>
                <a:sym typeface="Arial"/>
              </a:rPr>
              <a:t>“</a:t>
            </a:r>
            <a:endParaRPr sz="9600" b="0" i="0" u="none" strike="noStrike" cap="none">
              <a:solidFill>
                <a:schemeClr val="dk1"/>
              </a:solidFill>
              <a:latin typeface="Arial"/>
              <a:ea typeface="Arial"/>
              <a:cs typeface="Arial"/>
              <a:sym typeface="Arial"/>
            </a:endParaRPr>
          </a:p>
        </p:txBody>
      </p:sp>
      <p:sp>
        <p:nvSpPr>
          <p:cNvPr id="3464" name="Google Shape;3464;p255"/>
          <p:cNvSpPr txBox="1"/>
          <p:nvPr/>
        </p:nvSpPr>
        <p:spPr>
          <a:xfrm>
            <a:off x="1719833" y="4021937"/>
            <a:ext cx="5704840" cy="941069"/>
          </a:xfrm>
          <a:prstGeom prst="rect">
            <a:avLst/>
          </a:prstGeom>
          <a:noFill/>
          <a:ln>
            <a:noFill/>
          </a:ln>
        </p:spPr>
        <p:txBody>
          <a:bodyPr spcFirstLastPara="1" wrap="square" lIns="0" tIns="12700" rIns="0" bIns="0" anchor="t" anchorCtr="0">
            <a:noAutofit/>
          </a:bodyPr>
          <a:lstStyle/>
          <a:p>
            <a:pPr marL="12065" marR="5080" lvl="0" indent="0" algn="ctr" rtl="0">
              <a:lnSpc>
                <a:spcPct val="100000"/>
              </a:lnSpc>
              <a:spcBef>
                <a:spcPts val="0"/>
              </a:spcBef>
              <a:spcAft>
                <a:spcPts val="0"/>
              </a:spcAft>
              <a:buClr>
                <a:srgbClr val="000000"/>
              </a:buClr>
              <a:buSzPts val="2000"/>
              <a:buFont typeface="Arial"/>
              <a:buNone/>
            </a:pPr>
            <a:r>
              <a:rPr lang="en-US" sz="2000" b="0" i="0" u="none" strike="noStrike" cap="none">
                <a:solidFill>
                  <a:srgbClr val="FFFFFF"/>
                </a:solidFill>
                <a:latin typeface="Calibri"/>
                <a:ea typeface="Calibri"/>
                <a:cs typeface="Calibri"/>
                <a:sym typeface="Calibri"/>
              </a:rPr>
              <a:t>Asumsi dasar teknik proyektif adalah agar memperoleh  gambaran yang utuh dari seseorang diperlukan adanya  kebebasan untuk mengekspresikan dirinya</a:t>
            </a:r>
            <a:endParaRPr sz="2000" b="0" i="0" u="none" strike="noStrike" cap="none">
              <a:solidFill>
                <a:schemeClr val="dk1"/>
              </a:solidFill>
              <a:latin typeface="Calibri"/>
              <a:ea typeface="Calibri"/>
              <a:cs typeface="Calibri"/>
              <a:sym typeface="Calibri"/>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468"/>
        <p:cNvGrpSpPr/>
        <p:nvPr/>
      </p:nvGrpSpPr>
      <p:grpSpPr>
        <a:xfrm>
          <a:off x="0" y="0"/>
          <a:ext cx="0" cy="0"/>
          <a:chOff x="0" y="0"/>
          <a:chExt cx="0" cy="0"/>
        </a:xfrm>
      </p:grpSpPr>
      <p:sp>
        <p:nvSpPr>
          <p:cNvPr id="3469" name="Google Shape;3469;p256"/>
          <p:cNvSpPr/>
          <p:nvPr/>
        </p:nvSpPr>
        <p:spPr>
          <a:xfrm>
            <a:off x="0" y="4963502"/>
            <a:ext cx="9144000" cy="180340"/>
          </a:xfrm>
          <a:custGeom>
            <a:avLst/>
            <a:gdLst/>
            <a:ahLst/>
            <a:cxnLst/>
            <a:rect l="l" t="t" r="r" b="b"/>
            <a:pathLst>
              <a:path w="9144000" h="180339" extrusionOk="0">
                <a:moveTo>
                  <a:pt x="0" y="179997"/>
                </a:moveTo>
                <a:lnTo>
                  <a:pt x="9144000" y="179997"/>
                </a:lnTo>
                <a:lnTo>
                  <a:pt x="9144000" y="0"/>
                </a:lnTo>
                <a:lnTo>
                  <a:pt x="0" y="0"/>
                </a:lnTo>
                <a:lnTo>
                  <a:pt x="0" y="179997"/>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70" name="Google Shape;3470;p256"/>
          <p:cNvSpPr/>
          <p:nvPr/>
        </p:nvSpPr>
        <p:spPr>
          <a:xfrm>
            <a:off x="0" y="36008"/>
            <a:ext cx="9144000" cy="0"/>
          </a:xfrm>
          <a:custGeom>
            <a:avLst/>
            <a:gdLst/>
            <a:ahLst/>
            <a:cxnLst/>
            <a:rect l="l" t="t" r="r" b="b"/>
            <a:pathLst>
              <a:path w="9144000" h="120000" extrusionOk="0">
                <a:moveTo>
                  <a:pt x="0" y="0"/>
                </a:moveTo>
                <a:lnTo>
                  <a:pt x="9144000" y="0"/>
                </a:lnTo>
              </a:path>
            </a:pathLst>
          </a:custGeom>
          <a:noFill/>
          <a:ln w="72000" cap="flat" cmpd="sng">
            <a:solidFill>
              <a:srgbClr val="31ADB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71" name="Google Shape;3471;p256"/>
          <p:cNvSpPr txBox="1">
            <a:spLocks noGrp="1"/>
          </p:cNvSpPr>
          <p:nvPr>
            <p:ph type="title"/>
          </p:nvPr>
        </p:nvSpPr>
        <p:spPr>
          <a:xfrm>
            <a:off x="2495169" y="95453"/>
            <a:ext cx="4155440" cy="574675"/>
          </a:xfrm>
          <a:prstGeom prst="rect">
            <a:avLst/>
          </a:prstGeom>
          <a:noFill/>
          <a:ln>
            <a:noFill/>
          </a:ln>
        </p:spPr>
        <p:txBody>
          <a:bodyPr spcFirstLastPara="1" wrap="square" lIns="0" tIns="12700" rIns="0" bIns="0" anchor="ctr" anchorCtr="0">
            <a:noAutofit/>
          </a:bodyPr>
          <a:lstStyle/>
          <a:p>
            <a:pPr marL="12700" lvl="0" indent="0" algn="l" rtl="0">
              <a:lnSpc>
                <a:spcPct val="100000"/>
              </a:lnSpc>
              <a:spcBef>
                <a:spcPts val="0"/>
              </a:spcBef>
              <a:spcAft>
                <a:spcPts val="0"/>
              </a:spcAft>
              <a:buClr>
                <a:srgbClr val="404040"/>
              </a:buClr>
              <a:buSzPts val="3600"/>
              <a:buFont typeface="Calibri"/>
              <a:buNone/>
            </a:pPr>
            <a:r>
              <a:rPr lang="en-US" sz="3600">
                <a:solidFill>
                  <a:srgbClr val="404040"/>
                </a:solidFill>
                <a:latin typeface="Calibri"/>
                <a:ea typeface="Calibri"/>
                <a:cs typeface="Calibri"/>
                <a:sym typeface="Calibri"/>
              </a:rPr>
              <a:t>KLASIFIKASI TES PROYEKSI</a:t>
            </a:r>
            <a:endParaRPr sz="3600">
              <a:latin typeface="Calibri"/>
              <a:ea typeface="Calibri"/>
              <a:cs typeface="Calibri"/>
              <a:sym typeface="Calibri"/>
            </a:endParaRPr>
          </a:p>
        </p:txBody>
      </p:sp>
      <p:sp>
        <p:nvSpPr>
          <p:cNvPr id="3472" name="Google Shape;3472;p256"/>
          <p:cNvSpPr/>
          <p:nvPr/>
        </p:nvSpPr>
        <p:spPr>
          <a:xfrm>
            <a:off x="1999233" y="2913126"/>
            <a:ext cx="1122172" cy="1785239"/>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73" name="Google Shape;3473;p256"/>
          <p:cNvSpPr/>
          <p:nvPr/>
        </p:nvSpPr>
        <p:spPr>
          <a:xfrm>
            <a:off x="2247392" y="2846832"/>
            <a:ext cx="802005" cy="1338580"/>
          </a:xfrm>
          <a:custGeom>
            <a:avLst/>
            <a:gdLst/>
            <a:ahLst/>
            <a:cxnLst/>
            <a:rect l="l" t="t" r="r" b="b"/>
            <a:pathLst>
              <a:path w="802005" h="1338579" extrusionOk="0">
                <a:moveTo>
                  <a:pt x="124459" y="0"/>
                </a:moveTo>
                <a:lnTo>
                  <a:pt x="0" y="66293"/>
                </a:lnTo>
                <a:lnTo>
                  <a:pt x="677163" y="1338211"/>
                </a:lnTo>
                <a:lnTo>
                  <a:pt x="679576" y="1336967"/>
                </a:lnTo>
                <a:lnTo>
                  <a:pt x="674169" y="1307786"/>
                </a:lnTo>
                <a:lnTo>
                  <a:pt x="677084" y="1280798"/>
                </a:lnTo>
                <a:lnTo>
                  <a:pt x="687881" y="1258282"/>
                </a:lnTo>
                <a:lnTo>
                  <a:pt x="706119" y="1242517"/>
                </a:lnTo>
                <a:lnTo>
                  <a:pt x="729364" y="1236177"/>
                </a:lnTo>
                <a:lnTo>
                  <a:pt x="782595" y="1236177"/>
                </a:lnTo>
                <a:lnTo>
                  <a:pt x="124459" y="0"/>
                </a:lnTo>
                <a:close/>
              </a:path>
              <a:path w="802005" h="1338579" extrusionOk="0">
                <a:moveTo>
                  <a:pt x="782595" y="1236177"/>
                </a:moveTo>
                <a:lnTo>
                  <a:pt x="729364" y="1236177"/>
                </a:lnTo>
                <a:lnTo>
                  <a:pt x="754062" y="1239794"/>
                </a:lnTo>
                <a:lnTo>
                  <a:pt x="778093" y="1252434"/>
                </a:lnTo>
                <a:lnTo>
                  <a:pt x="799338" y="1273162"/>
                </a:lnTo>
                <a:lnTo>
                  <a:pt x="801624" y="1271917"/>
                </a:lnTo>
                <a:lnTo>
                  <a:pt x="782595" y="1236177"/>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74" name="Google Shape;3474;p256"/>
          <p:cNvSpPr/>
          <p:nvPr/>
        </p:nvSpPr>
        <p:spPr>
          <a:xfrm>
            <a:off x="2974594" y="4512932"/>
            <a:ext cx="150495" cy="198120"/>
          </a:xfrm>
          <a:custGeom>
            <a:avLst/>
            <a:gdLst/>
            <a:ahLst/>
            <a:cxnLst/>
            <a:rect l="l" t="t" r="r" b="b"/>
            <a:pathLst>
              <a:path w="150494" h="198120" extrusionOk="0">
                <a:moveTo>
                  <a:pt x="124587" y="0"/>
                </a:moveTo>
                <a:lnTo>
                  <a:pt x="0" y="66306"/>
                </a:lnTo>
                <a:lnTo>
                  <a:pt x="150113" y="198107"/>
                </a:lnTo>
                <a:lnTo>
                  <a:pt x="124587" y="0"/>
                </a:lnTo>
                <a:close/>
              </a:path>
            </a:pathLst>
          </a:custGeom>
          <a:solidFill>
            <a:srgbClr val="404040"/>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75" name="Google Shape;3475;p256"/>
          <p:cNvSpPr/>
          <p:nvPr/>
        </p:nvSpPr>
        <p:spPr>
          <a:xfrm>
            <a:off x="1358779" y="1798997"/>
            <a:ext cx="902969" cy="1077595"/>
          </a:xfrm>
          <a:custGeom>
            <a:avLst/>
            <a:gdLst/>
            <a:ahLst/>
            <a:cxnLst/>
            <a:rect l="l" t="t" r="r" b="b"/>
            <a:pathLst>
              <a:path w="902969" h="1077595" extrusionOk="0">
                <a:moveTo>
                  <a:pt x="428564" y="0"/>
                </a:moveTo>
                <a:lnTo>
                  <a:pt x="378739" y="5202"/>
                </a:lnTo>
                <a:lnTo>
                  <a:pt x="330173" y="15820"/>
                </a:lnTo>
                <a:lnTo>
                  <a:pt x="283286" y="31630"/>
                </a:lnTo>
                <a:lnTo>
                  <a:pt x="238499" y="52408"/>
                </a:lnTo>
                <a:lnTo>
                  <a:pt x="196287" y="77936"/>
                </a:lnTo>
                <a:lnTo>
                  <a:pt x="157015" y="107996"/>
                </a:lnTo>
                <a:lnTo>
                  <a:pt x="121107" y="142362"/>
                </a:lnTo>
                <a:lnTo>
                  <a:pt x="88984" y="180806"/>
                </a:lnTo>
                <a:lnTo>
                  <a:pt x="61070" y="223103"/>
                </a:lnTo>
                <a:lnTo>
                  <a:pt x="37785" y="269025"/>
                </a:lnTo>
                <a:lnTo>
                  <a:pt x="19551" y="318346"/>
                </a:lnTo>
                <a:lnTo>
                  <a:pt x="7771" y="366022"/>
                </a:lnTo>
                <a:lnTo>
                  <a:pt x="1315" y="413725"/>
                </a:lnTo>
                <a:lnTo>
                  <a:pt x="0" y="461110"/>
                </a:lnTo>
                <a:lnTo>
                  <a:pt x="3643" y="507836"/>
                </a:lnTo>
                <a:lnTo>
                  <a:pt x="12063" y="553559"/>
                </a:lnTo>
                <a:lnTo>
                  <a:pt x="25076" y="597937"/>
                </a:lnTo>
                <a:lnTo>
                  <a:pt x="42501" y="640626"/>
                </a:lnTo>
                <a:lnTo>
                  <a:pt x="64153" y="681283"/>
                </a:lnTo>
                <a:lnTo>
                  <a:pt x="89850" y="719566"/>
                </a:lnTo>
                <a:lnTo>
                  <a:pt x="119411" y="755132"/>
                </a:lnTo>
                <a:lnTo>
                  <a:pt x="152652" y="787637"/>
                </a:lnTo>
                <a:lnTo>
                  <a:pt x="189390" y="816739"/>
                </a:lnTo>
                <a:lnTo>
                  <a:pt x="229443" y="842094"/>
                </a:lnTo>
                <a:lnTo>
                  <a:pt x="272628" y="863360"/>
                </a:lnTo>
                <a:lnTo>
                  <a:pt x="318763" y="880194"/>
                </a:lnTo>
                <a:lnTo>
                  <a:pt x="464813" y="924771"/>
                </a:lnTo>
                <a:lnTo>
                  <a:pt x="521328" y="1031070"/>
                </a:lnTo>
                <a:lnTo>
                  <a:pt x="543434" y="1057924"/>
                </a:lnTo>
                <a:lnTo>
                  <a:pt x="573113" y="1073694"/>
                </a:lnTo>
                <a:lnTo>
                  <a:pt x="606553" y="1077201"/>
                </a:lnTo>
                <a:lnTo>
                  <a:pt x="639946" y="1067265"/>
                </a:lnTo>
                <a:lnTo>
                  <a:pt x="746245" y="1010623"/>
                </a:lnTo>
                <a:lnTo>
                  <a:pt x="749553" y="1010623"/>
                </a:lnTo>
                <a:lnTo>
                  <a:pt x="750182" y="1008464"/>
                </a:lnTo>
                <a:lnTo>
                  <a:pt x="856481" y="951949"/>
                </a:lnTo>
                <a:lnTo>
                  <a:pt x="883336" y="929789"/>
                </a:lnTo>
                <a:lnTo>
                  <a:pt x="899106" y="900117"/>
                </a:lnTo>
                <a:lnTo>
                  <a:pt x="902612" y="866706"/>
                </a:lnTo>
                <a:lnTo>
                  <a:pt x="892676" y="833331"/>
                </a:lnTo>
                <a:lnTo>
                  <a:pt x="836034" y="727032"/>
                </a:lnTo>
                <a:lnTo>
                  <a:pt x="880611" y="580982"/>
                </a:lnTo>
                <a:lnTo>
                  <a:pt x="892392" y="533307"/>
                </a:lnTo>
                <a:lnTo>
                  <a:pt x="898848" y="485609"/>
                </a:lnTo>
                <a:lnTo>
                  <a:pt x="900163" y="438230"/>
                </a:lnTo>
                <a:lnTo>
                  <a:pt x="896520" y="391512"/>
                </a:lnTo>
                <a:lnTo>
                  <a:pt x="888100" y="345797"/>
                </a:lnTo>
                <a:lnTo>
                  <a:pt x="875086" y="301427"/>
                </a:lnTo>
                <a:lnTo>
                  <a:pt x="857662" y="258746"/>
                </a:lnTo>
                <a:lnTo>
                  <a:pt x="836010" y="218095"/>
                </a:lnTo>
                <a:lnTo>
                  <a:pt x="810312" y="179816"/>
                </a:lnTo>
                <a:lnTo>
                  <a:pt x="780752" y="144252"/>
                </a:lnTo>
                <a:lnTo>
                  <a:pt x="747511" y="111746"/>
                </a:lnTo>
                <a:lnTo>
                  <a:pt x="710773" y="82638"/>
                </a:lnTo>
                <a:lnTo>
                  <a:pt x="670720" y="57272"/>
                </a:lnTo>
                <a:lnTo>
                  <a:pt x="627534" y="35990"/>
                </a:lnTo>
                <a:lnTo>
                  <a:pt x="581399" y="19134"/>
                </a:lnTo>
                <a:lnTo>
                  <a:pt x="530314" y="6741"/>
                </a:lnTo>
                <a:lnTo>
                  <a:pt x="479229" y="438"/>
                </a:lnTo>
                <a:lnTo>
                  <a:pt x="428564" y="0"/>
                </a:lnTo>
                <a:close/>
              </a:path>
              <a:path w="902969" h="1077595" extrusionOk="0">
                <a:moveTo>
                  <a:pt x="749553" y="1010623"/>
                </a:moveTo>
                <a:lnTo>
                  <a:pt x="746245" y="1010623"/>
                </a:lnTo>
                <a:lnTo>
                  <a:pt x="749293" y="1011512"/>
                </a:lnTo>
                <a:lnTo>
                  <a:pt x="749553" y="1010623"/>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76" name="Google Shape;3476;p256"/>
          <p:cNvSpPr/>
          <p:nvPr/>
        </p:nvSpPr>
        <p:spPr>
          <a:xfrm>
            <a:off x="1358779" y="1798997"/>
            <a:ext cx="902969" cy="1077595"/>
          </a:xfrm>
          <a:custGeom>
            <a:avLst/>
            <a:gdLst/>
            <a:ahLst/>
            <a:cxnLst/>
            <a:rect l="l" t="t" r="r" b="b"/>
            <a:pathLst>
              <a:path w="902969" h="1077595" extrusionOk="0">
                <a:moveTo>
                  <a:pt x="238499" y="52408"/>
                </a:moveTo>
                <a:lnTo>
                  <a:pt x="283286" y="31630"/>
                </a:lnTo>
                <a:lnTo>
                  <a:pt x="330173" y="15820"/>
                </a:lnTo>
                <a:lnTo>
                  <a:pt x="378739" y="5202"/>
                </a:lnTo>
                <a:lnTo>
                  <a:pt x="428564" y="0"/>
                </a:lnTo>
                <a:lnTo>
                  <a:pt x="479229" y="438"/>
                </a:lnTo>
                <a:lnTo>
                  <a:pt x="530314" y="6741"/>
                </a:lnTo>
                <a:lnTo>
                  <a:pt x="581399" y="19134"/>
                </a:lnTo>
                <a:lnTo>
                  <a:pt x="627534" y="35990"/>
                </a:lnTo>
                <a:lnTo>
                  <a:pt x="670720" y="57272"/>
                </a:lnTo>
                <a:lnTo>
                  <a:pt x="710773" y="82638"/>
                </a:lnTo>
                <a:lnTo>
                  <a:pt x="747511" y="111746"/>
                </a:lnTo>
                <a:lnTo>
                  <a:pt x="780752" y="144252"/>
                </a:lnTo>
                <a:lnTo>
                  <a:pt x="810312" y="179816"/>
                </a:lnTo>
                <a:lnTo>
                  <a:pt x="836010" y="218095"/>
                </a:lnTo>
                <a:lnTo>
                  <a:pt x="857662" y="258746"/>
                </a:lnTo>
                <a:lnTo>
                  <a:pt x="875086" y="301427"/>
                </a:lnTo>
                <a:lnTo>
                  <a:pt x="888100" y="345797"/>
                </a:lnTo>
                <a:lnTo>
                  <a:pt x="896520" y="391512"/>
                </a:lnTo>
                <a:lnTo>
                  <a:pt x="900163" y="438230"/>
                </a:lnTo>
                <a:lnTo>
                  <a:pt x="898848" y="485609"/>
                </a:lnTo>
                <a:lnTo>
                  <a:pt x="892392" y="533307"/>
                </a:lnTo>
                <a:lnTo>
                  <a:pt x="880611" y="580982"/>
                </a:lnTo>
                <a:lnTo>
                  <a:pt x="836034" y="727032"/>
                </a:lnTo>
                <a:lnTo>
                  <a:pt x="892676" y="833331"/>
                </a:lnTo>
                <a:lnTo>
                  <a:pt x="902612" y="866706"/>
                </a:lnTo>
                <a:lnTo>
                  <a:pt x="899106" y="900117"/>
                </a:lnTo>
                <a:lnTo>
                  <a:pt x="883336" y="929789"/>
                </a:lnTo>
                <a:lnTo>
                  <a:pt x="856481" y="951949"/>
                </a:lnTo>
                <a:lnTo>
                  <a:pt x="750182" y="1008464"/>
                </a:lnTo>
                <a:lnTo>
                  <a:pt x="749293" y="1011512"/>
                </a:lnTo>
                <a:lnTo>
                  <a:pt x="746245" y="1010623"/>
                </a:lnTo>
                <a:lnTo>
                  <a:pt x="639946" y="1067265"/>
                </a:lnTo>
                <a:lnTo>
                  <a:pt x="606553" y="1077201"/>
                </a:lnTo>
                <a:lnTo>
                  <a:pt x="573113" y="1073694"/>
                </a:lnTo>
                <a:lnTo>
                  <a:pt x="543434" y="1057924"/>
                </a:lnTo>
                <a:lnTo>
                  <a:pt x="521328" y="1031070"/>
                </a:lnTo>
                <a:lnTo>
                  <a:pt x="464813" y="924771"/>
                </a:lnTo>
                <a:lnTo>
                  <a:pt x="428259" y="913627"/>
                </a:lnTo>
                <a:lnTo>
                  <a:pt x="391741" y="902482"/>
                </a:lnTo>
                <a:lnTo>
                  <a:pt x="355246" y="891338"/>
                </a:lnTo>
                <a:lnTo>
                  <a:pt x="318763" y="880194"/>
                </a:lnTo>
                <a:lnTo>
                  <a:pt x="272628" y="863360"/>
                </a:lnTo>
                <a:lnTo>
                  <a:pt x="229443" y="842094"/>
                </a:lnTo>
                <a:lnTo>
                  <a:pt x="189390" y="816739"/>
                </a:lnTo>
                <a:lnTo>
                  <a:pt x="152652" y="787637"/>
                </a:lnTo>
                <a:lnTo>
                  <a:pt x="119411" y="755132"/>
                </a:lnTo>
                <a:lnTo>
                  <a:pt x="89850" y="719566"/>
                </a:lnTo>
                <a:lnTo>
                  <a:pt x="64153" y="681283"/>
                </a:lnTo>
                <a:lnTo>
                  <a:pt x="42501" y="640626"/>
                </a:lnTo>
                <a:lnTo>
                  <a:pt x="25076" y="597937"/>
                </a:lnTo>
                <a:lnTo>
                  <a:pt x="12063" y="553559"/>
                </a:lnTo>
                <a:lnTo>
                  <a:pt x="3643" y="507836"/>
                </a:lnTo>
                <a:lnTo>
                  <a:pt x="0" y="461110"/>
                </a:lnTo>
                <a:lnTo>
                  <a:pt x="1315" y="413725"/>
                </a:lnTo>
                <a:lnTo>
                  <a:pt x="7771" y="366022"/>
                </a:lnTo>
                <a:lnTo>
                  <a:pt x="19551" y="318346"/>
                </a:lnTo>
                <a:lnTo>
                  <a:pt x="37785" y="269025"/>
                </a:lnTo>
                <a:lnTo>
                  <a:pt x="61070" y="223103"/>
                </a:lnTo>
                <a:lnTo>
                  <a:pt x="88984" y="180806"/>
                </a:lnTo>
                <a:lnTo>
                  <a:pt x="121107" y="142362"/>
                </a:lnTo>
                <a:lnTo>
                  <a:pt x="157015" y="107996"/>
                </a:lnTo>
                <a:lnTo>
                  <a:pt x="196287" y="77936"/>
                </a:lnTo>
                <a:lnTo>
                  <a:pt x="238499" y="52408"/>
                </a:lnTo>
                <a:close/>
              </a:path>
            </a:pathLst>
          </a:custGeom>
          <a:noFill/>
          <a:ln w="50775" cap="flat" cmpd="sng">
            <a:solidFill>
              <a:srgbClr val="31ADB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77" name="Google Shape;3477;p256"/>
          <p:cNvSpPr/>
          <p:nvPr/>
        </p:nvSpPr>
        <p:spPr>
          <a:xfrm>
            <a:off x="1682369" y="2225548"/>
            <a:ext cx="495934" cy="630555"/>
          </a:xfrm>
          <a:custGeom>
            <a:avLst/>
            <a:gdLst/>
            <a:ahLst/>
            <a:cxnLst/>
            <a:rect l="l" t="t" r="r" b="b"/>
            <a:pathLst>
              <a:path w="495935" h="630555" extrusionOk="0">
                <a:moveTo>
                  <a:pt x="298195" y="0"/>
                </a:moveTo>
                <a:lnTo>
                  <a:pt x="0" y="158750"/>
                </a:lnTo>
                <a:lnTo>
                  <a:pt x="346710" y="630174"/>
                </a:lnTo>
                <a:lnTo>
                  <a:pt x="495807" y="550799"/>
                </a:lnTo>
                <a:lnTo>
                  <a:pt x="298195" y="0"/>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78" name="Google Shape;3478;p256"/>
          <p:cNvSpPr/>
          <p:nvPr/>
        </p:nvSpPr>
        <p:spPr>
          <a:xfrm>
            <a:off x="1682369" y="2225548"/>
            <a:ext cx="495934" cy="630555"/>
          </a:xfrm>
          <a:custGeom>
            <a:avLst/>
            <a:gdLst/>
            <a:ahLst/>
            <a:cxnLst/>
            <a:rect l="l" t="t" r="r" b="b"/>
            <a:pathLst>
              <a:path w="495935" h="630555" extrusionOk="0">
                <a:moveTo>
                  <a:pt x="298195" y="0"/>
                </a:moveTo>
                <a:lnTo>
                  <a:pt x="495807" y="550799"/>
                </a:lnTo>
                <a:lnTo>
                  <a:pt x="346710" y="630174"/>
                </a:lnTo>
                <a:lnTo>
                  <a:pt x="0" y="158750"/>
                </a:lnTo>
                <a:lnTo>
                  <a:pt x="298195" y="0"/>
                </a:lnTo>
                <a:close/>
              </a:path>
            </a:pathLst>
          </a:custGeom>
          <a:noFill/>
          <a:ln w="38100" cap="flat" cmpd="sng">
            <a:solidFill>
              <a:srgbClr val="31ADB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79" name="Google Shape;3479;p256"/>
          <p:cNvSpPr/>
          <p:nvPr/>
        </p:nvSpPr>
        <p:spPr>
          <a:xfrm>
            <a:off x="2050055" y="1484199"/>
            <a:ext cx="126882" cy="215092"/>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80" name="Google Shape;3480;p256"/>
          <p:cNvSpPr/>
          <p:nvPr/>
        </p:nvSpPr>
        <p:spPr>
          <a:xfrm>
            <a:off x="991906" y="2068272"/>
            <a:ext cx="215120" cy="126827"/>
          </a:xfrm>
          <a:prstGeom prst="rect">
            <a:avLst/>
          </a:prstGeom>
          <a:blipFill rotWithShape="1">
            <a:blip r:embed="rId5">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81" name="Google Shape;3481;p256"/>
          <p:cNvSpPr/>
          <p:nvPr/>
        </p:nvSpPr>
        <p:spPr>
          <a:xfrm>
            <a:off x="1429464" y="1564338"/>
            <a:ext cx="150643" cy="205454"/>
          </a:xfrm>
          <a:prstGeom prst="rect">
            <a:avLst/>
          </a:prstGeom>
          <a:blipFill rotWithShape="1">
            <a:blip r:embed="rId6">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82" name="Google Shape;3482;p256"/>
          <p:cNvSpPr/>
          <p:nvPr/>
        </p:nvSpPr>
        <p:spPr>
          <a:xfrm>
            <a:off x="2360247" y="1822709"/>
            <a:ext cx="205454" cy="150610"/>
          </a:xfrm>
          <a:prstGeom prst="rect">
            <a:avLst/>
          </a:prstGeom>
          <a:blipFill rotWithShape="1">
            <a:blip r:embed="rId7">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83" name="Google Shape;3483;p256"/>
          <p:cNvSpPr/>
          <p:nvPr/>
        </p:nvSpPr>
        <p:spPr>
          <a:xfrm>
            <a:off x="1058785" y="2451887"/>
            <a:ext cx="205414" cy="150643"/>
          </a:xfrm>
          <a:prstGeom prst="rect">
            <a:avLst/>
          </a:prstGeom>
          <a:blipFill rotWithShape="1">
            <a:blip r:embed="rId8">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84" name="Google Shape;3484;p256"/>
          <p:cNvSpPr/>
          <p:nvPr/>
        </p:nvSpPr>
        <p:spPr>
          <a:xfrm>
            <a:off x="1951648" y="2758043"/>
            <a:ext cx="408940" cy="256540"/>
          </a:xfrm>
          <a:custGeom>
            <a:avLst/>
            <a:gdLst/>
            <a:ahLst/>
            <a:cxnLst/>
            <a:rect l="l" t="t" r="r" b="b"/>
            <a:pathLst>
              <a:path w="408939" h="256539" extrusionOk="0">
                <a:moveTo>
                  <a:pt x="363424" y="0"/>
                </a:moveTo>
                <a:lnTo>
                  <a:pt x="21931" y="178196"/>
                </a:lnTo>
                <a:lnTo>
                  <a:pt x="0" y="218612"/>
                </a:lnTo>
                <a:lnTo>
                  <a:pt x="4786" y="234457"/>
                </a:lnTo>
                <a:lnTo>
                  <a:pt x="15273" y="247227"/>
                </a:lnTo>
                <a:lnTo>
                  <a:pt x="29344" y="254698"/>
                </a:lnTo>
                <a:lnTo>
                  <a:pt x="45202" y="256335"/>
                </a:lnTo>
                <a:lnTo>
                  <a:pt x="61047" y="251602"/>
                </a:lnTo>
                <a:lnTo>
                  <a:pt x="386675" y="78247"/>
                </a:lnTo>
                <a:lnTo>
                  <a:pt x="399464" y="67740"/>
                </a:lnTo>
                <a:lnTo>
                  <a:pt x="406979" y="53625"/>
                </a:lnTo>
                <a:lnTo>
                  <a:pt x="408660" y="37724"/>
                </a:lnTo>
                <a:lnTo>
                  <a:pt x="403947" y="21859"/>
                </a:lnTo>
                <a:lnTo>
                  <a:pt x="393440" y="9143"/>
                </a:lnTo>
                <a:lnTo>
                  <a:pt x="379325" y="1666"/>
                </a:lnTo>
                <a:lnTo>
                  <a:pt x="363424" y="0"/>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85" name="Google Shape;3485;p256"/>
          <p:cNvSpPr/>
          <p:nvPr/>
        </p:nvSpPr>
        <p:spPr>
          <a:xfrm>
            <a:off x="1713523" y="2195181"/>
            <a:ext cx="252378" cy="209504"/>
          </a:xfrm>
          <a:prstGeom prst="rect">
            <a:avLst/>
          </a:prstGeom>
          <a:blipFill rotWithShape="1">
            <a:blip r:embed="rId9">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86" name="Google Shape;3486;p256"/>
          <p:cNvSpPr/>
          <p:nvPr/>
        </p:nvSpPr>
        <p:spPr>
          <a:xfrm>
            <a:off x="0" y="2530094"/>
            <a:ext cx="3075255" cy="1938540"/>
          </a:xfrm>
          <a:prstGeom prst="rect">
            <a:avLst/>
          </a:prstGeom>
          <a:blipFill rotWithShape="1">
            <a:blip r:embed="rId10">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87" name="Google Shape;3487;p256"/>
          <p:cNvSpPr/>
          <p:nvPr/>
        </p:nvSpPr>
        <p:spPr>
          <a:xfrm>
            <a:off x="3669284" y="927988"/>
            <a:ext cx="576580" cy="576580"/>
          </a:xfrm>
          <a:custGeom>
            <a:avLst/>
            <a:gdLst/>
            <a:ahLst/>
            <a:cxnLst/>
            <a:rect l="l" t="t" r="r" b="b"/>
            <a:pathLst>
              <a:path w="576579" h="576580" extrusionOk="0">
                <a:moveTo>
                  <a:pt x="288036" y="0"/>
                </a:moveTo>
                <a:lnTo>
                  <a:pt x="241333" y="3771"/>
                </a:lnTo>
                <a:lnTo>
                  <a:pt x="197022" y="14691"/>
                </a:lnTo>
                <a:lnTo>
                  <a:pt x="155699" y="32164"/>
                </a:lnTo>
                <a:lnTo>
                  <a:pt x="117957" y="55595"/>
                </a:lnTo>
                <a:lnTo>
                  <a:pt x="84391" y="84391"/>
                </a:lnTo>
                <a:lnTo>
                  <a:pt x="55595" y="117957"/>
                </a:lnTo>
                <a:lnTo>
                  <a:pt x="32164" y="155699"/>
                </a:lnTo>
                <a:lnTo>
                  <a:pt x="14691" y="197022"/>
                </a:lnTo>
                <a:lnTo>
                  <a:pt x="3771" y="241333"/>
                </a:lnTo>
                <a:lnTo>
                  <a:pt x="0" y="288036"/>
                </a:lnTo>
                <a:lnTo>
                  <a:pt x="3771" y="334769"/>
                </a:lnTo>
                <a:lnTo>
                  <a:pt x="14691" y="379098"/>
                </a:lnTo>
                <a:lnTo>
                  <a:pt x="32164" y="420428"/>
                </a:lnTo>
                <a:lnTo>
                  <a:pt x="55595" y="458169"/>
                </a:lnTo>
                <a:lnTo>
                  <a:pt x="84391" y="491728"/>
                </a:lnTo>
                <a:lnTo>
                  <a:pt x="117957" y="520513"/>
                </a:lnTo>
                <a:lnTo>
                  <a:pt x="155699" y="543931"/>
                </a:lnTo>
                <a:lnTo>
                  <a:pt x="197022" y="561392"/>
                </a:lnTo>
                <a:lnTo>
                  <a:pt x="241333" y="572303"/>
                </a:lnTo>
                <a:lnTo>
                  <a:pt x="288036" y="576072"/>
                </a:lnTo>
                <a:lnTo>
                  <a:pt x="334769" y="572303"/>
                </a:lnTo>
                <a:lnTo>
                  <a:pt x="379098" y="561392"/>
                </a:lnTo>
                <a:lnTo>
                  <a:pt x="420428" y="543931"/>
                </a:lnTo>
                <a:lnTo>
                  <a:pt x="458169" y="520513"/>
                </a:lnTo>
                <a:lnTo>
                  <a:pt x="491728" y="491728"/>
                </a:lnTo>
                <a:lnTo>
                  <a:pt x="520513" y="458169"/>
                </a:lnTo>
                <a:lnTo>
                  <a:pt x="543931" y="420428"/>
                </a:lnTo>
                <a:lnTo>
                  <a:pt x="561392" y="379098"/>
                </a:lnTo>
                <a:lnTo>
                  <a:pt x="572303" y="334769"/>
                </a:lnTo>
                <a:lnTo>
                  <a:pt x="576071" y="288036"/>
                </a:lnTo>
                <a:lnTo>
                  <a:pt x="572303" y="241333"/>
                </a:lnTo>
                <a:lnTo>
                  <a:pt x="561392" y="197022"/>
                </a:lnTo>
                <a:lnTo>
                  <a:pt x="543931" y="155699"/>
                </a:lnTo>
                <a:lnTo>
                  <a:pt x="520513" y="117957"/>
                </a:lnTo>
                <a:lnTo>
                  <a:pt x="491728" y="84391"/>
                </a:lnTo>
                <a:lnTo>
                  <a:pt x="458169" y="55595"/>
                </a:lnTo>
                <a:lnTo>
                  <a:pt x="420428" y="32164"/>
                </a:lnTo>
                <a:lnTo>
                  <a:pt x="379098" y="14691"/>
                </a:lnTo>
                <a:lnTo>
                  <a:pt x="334769" y="3771"/>
                </a:lnTo>
                <a:lnTo>
                  <a:pt x="288036" y="0"/>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88" name="Google Shape;3488;p256"/>
          <p:cNvSpPr/>
          <p:nvPr/>
        </p:nvSpPr>
        <p:spPr>
          <a:xfrm>
            <a:off x="3669284" y="1767204"/>
            <a:ext cx="576580" cy="576580"/>
          </a:xfrm>
          <a:custGeom>
            <a:avLst/>
            <a:gdLst/>
            <a:ahLst/>
            <a:cxnLst/>
            <a:rect l="l" t="t" r="r" b="b"/>
            <a:pathLst>
              <a:path w="576579" h="576580" extrusionOk="0">
                <a:moveTo>
                  <a:pt x="288036" y="0"/>
                </a:moveTo>
                <a:lnTo>
                  <a:pt x="241333" y="3771"/>
                </a:lnTo>
                <a:lnTo>
                  <a:pt x="197022" y="14691"/>
                </a:lnTo>
                <a:lnTo>
                  <a:pt x="155699" y="32164"/>
                </a:lnTo>
                <a:lnTo>
                  <a:pt x="117957" y="55595"/>
                </a:lnTo>
                <a:lnTo>
                  <a:pt x="84391" y="84391"/>
                </a:lnTo>
                <a:lnTo>
                  <a:pt x="55595" y="117957"/>
                </a:lnTo>
                <a:lnTo>
                  <a:pt x="32164" y="155699"/>
                </a:lnTo>
                <a:lnTo>
                  <a:pt x="14691" y="197022"/>
                </a:lnTo>
                <a:lnTo>
                  <a:pt x="3771" y="241333"/>
                </a:lnTo>
                <a:lnTo>
                  <a:pt x="0" y="288036"/>
                </a:lnTo>
                <a:lnTo>
                  <a:pt x="3771" y="334769"/>
                </a:lnTo>
                <a:lnTo>
                  <a:pt x="14691" y="379098"/>
                </a:lnTo>
                <a:lnTo>
                  <a:pt x="32164" y="420428"/>
                </a:lnTo>
                <a:lnTo>
                  <a:pt x="55595" y="458169"/>
                </a:lnTo>
                <a:lnTo>
                  <a:pt x="84391" y="491728"/>
                </a:lnTo>
                <a:lnTo>
                  <a:pt x="117957" y="520513"/>
                </a:lnTo>
                <a:lnTo>
                  <a:pt x="155699" y="543931"/>
                </a:lnTo>
                <a:lnTo>
                  <a:pt x="197022" y="561392"/>
                </a:lnTo>
                <a:lnTo>
                  <a:pt x="241333" y="572303"/>
                </a:lnTo>
                <a:lnTo>
                  <a:pt x="288036" y="576072"/>
                </a:lnTo>
                <a:lnTo>
                  <a:pt x="334769" y="572303"/>
                </a:lnTo>
                <a:lnTo>
                  <a:pt x="379098" y="561392"/>
                </a:lnTo>
                <a:lnTo>
                  <a:pt x="420428" y="543931"/>
                </a:lnTo>
                <a:lnTo>
                  <a:pt x="458169" y="520513"/>
                </a:lnTo>
                <a:lnTo>
                  <a:pt x="491728" y="491728"/>
                </a:lnTo>
                <a:lnTo>
                  <a:pt x="520513" y="458169"/>
                </a:lnTo>
                <a:lnTo>
                  <a:pt x="543931" y="420428"/>
                </a:lnTo>
                <a:lnTo>
                  <a:pt x="561392" y="379098"/>
                </a:lnTo>
                <a:lnTo>
                  <a:pt x="572303" y="334769"/>
                </a:lnTo>
                <a:lnTo>
                  <a:pt x="576071" y="288036"/>
                </a:lnTo>
                <a:lnTo>
                  <a:pt x="572303" y="241333"/>
                </a:lnTo>
                <a:lnTo>
                  <a:pt x="561392" y="197022"/>
                </a:lnTo>
                <a:lnTo>
                  <a:pt x="543931" y="155699"/>
                </a:lnTo>
                <a:lnTo>
                  <a:pt x="520513" y="117957"/>
                </a:lnTo>
                <a:lnTo>
                  <a:pt x="491728" y="84391"/>
                </a:lnTo>
                <a:lnTo>
                  <a:pt x="458169" y="55595"/>
                </a:lnTo>
                <a:lnTo>
                  <a:pt x="420428" y="32164"/>
                </a:lnTo>
                <a:lnTo>
                  <a:pt x="379098" y="14691"/>
                </a:lnTo>
                <a:lnTo>
                  <a:pt x="334769" y="3771"/>
                </a:lnTo>
                <a:lnTo>
                  <a:pt x="288036" y="0"/>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89" name="Google Shape;3489;p256"/>
          <p:cNvSpPr/>
          <p:nvPr/>
        </p:nvSpPr>
        <p:spPr>
          <a:xfrm>
            <a:off x="3669284" y="2656204"/>
            <a:ext cx="576580" cy="576580"/>
          </a:xfrm>
          <a:custGeom>
            <a:avLst/>
            <a:gdLst/>
            <a:ahLst/>
            <a:cxnLst/>
            <a:rect l="l" t="t" r="r" b="b"/>
            <a:pathLst>
              <a:path w="576579" h="576580" extrusionOk="0">
                <a:moveTo>
                  <a:pt x="288036" y="0"/>
                </a:moveTo>
                <a:lnTo>
                  <a:pt x="241333" y="3768"/>
                </a:lnTo>
                <a:lnTo>
                  <a:pt x="197022" y="14679"/>
                </a:lnTo>
                <a:lnTo>
                  <a:pt x="155699" y="32140"/>
                </a:lnTo>
                <a:lnTo>
                  <a:pt x="117957" y="55558"/>
                </a:lnTo>
                <a:lnTo>
                  <a:pt x="84391" y="84343"/>
                </a:lnTo>
                <a:lnTo>
                  <a:pt x="55595" y="117902"/>
                </a:lnTo>
                <a:lnTo>
                  <a:pt x="32164" y="155643"/>
                </a:lnTo>
                <a:lnTo>
                  <a:pt x="14691" y="196973"/>
                </a:lnTo>
                <a:lnTo>
                  <a:pt x="3771" y="241302"/>
                </a:lnTo>
                <a:lnTo>
                  <a:pt x="0" y="288036"/>
                </a:lnTo>
                <a:lnTo>
                  <a:pt x="3771" y="334738"/>
                </a:lnTo>
                <a:lnTo>
                  <a:pt x="14691" y="379049"/>
                </a:lnTo>
                <a:lnTo>
                  <a:pt x="32164" y="420372"/>
                </a:lnTo>
                <a:lnTo>
                  <a:pt x="55595" y="458114"/>
                </a:lnTo>
                <a:lnTo>
                  <a:pt x="84391" y="491680"/>
                </a:lnTo>
                <a:lnTo>
                  <a:pt x="117957" y="520476"/>
                </a:lnTo>
                <a:lnTo>
                  <a:pt x="155699" y="543907"/>
                </a:lnTo>
                <a:lnTo>
                  <a:pt x="197022" y="561380"/>
                </a:lnTo>
                <a:lnTo>
                  <a:pt x="241333" y="572300"/>
                </a:lnTo>
                <a:lnTo>
                  <a:pt x="288036" y="576071"/>
                </a:lnTo>
                <a:lnTo>
                  <a:pt x="334769" y="572300"/>
                </a:lnTo>
                <a:lnTo>
                  <a:pt x="379098" y="561380"/>
                </a:lnTo>
                <a:lnTo>
                  <a:pt x="420428" y="543907"/>
                </a:lnTo>
                <a:lnTo>
                  <a:pt x="458169" y="520476"/>
                </a:lnTo>
                <a:lnTo>
                  <a:pt x="491728" y="491680"/>
                </a:lnTo>
                <a:lnTo>
                  <a:pt x="520513" y="458114"/>
                </a:lnTo>
                <a:lnTo>
                  <a:pt x="543931" y="420372"/>
                </a:lnTo>
                <a:lnTo>
                  <a:pt x="561392" y="379049"/>
                </a:lnTo>
                <a:lnTo>
                  <a:pt x="572303" y="334738"/>
                </a:lnTo>
                <a:lnTo>
                  <a:pt x="576071" y="288036"/>
                </a:lnTo>
                <a:lnTo>
                  <a:pt x="572303" y="241302"/>
                </a:lnTo>
                <a:lnTo>
                  <a:pt x="561392" y="196973"/>
                </a:lnTo>
                <a:lnTo>
                  <a:pt x="543931" y="155643"/>
                </a:lnTo>
                <a:lnTo>
                  <a:pt x="520513" y="117902"/>
                </a:lnTo>
                <a:lnTo>
                  <a:pt x="491728" y="84343"/>
                </a:lnTo>
                <a:lnTo>
                  <a:pt x="458169" y="55558"/>
                </a:lnTo>
                <a:lnTo>
                  <a:pt x="420428" y="32140"/>
                </a:lnTo>
                <a:lnTo>
                  <a:pt x="379098" y="14679"/>
                </a:lnTo>
                <a:lnTo>
                  <a:pt x="334769" y="3768"/>
                </a:lnTo>
                <a:lnTo>
                  <a:pt x="288036" y="0"/>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90" name="Google Shape;3490;p256"/>
          <p:cNvSpPr txBox="1"/>
          <p:nvPr/>
        </p:nvSpPr>
        <p:spPr>
          <a:xfrm>
            <a:off x="4346194" y="843610"/>
            <a:ext cx="1810385" cy="307975"/>
          </a:xfrm>
          <a:prstGeom prst="rect">
            <a:avLst/>
          </a:prstGeom>
          <a:solidFill>
            <a:srgbClr val="F7C76D"/>
          </a:solidFill>
          <a:ln>
            <a:noFill/>
          </a:ln>
        </p:spPr>
        <p:txBody>
          <a:bodyPr spcFirstLastPara="1" wrap="square" lIns="0" tIns="34275" rIns="0" bIns="0" anchor="t" anchorCtr="0">
            <a:noAutofit/>
          </a:bodyPr>
          <a:lstStyle/>
          <a:p>
            <a:pPr marL="92075"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404040"/>
                </a:solidFill>
                <a:latin typeface="Calibri"/>
                <a:ea typeface="Calibri"/>
                <a:cs typeface="Calibri"/>
                <a:sym typeface="Calibri"/>
              </a:rPr>
              <a:t>Associative Technique</a:t>
            </a:r>
            <a:endParaRPr sz="1400" b="0" i="0" u="none" strike="noStrike" cap="none">
              <a:solidFill>
                <a:schemeClr val="dk1"/>
              </a:solidFill>
              <a:latin typeface="Calibri"/>
              <a:ea typeface="Calibri"/>
              <a:cs typeface="Calibri"/>
              <a:sym typeface="Calibri"/>
            </a:endParaRPr>
          </a:p>
        </p:txBody>
      </p:sp>
      <p:sp>
        <p:nvSpPr>
          <p:cNvPr id="3491" name="Google Shape;3491;p256"/>
          <p:cNvSpPr txBox="1"/>
          <p:nvPr/>
        </p:nvSpPr>
        <p:spPr>
          <a:xfrm>
            <a:off x="4346194" y="1682826"/>
            <a:ext cx="1953895" cy="307975"/>
          </a:xfrm>
          <a:prstGeom prst="rect">
            <a:avLst/>
          </a:prstGeom>
          <a:solidFill>
            <a:srgbClr val="F7C76D"/>
          </a:solidFill>
          <a:ln>
            <a:noFill/>
          </a:ln>
        </p:spPr>
        <p:txBody>
          <a:bodyPr spcFirstLastPara="1" wrap="square" lIns="0" tIns="34275" rIns="0" bIns="0" anchor="t" anchorCtr="0">
            <a:noAutofit/>
          </a:bodyPr>
          <a:lstStyle/>
          <a:p>
            <a:pPr marL="92075"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404040"/>
                </a:solidFill>
                <a:latin typeface="Calibri"/>
                <a:ea typeface="Calibri"/>
                <a:cs typeface="Calibri"/>
                <a:sym typeface="Calibri"/>
              </a:rPr>
              <a:t>Construction Technique</a:t>
            </a:r>
            <a:endParaRPr sz="1400" b="0" i="0" u="none" strike="noStrike" cap="none">
              <a:solidFill>
                <a:schemeClr val="dk1"/>
              </a:solidFill>
              <a:latin typeface="Calibri"/>
              <a:ea typeface="Calibri"/>
              <a:cs typeface="Calibri"/>
              <a:sym typeface="Calibri"/>
            </a:endParaRPr>
          </a:p>
        </p:txBody>
      </p:sp>
      <p:sp>
        <p:nvSpPr>
          <p:cNvPr id="3492" name="Google Shape;3492;p256"/>
          <p:cNvSpPr txBox="1"/>
          <p:nvPr/>
        </p:nvSpPr>
        <p:spPr>
          <a:xfrm>
            <a:off x="4346194" y="2571699"/>
            <a:ext cx="1450340" cy="307975"/>
          </a:xfrm>
          <a:prstGeom prst="rect">
            <a:avLst/>
          </a:prstGeom>
          <a:solidFill>
            <a:srgbClr val="F7C76D"/>
          </a:solidFill>
          <a:ln>
            <a:noFill/>
          </a:ln>
        </p:spPr>
        <p:txBody>
          <a:bodyPr spcFirstLastPara="1" wrap="square" lIns="0" tIns="34925" rIns="0" bIns="0" anchor="t" anchorCtr="0">
            <a:noAutofit/>
          </a:bodyPr>
          <a:lstStyle/>
          <a:p>
            <a:pPr marL="92075"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404040"/>
                </a:solidFill>
                <a:latin typeface="Calibri"/>
                <a:ea typeface="Calibri"/>
                <a:cs typeface="Calibri"/>
                <a:sym typeface="Calibri"/>
              </a:rPr>
              <a:t>Completion Task</a:t>
            </a:r>
            <a:endParaRPr sz="1400" b="0" i="0" u="none" strike="noStrike" cap="none">
              <a:solidFill>
                <a:schemeClr val="dk1"/>
              </a:solidFill>
              <a:latin typeface="Calibri"/>
              <a:ea typeface="Calibri"/>
              <a:cs typeface="Calibri"/>
              <a:sym typeface="Calibri"/>
            </a:endParaRPr>
          </a:p>
        </p:txBody>
      </p:sp>
      <p:sp>
        <p:nvSpPr>
          <p:cNvPr id="3493" name="Google Shape;3493;p256"/>
          <p:cNvSpPr txBox="1"/>
          <p:nvPr/>
        </p:nvSpPr>
        <p:spPr>
          <a:xfrm>
            <a:off x="3790315" y="998677"/>
            <a:ext cx="4885055" cy="544195"/>
          </a:xfrm>
          <a:prstGeom prst="rect">
            <a:avLst/>
          </a:prstGeom>
          <a:noFill/>
          <a:ln>
            <a:noFill/>
          </a:ln>
        </p:spPr>
        <p:txBody>
          <a:bodyPr spcFirstLastPara="1" wrap="square" lIns="0" tIns="12700" rIns="0" bIns="0" anchor="t" anchorCtr="0">
            <a:noAutofit/>
          </a:bodyPr>
          <a:lstStyle/>
          <a:p>
            <a:pPr marL="12700" marR="0" lvl="0" indent="0" algn="l" rtl="0">
              <a:lnSpc>
                <a:spcPct val="115000"/>
              </a:lnSpc>
              <a:spcBef>
                <a:spcPts val="0"/>
              </a:spcBef>
              <a:spcAft>
                <a:spcPts val="0"/>
              </a:spcAft>
              <a:buClr>
                <a:srgbClr val="000000"/>
              </a:buClr>
              <a:buSzPts val="2400"/>
              <a:buFont typeface="Arial"/>
              <a:buNone/>
            </a:pPr>
            <a:r>
              <a:rPr lang="en-US" sz="2400" b="1" i="0" u="none" strike="noStrike" cap="none">
                <a:solidFill>
                  <a:srgbClr val="FFFFFF"/>
                </a:solidFill>
                <a:latin typeface="Calibri"/>
                <a:ea typeface="Calibri"/>
                <a:cs typeface="Calibri"/>
                <a:sym typeface="Calibri"/>
              </a:rPr>
              <a:t>01	</a:t>
            </a:r>
            <a:r>
              <a:rPr lang="en-US" sz="1200" b="0" i="0" u="none" strike="noStrike" cap="none">
                <a:solidFill>
                  <a:srgbClr val="404040"/>
                </a:solidFill>
                <a:latin typeface="Calibri"/>
                <a:ea typeface="Calibri"/>
                <a:cs typeface="Calibri"/>
                <a:sym typeface="Calibri"/>
              </a:rPr>
              <a:t>Subjek menjawab stimulus dengan perkataan, gambar, atau ide yang</a:t>
            </a:r>
            <a:endParaRPr sz="1200" b="0" i="0" u="none" strike="noStrike" cap="none">
              <a:solidFill>
                <a:schemeClr val="dk1"/>
              </a:solidFill>
              <a:latin typeface="Calibri"/>
              <a:ea typeface="Calibri"/>
              <a:cs typeface="Calibri"/>
              <a:sym typeface="Calibri"/>
            </a:endParaRPr>
          </a:p>
          <a:p>
            <a:pPr marL="647700" marR="0" lvl="0" indent="0" algn="l" rtl="0">
              <a:lnSpc>
                <a:spcPct val="110000"/>
              </a:lnSpc>
              <a:spcBef>
                <a:spcPts val="0"/>
              </a:spcBef>
              <a:spcAft>
                <a:spcPts val="0"/>
              </a:spcAft>
              <a:buClr>
                <a:srgbClr val="000000"/>
              </a:buClr>
              <a:buSzPts val="1200"/>
              <a:buFont typeface="Arial"/>
              <a:buNone/>
            </a:pPr>
            <a:r>
              <a:rPr lang="en-US" sz="1200" b="0" i="0" u="none" strike="noStrike" cap="none">
                <a:solidFill>
                  <a:srgbClr val="404040"/>
                </a:solidFill>
                <a:latin typeface="Calibri"/>
                <a:ea typeface="Calibri"/>
                <a:cs typeface="Calibri"/>
                <a:sym typeface="Calibri"/>
              </a:rPr>
              <a:t>pertama kali muncul</a:t>
            </a:r>
            <a:endParaRPr sz="1200" b="0" i="0" u="none" strike="noStrike" cap="none">
              <a:solidFill>
                <a:schemeClr val="dk1"/>
              </a:solidFill>
              <a:latin typeface="Calibri"/>
              <a:ea typeface="Calibri"/>
              <a:cs typeface="Calibri"/>
              <a:sym typeface="Calibri"/>
            </a:endParaRPr>
          </a:p>
        </p:txBody>
      </p:sp>
      <p:sp>
        <p:nvSpPr>
          <p:cNvPr id="3494" name="Google Shape;3494;p256"/>
          <p:cNvSpPr txBox="1"/>
          <p:nvPr/>
        </p:nvSpPr>
        <p:spPr>
          <a:xfrm>
            <a:off x="3790315" y="1838325"/>
            <a:ext cx="4848225" cy="543560"/>
          </a:xfrm>
          <a:prstGeom prst="rect">
            <a:avLst/>
          </a:prstGeom>
          <a:noFill/>
          <a:ln>
            <a:noFill/>
          </a:ln>
        </p:spPr>
        <p:txBody>
          <a:bodyPr spcFirstLastPara="1" wrap="square" lIns="0" tIns="12700" rIns="0" bIns="0" anchor="t" anchorCtr="0">
            <a:noAutofit/>
          </a:bodyPr>
          <a:lstStyle/>
          <a:p>
            <a:pPr marL="12700" marR="0" lvl="0" indent="0" algn="l" rtl="0">
              <a:lnSpc>
                <a:spcPct val="115000"/>
              </a:lnSpc>
              <a:spcBef>
                <a:spcPts val="0"/>
              </a:spcBef>
              <a:spcAft>
                <a:spcPts val="0"/>
              </a:spcAft>
              <a:buClr>
                <a:srgbClr val="000000"/>
              </a:buClr>
              <a:buSzPts val="2400"/>
              <a:buFont typeface="Arial"/>
              <a:buNone/>
            </a:pPr>
            <a:r>
              <a:rPr lang="en-US" sz="2400" b="1" i="0" u="none" strike="noStrike" cap="none">
                <a:solidFill>
                  <a:srgbClr val="FFFFFF"/>
                </a:solidFill>
                <a:latin typeface="Calibri"/>
                <a:ea typeface="Calibri"/>
                <a:cs typeface="Calibri"/>
                <a:sym typeface="Calibri"/>
              </a:rPr>
              <a:t>02	</a:t>
            </a:r>
            <a:r>
              <a:rPr lang="en-US" sz="1200" b="0" i="0" u="none" strike="noStrike" cap="none">
                <a:solidFill>
                  <a:srgbClr val="404040"/>
                </a:solidFill>
                <a:latin typeface="Calibri"/>
                <a:ea typeface="Calibri"/>
                <a:cs typeface="Calibri"/>
                <a:sym typeface="Calibri"/>
              </a:rPr>
              <a:t>Subjek mengkonstruk atau membuat suatu produk (cerita), dan dari</a:t>
            </a:r>
            <a:endParaRPr sz="1200" b="0" i="0" u="none" strike="noStrike" cap="none">
              <a:solidFill>
                <a:schemeClr val="dk1"/>
              </a:solidFill>
              <a:latin typeface="Calibri"/>
              <a:ea typeface="Calibri"/>
              <a:cs typeface="Calibri"/>
              <a:sym typeface="Calibri"/>
            </a:endParaRPr>
          </a:p>
          <a:p>
            <a:pPr marL="647700" marR="0" lvl="0" indent="0" algn="l" rtl="0">
              <a:lnSpc>
                <a:spcPct val="110000"/>
              </a:lnSpc>
              <a:spcBef>
                <a:spcPts val="0"/>
              </a:spcBef>
              <a:spcAft>
                <a:spcPts val="0"/>
              </a:spcAft>
              <a:buClr>
                <a:srgbClr val="000000"/>
              </a:buClr>
              <a:buSzPts val="1200"/>
              <a:buFont typeface="Arial"/>
              <a:buNone/>
            </a:pPr>
            <a:r>
              <a:rPr lang="en-US" sz="1200" b="0" i="0" u="none" strike="noStrike" cap="none">
                <a:solidFill>
                  <a:srgbClr val="404040"/>
                </a:solidFill>
                <a:latin typeface="Calibri"/>
                <a:ea typeface="Calibri"/>
                <a:cs typeface="Calibri"/>
                <a:sym typeface="Calibri"/>
              </a:rPr>
              <a:t>cerita itulah keadaan psikologis klien diungkap</a:t>
            </a:r>
            <a:endParaRPr sz="1200" b="0" i="0" u="none" strike="noStrike" cap="none">
              <a:solidFill>
                <a:schemeClr val="dk1"/>
              </a:solidFill>
              <a:latin typeface="Calibri"/>
              <a:ea typeface="Calibri"/>
              <a:cs typeface="Calibri"/>
              <a:sym typeface="Calibri"/>
            </a:endParaRPr>
          </a:p>
        </p:txBody>
      </p:sp>
      <p:sp>
        <p:nvSpPr>
          <p:cNvPr id="3495" name="Google Shape;3495;p256"/>
          <p:cNvSpPr txBox="1"/>
          <p:nvPr/>
        </p:nvSpPr>
        <p:spPr>
          <a:xfrm>
            <a:off x="3790315" y="2727451"/>
            <a:ext cx="4278630" cy="543560"/>
          </a:xfrm>
          <a:prstGeom prst="rect">
            <a:avLst/>
          </a:prstGeom>
          <a:noFill/>
          <a:ln>
            <a:noFill/>
          </a:ln>
        </p:spPr>
        <p:txBody>
          <a:bodyPr spcFirstLastPara="1" wrap="square" lIns="0" tIns="64750" rIns="0" bIns="0" anchor="t" anchorCtr="0">
            <a:noAutofit/>
          </a:bodyPr>
          <a:lstStyle/>
          <a:p>
            <a:pPr marL="647700" marR="5080" lvl="0" indent="-635635" algn="l" rtl="0">
              <a:lnSpc>
                <a:spcPct val="85700"/>
              </a:lnSpc>
              <a:spcBef>
                <a:spcPts val="0"/>
              </a:spcBef>
              <a:spcAft>
                <a:spcPts val="0"/>
              </a:spcAft>
              <a:buClr>
                <a:srgbClr val="000000"/>
              </a:buClr>
              <a:buSzPts val="2400"/>
              <a:buFont typeface="Arial"/>
              <a:buNone/>
            </a:pPr>
            <a:r>
              <a:rPr lang="en-US" sz="2400" b="1" i="0" u="none" strike="noStrike" cap="none">
                <a:solidFill>
                  <a:srgbClr val="FFFFFF"/>
                </a:solidFill>
                <a:latin typeface="Calibri"/>
                <a:ea typeface="Calibri"/>
                <a:cs typeface="Calibri"/>
                <a:sym typeface="Calibri"/>
              </a:rPr>
              <a:t>03	</a:t>
            </a:r>
            <a:r>
              <a:rPr lang="en-US" sz="1200" b="0" i="0" u="none" strike="noStrike" cap="none">
                <a:solidFill>
                  <a:srgbClr val="404040"/>
                </a:solidFill>
                <a:latin typeface="Calibri"/>
                <a:ea typeface="Calibri"/>
                <a:cs typeface="Calibri"/>
                <a:sym typeface="Calibri"/>
              </a:rPr>
              <a:t>Melengkapi kalimat atau cerita yang sudah ada/disediakan  sebelumnya</a:t>
            </a:r>
            <a:endParaRPr sz="1200" b="0" i="0" u="none" strike="noStrike" cap="none">
              <a:solidFill>
                <a:schemeClr val="dk1"/>
              </a:solidFill>
              <a:latin typeface="Calibri"/>
              <a:ea typeface="Calibri"/>
              <a:cs typeface="Calibri"/>
              <a:sym typeface="Calibri"/>
            </a:endParaRPr>
          </a:p>
        </p:txBody>
      </p:sp>
      <p:sp>
        <p:nvSpPr>
          <p:cNvPr id="3496" name="Google Shape;3496;p256"/>
          <p:cNvSpPr txBox="1"/>
          <p:nvPr/>
        </p:nvSpPr>
        <p:spPr>
          <a:xfrm>
            <a:off x="4346194" y="3495370"/>
            <a:ext cx="2237105" cy="307975"/>
          </a:xfrm>
          <a:prstGeom prst="rect">
            <a:avLst/>
          </a:prstGeom>
          <a:solidFill>
            <a:srgbClr val="F7C76D"/>
          </a:solidFill>
          <a:ln>
            <a:noFill/>
          </a:ln>
        </p:spPr>
        <p:txBody>
          <a:bodyPr spcFirstLastPara="1" wrap="square" lIns="0" tIns="34925" rIns="0" bIns="0" anchor="t" anchorCtr="0">
            <a:noAutofit/>
          </a:bodyPr>
          <a:lstStyle/>
          <a:p>
            <a:pPr marL="92075"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404040"/>
                </a:solidFill>
                <a:latin typeface="Calibri"/>
                <a:ea typeface="Calibri"/>
                <a:cs typeface="Calibri"/>
                <a:sym typeface="Calibri"/>
              </a:rPr>
              <a:t>Choice or Ordering Devices</a:t>
            </a:r>
            <a:endParaRPr sz="1400" b="0" i="0" u="none" strike="noStrike" cap="none">
              <a:solidFill>
                <a:schemeClr val="dk1"/>
              </a:solidFill>
              <a:latin typeface="Calibri"/>
              <a:ea typeface="Calibri"/>
              <a:cs typeface="Calibri"/>
              <a:sym typeface="Calibri"/>
            </a:endParaRPr>
          </a:p>
        </p:txBody>
      </p:sp>
      <p:sp>
        <p:nvSpPr>
          <p:cNvPr id="3497" name="Google Shape;3497;p256"/>
          <p:cNvSpPr/>
          <p:nvPr/>
        </p:nvSpPr>
        <p:spPr>
          <a:xfrm>
            <a:off x="3669284" y="3579876"/>
            <a:ext cx="576580" cy="576580"/>
          </a:xfrm>
          <a:custGeom>
            <a:avLst/>
            <a:gdLst/>
            <a:ahLst/>
            <a:cxnLst/>
            <a:rect l="l" t="t" r="r" b="b"/>
            <a:pathLst>
              <a:path w="576579" h="576579" extrusionOk="0">
                <a:moveTo>
                  <a:pt x="288036" y="0"/>
                </a:moveTo>
                <a:lnTo>
                  <a:pt x="241333" y="3768"/>
                </a:lnTo>
                <a:lnTo>
                  <a:pt x="197022" y="14679"/>
                </a:lnTo>
                <a:lnTo>
                  <a:pt x="155699" y="32140"/>
                </a:lnTo>
                <a:lnTo>
                  <a:pt x="117957" y="55558"/>
                </a:lnTo>
                <a:lnTo>
                  <a:pt x="84391" y="84343"/>
                </a:lnTo>
                <a:lnTo>
                  <a:pt x="55595" y="117902"/>
                </a:lnTo>
                <a:lnTo>
                  <a:pt x="32164" y="155643"/>
                </a:lnTo>
                <a:lnTo>
                  <a:pt x="14691" y="196973"/>
                </a:lnTo>
                <a:lnTo>
                  <a:pt x="3771" y="241302"/>
                </a:lnTo>
                <a:lnTo>
                  <a:pt x="0" y="288036"/>
                </a:lnTo>
                <a:lnTo>
                  <a:pt x="3771" y="334750"/>
                </a:lnTo>
                <a:lnTo>
                  <a:pt x="14691" y="379066"/>
                </a:lnTo>
                <a:lnTo>
                  <a:pt x="32164" y="420389"/>
                </a:lnTo>
                <a:lnTo>
                  <a:pt x="55595" y="458127"/>
                </a:lnTo>
                <a:lnTo>
                  <a:pt x="84391" y="491686"/>
                </a:lnTo>
                <a:lnTo>
                  <a:pt x="117957" y="520474"/>
                </a:lnTo>
                <a:lnTo>
                  <a:pt x="155699" y="543897"/>
                </a:lnTo>
                <a:lnTo>
                  <a:pt x="197022" y="561362"/>
                </a:lnTo>
                <a:lnTo>
                  <a:pt x="241333" y="572276"/>
                </a:lnTo>
                <a:lnTo>
                  <a:pt x="288036" y="576046"/>
                </a:lnTo>
                <a:lnTo>
                  <a:pt x="334769" y="572276"/>
                </a:lnTo>
                <a:lnTo>
                  <a:pt x="379098" y="561362"/>
                </a:lnTo>
                <a:lnTo>
                  <a:pt x="420428" y="543897"/>
                </a:lnTo>
                <a:lnTo>
                  <a:pt x="458169" y="520474"/>
                </a:lnTo>
                <a:lnTo>
                  <a:pt x="491728" y="491686"/>
                </a:lnTo>
                <a:lnTo>
                  <a:pt x="520513" y="458127"/>
                </a:lnTo>
                <a:lnTo>
                  <a:pt x="543931" y="420389"/>
                </a:lnTo>
                <a:lnTo>
                  <a:pt x="561392" y="379066"/>
                </a:lnTo>
                <a:lnTo>
                  <a:pt x="572303" y="334750"/>
                </a:lnTo>
                <a:lnTo>
                  <a:pt x="576071" y="288036"/>
                </a:lnTo>
                <a:lnTo>
                  <a:pt x="572303" y="241302"/>
                </a:lnTo>
                <a:lnTo>
                  <a:pt x="561392" y="196973"/>
                </a:lnTo>
                <a:lnTo>
                  <a:pt x="543931" y="155643"/>
                </a:lnTo>
                <a:lnTo>
                  <a:pt x="520513" y="117902"/>
                </a:lnTo>
                <a:lnTo>
                  <a:pt x="491728" y="84343"/>
                </a:lnTo>
                <a:lnTo>
                  <a:pt x="458169" y="55558"/>
                </a:lnTo>
                <a:lnTo>
                  <a:pt x="420428" y="32140"/>
                </a:lnTo>
                <a:lnTo>
                  <a:pt x="379098" y="14679"/>
                </a:lnTo>
                <a:lnTo>
                  <a:pt x="334769" y="3768"/>
                </a:lnTo>
                <a:lnTo>
                  <a:pt x="288036" y="0"/>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498" name="Google Shape;3498;p256"/>
          <p:cNvSpPr txBox="1"/>
          <p:nvPr/>
        </p:nvSpPr>
        <p:spPr>
          <a:xfrm>
            <a:off x="3790315" y="3651300"/>
            <a:ext cx="4667885" cy="391795"/>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2400"/>
              <a:buFont typeface="Arial"/>
              <a:buNone/>
            </a:pPr>
            <a:r>
              <a:rPr lang="en-US" sz="2400" b="1" i="0" u="none" strike="noStrike" cap="none">
                <a:solidFill>
                  <a:srgbClr val="FFFFFF"/>
                </a:solidFill>
                <a:latin typeface="Calibri"/>
                <a:ea typeface="Calibri"/>
                <a:cs typeface="Calibri"/>
                <a:sym typeface="Calibri"/>
              </a:rPr>
              <a:t>04	</a:t>
            </a:r>
            <a:r>
              <a:rPr lang="en-US" sz="1200" b="0" i="0" u="none" strike="noStrike" cap="none">
                <a:solidFill>
                  <a:srgbClr val="404040"/>
                </a:solidFill>
                <a:latin typeface="Calibri"/>
                <a:ea typeface="Calibri"/>
                <a:cs typeface="Calibri"/>
                <a:sym typeface="Calibri"/>
              </a:rPr>
              <a:t>Mengatur kembali gambar, mencatat referensi atau semacamnya</a:t>
            </a:r>
            <a:endParaRPr sz="1200" b="0" i="0" u="none" strike="noStrike" cap="none">
              <a:solidFill>
                <a:schemeClr val="dk1"/>
              </a:solidFill>
              <a:latin typeface="Calibri"/>
              <a:ea typeface="Calibri"/>
              <a:cs typeface="Calibri"/>
              <a:sym typeface="Calibri"/>
            </a:endParaRPr>
          </a:p>
        </p:txBody>
      </p:sp>
      <p:sp>
        <p:nvSpPr>
          <p:cNvPr id="3499" name="Google Shape;3499;p256"/>
          <p:cNvSpPr txBox="1"/>
          <p:nvPr/>
        </p:nvSpPr>
        <p:spPr>
          <a:xfrm>
            <a:off x="4346194" y="4287507"/>
            <a:ext cx="1666239" cy="307975"/>
          </a:xfrm>
          <a:prstGeom prst="rect">
            <a:avLst/>
          </a:prstGeom>
          <a:solidFill>
            <a:srgbClr val="F7C76D"/>
          </a:solidFill>
          <a:ln>
            <a:noFill/>
          </a:ln>
        </p:spPr>
        <p:txBody>
          <a:bodyPr spcFirstLastPara="1" wrap="square" lIns="0" tIns="34925" rIns="0" bIns="0" anchor="t" anchorCtr="0">
            <a:noAutofit/>
          </a:bodyPr>
          <a:lstStyle/>
          <a:p>
            <a:pPr marL="92075"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404040"/>
                </a:solidFill>
                <a:latin typeface="Calibri"/>
                <a:ea typeface="Calibri"/>
                <a:cs typeface="Calibri"/>
                <a:sym typeface="Calibri"/>
              </a:rPr>
              <a:t>Expressive Methods</a:t>
            </a:r>
            <a:endParaRPr sz="1400" b="0" i="0" u="none" strike="noStrike" cap="none">
              <a:solidFill>
                <a:schemeClr val="dk1"/>
              </a:solidFill>
              <a:latin typeface="Calibri"/>
              <a:ea typeface="Calibri"/>
              <a:cs typeface="Calibri"/>
              <a:sym typeface="Calibri"/>
            </a:endParaRPr>
          </a:p>
        </p:txBody>
      </p:sp>
      <p:sp>
        <p:nvSpPr>
          <p:cNvPr id="3500" name="Google Shape;3500;p256"/>
          <p:cNvSpPr/>
          <p:nvPr/>
        </p:nvSpPr>
        <p:spPr>
          <a:xfrm>
            <a:off x="3669284" y="4371949"/>
            <a:ext cx="576580" cy="576580"/>
          </a:xfrm>
          <a:custGeom>
            <a:avLst/>
            <a:gdLst/>
            <a:ahLst/>
            <a:cxnLst/>
            <a:rect l="l" t="t" r="r" b="b"/>
            <a:pathLst>
              <a:path w="576579" h="576579" extrusionOk="0">
                <a:moveTo>
                  <a:pt x="288036" y="0"/>
                </a:moveTo>
                <a:lnTo>
                  <a:pt x="241333" y="3769"/>
                </a:lnTo>
                <a:lnTo>
                  <a:pt x="197022" y="14684"/>
                </a:lnTo>
                <a:lnTo>
                  <a:pt x="155699" y="32149"/>
                </a:lnTo>
                <a:lnTo>
                  <a:pt x="117957" y="55573"/>
                </a:lnTo>
                <a:lnTo>
                  <a:pt x="84391" y="84362"/>
                </a:lnTo>
                <a:lnTo>
                  <a:pt x="55595" y="117924"/>
                </a:lnTo>
                <a:lnTo>
                  <a:pt x="32164" y="155665"/>
                </a:lnTo>
                <a:lnTo>
                  <a:pt x="14691" y="196993"/>
                </a:lnTo>
                <a:lnTo>
                  <a:pt x="3771" y="241314"/>
                </a:lnTo>
                <a:lnTo>
                  <a:pt x="0" y="288036"/>
                </a:lnTo>
                <a:lnTo>
                  <a:pt x="3771" y="334754"/>
                </a:lnTo>
                <a:lnTo>
                  <a:pt x="14691" y="379072"/>
                </a:lnTo>
                <a:lnTo>
                  <a:pt x="32164" y="420397"/>
                </a:lnTo>
                <a:lnTo>
                  <a:pt x="55595" y="458137"/>
                </a:lnTo>
                <a:lnTo>
                  <a:pt x="84391" y="491697"/>
                </a:lnTo>
                <a:lnTo>
                  <a:pt x="117957" y="520486"/>
                </a:lnTo>
                <a:lnTo>
                  <a:pt x="155699" y="543910"/>
                </a:lnTo>
                <a:lnTo>
                  <a:pt x="197022" y="561375"/>
                </a:lnTo>
                <a:lnTo>
                  <a:pt x="241333" y="572289"/>
                </a:lnTo>
                <a:lnTo>
                  <a:pt x="288036" y="576059"/>
                </a:lnTo>
                <a:lnTo>
                  <a:pt x="334769" y="572289"/>
                </a:lnTo>
                <a:lnTo>
                  <a:pt x="379098" y="561375"/>
                </a:lnTo>
                <a:lnTo>
                  <a:pt x="420428" y="543910"/>
                </a:lnTo>
                <a:lnTo>
                  <a:pt x="458169" y="520486"/>
                </a:lnTo>
                <a:lnTo>
                  <a:pt x="491728" y="491697"/>
                </a:lnTo>
                <a:lnTo>
                  <a:pt x="520513" y="458137"/>
                </a:lnTo>
                <a:lnTo>
                  <a:pt x="543931" y="420397"/>
                </a:lnTo>
                <a:lnTo>
                  <a:pt x="561392" y="379072"/>
                </a:lnTo>
                <a:lnTo>
                  <a:pt x="572303" y="334754"/>
                </a:lnTo>
                <a:lnTo>
                  <a:pt x="576071" y="288036"/>
                </a:lnTo>
                <a:lnTo>
                  <a:pt x="572303" y="241314"/>
                </a:lnTo>
                <a:lnTo>
                  <a:pt x="561392" y="196993"/>
                </a:lnTo>
                <a:lnTo>
                  <a:pt x="543931" y="155665"/>
                </a:lnTo>
                <a:lnTo>
                  <a:pt x="520513" y="117924"/>
                </a:lnTo>
                <a:lnTo>
                  <a:pt x="491728" y="84362"/>
                </a:lnTo>
                <a:lnTo>
                  <a:pt x="458169" y="55573"/>
                </a:lnTo>
                <a:lnTo>
                  <a:pt x="420428" y="32149"/>
                </a:lnTo>
                <a:lnTo>
                  <a:pt x="379098" y="14684"/>
                </a:lnTo>
                <a:lnTo>
                  <a:pt x="334769" y="3769"/>
                </a:lnTo>
                <a:lnTo>
                  <a:pt x="288036" y="0"/>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501" name="Google Shape;3501;p256"/>
          <p:cNvSpPr txBox="1"/>
          <p:nvPr/>
        </p:nvSpPr>
        <p:spPr>
          <a:xfrm>
            <a:off x="3790315" y="4443780"/>
            <a:ext cx="4551680" cy="391160"/>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2400"/>
              <a:buFont typeface="Arial"/>
              <a:buNone/>
            </a:pPr>
            <a:r>
              <a:rPr lang="en-US" sz="2400" b="1" i="0" u="none" strike="noStrike" cap="none">
                <a:solidFill>
                  <a:srgbClr val="FFFFFF"/>
                </a:solidFill>
                <a:latin typeface="Calibri"/>
                <a:ea typeface="Calibri"/>
                <a:cs typeface="Calibri"/>
                <a:sym typeface="Calibri"/>
              </a:rPr>
              <a:t>05	</a:t>
            </a:r>
            <a:r>
              <a:rPr lang="en-US" sz="1200" b="0" i="0" u="none" strike="noStrike" cap="none">
                <a:solidFill>
                  <a:srgbClr val="404040"/>
                </a:solidFill>
                <a:latin typeface="Calibri"/>
                <a:ea typeface="Calibri"/>
                <a:cs typeface="Calibri"/>
                <a:sym typeface="Calibri"/>
              </a:rPr>
              <a:t>Gambar, cara/metode dalam menyelesaikan sesuatu dievaluasi</a:t>
            </a:r>
            <a:endParaRPr sz="1200" b="0" i="0" u="none" strike="noStrike" cap="none">
              <a:solidFill>
                <a:schemeClr val="dk1"/>
              </a:solidFill>
              <a:latin typeface="Calibri"/>
              <a:ea typeface="Calibri"/>
              <a:cs typeface="Calibri"/>
              <a:sym typeface="Calibri"/>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505"/>
        <p:cNvGrpSpPr/>
        <p:nvPr/>
      </p:nvGrpSpPr>
      <p:grpSpPr>
        <a:xfrm>
          <a:off x="0" y="0"/>
          <a:ext cx="0" cy="0"/>
          <a:chOff x="0" y="0"/>
          <a:chExt cx="0" cy="0"/>
        </a:xfrm>
      </p:grpSpPr>
      <p:sp>
        <p:nvSpPr>
          <p:cNvPr id="3506" name="Google Shape;3506;p257"/>
          <p:cNvSpPr/>
          <p:nvPr/>
        </p:nvSpPr>
        <p:spPr>
          <a:xfrm>
            <a:off x="354012" y="1131569"/>
            <a:ext cx="2849880" cy="3649345"/>
          </a:xfrm>
          <a:custGeom>
            <a:avLst/>
            <a:gdLst/>
            <a:ahLst/>
            <a:cxnLst/>
            <a:rect l="l" t="t" r="r" b="b"/>
            <a:pathLst>
              <a:path w="2849880" h="3649345" extrusionOk="0">
                <a:moveTo>
                  <a:pt x="2736786" y="0"/>
                </a:moveTo>
                <a:lnTo>
                  <a:pt x="113080" y="0"/>
                </a:lnTo>
                <a:lnTo>
                  <a:pt x="69062" y="8893"/>
                </a:lnTo>
                <a:lnTo>
                  <a:pt x="33118" y="33147"/>
                </a:lnTo>
                <a:lnTo>
                  <a:pt x="8885" y="69115"/>
                </a:lnTo>
                <a:lnTo>
                  <a:pt x="0" y="113156"/>
                </a:lnTo>
                <a:lnTo>
                  <a:pt x="0" y="3536111"/>
                </a:lnTo>
                <a:lnTo>
                  <a:pt x="8885" y="3580125"/>
                </a:lnTo>
                <a:lnTo>
                  <a:pt x="33118" y="3616069"/>
                </a:lnTo>
                <a:lnTo>
                  <a:pt x="69062" y="3640305"/>
                </a:lnTo>
                <a:lnTo>
                  <a:pt x="113080" y="3649192"/>
                </a:lnTo>
                <a:lnTo>
                  <a:pt x="2736786" y="3649192"/>
                </a:lnTo>
                <a:lnTo>
                  <a:pt x="2780754" y="3640305"/>
                </a:lnTo>
                <a:lnTo>
                  <a:pt x="2816685" y="3616069"/>
                </a:lnTo>
                <a:lnTo>
                  <a:pt x="2840924" y="3580125"/>
                </a:lnTo>
                <a:lnTo>
                  <a:pt x="2849816" y="3536111"/>
                </a:lnTo>
                <a:lnTo>
                  <a:pt x="2849816" y="113156"/>
                </a:lnTo>
                <a:lnTo>
                  <a:pt x="2840924" y="69115"/>
                </a:lnTo>
                <a:lnTo>
                  <a:pt x="2816685" y="33147"/>
                </a:lnTo>
                <a:lnTo>
                  <a:pt x="2780754" y="8893"/>
                </a:lnTo>
                <a:lnTo>
                  <a:pt x="2736786" y="0"/>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507" name="Google Shape;3507;p257"/>
          <p:cNvSpPr/>
          <p:nvPr/>
        </p:nvSpPr>
        <p:spPr>
          <a:xfrm>
            <a:off x="531926" y="1347469"/>
            <a:ext cx="108585" cy="3241040"/>
          </a:xfrm>
          <a:custGeom>
            <a:avLst/>
            <a:gdLst/>
            <a:ahLst/>
            <a:cxnLst/>
            <a:rect l="l" t="t" r="r" b="b"/>
            <a:pathLst>
              <a:path w="108584" h="3241040" extrusionOk="0">
                <a:moveTo>
                  <a:pt x="54267" y="0"/>
                </a:moveTo>
                <a:lnTo>
                  <a:pt x="33143" y="4276"/>
                </a:lnTo>
                <a:lnTo>
                  <a:pt x="15894" y="15922"/>
                </a:lnTo>
                <a:lnTo>
                  <a:pt x="4264" y="33164"/>
                </a:lnTo>
                <a:lnTo>
                  <a:pt x="0" y="54228"/>
                </a:lnTo>
                <a:lnTo>
                  <a:pt x="0" y="3186239"/>
                </a:lnTo>
                <a:lnTo>
                  <a:pt x="4264" y="3207363"/>
                </a:lnTo>
                <a:lnTo>
                  <a:pt x="15894" y="3224612"/>
                </a:lnTo>
                <a:lnTo>
                  <a:pt x="33143" y="3236242"/>
                </a:lnTo>
                <a:lnTo>
                  <a:pt x="54267" y="3240506"/>
                </a:lnTo>
                <a:lnTo>
                  <a:pt x="75383" y="3236242"/>
                </a:lnTo>
                <a:lnTo>
                  <a:pt x="92629" y="3224612"/>
                </a:lnTo>
                <a:lnTo>
                  <a:pt x="104257" y="3207363"/>
                </a:lnTo>
                <a:lnTo>
                  <a:pt x="108521" y="3186239"/>
                </a:lnTo>
                <a:lnTo>
                  <a:pt x="108521" y="54228"/>
                </a:lnTo>
                <a:lnTo>
                  <a:pt x="104257" y="33164"/>
                </a:lnTo>
                <a:lnTo>
                  <a:pt x="92629" y="15922"/>
                </a:lnTo>
                <a:lnTo>
                  <a:pt x="75383" y="4276"/>
                </a:lnTo>
                <a:lnTo>
                  <a:pt x="54267" y="0"/>
                </a:lnTo>
                <a:close/>
              </a:path>
            </a:pathLst>
          </a:custGeom>
          <a:solidFill>
            <a:srgbClr val="FFFFFF">
              <a:alpha val="40392"/>
            </a:srgbClr>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508" name="Google Shape;3508;p257"/>
          <p:cNvSpPr/>
          <p:nvPr/>
        </p:nvSpPr>
        <p:spPr>
          <a:xfrm>
            <a:off x="2592704" y="1238250"/>
            <a:ext cx="502284" cy="502284"/>
          </a:xfrm>
          <a:custGeom>
            <a:avLst/>
            <a:gdLst/>
            <a:ahLst/>
            <a:cxnLst/>
            <a:rect l="l" t="t" r="r" b="b"/>
            <a:pathLst>
              <a:path w="502285" h="502285" extrusionOk="0">
                <a:moveTo>
                  <a:pt x="502284" y="0"/>
                </a:moveTo>
                <a:lnTo>
                  <a:pt x="0" y="0"/>
                </a:lnTo>
                <a:lnTo>
                  <a:pt x="123697" y="123698"/>
                </a:lnTo>
                <a:lnTo>
                  <a:pt x="383031" y="123698"/>
                </a:lnTo>
                <a:lnTo>
                  <a:pt x="383031" y="383032"/>
                </a:lnTo>
                <a:lnTo>
                  <a:pt x="502284" y="502285"/>
                </a:lnTo>
                <a:lnTo>
                  <a:pt x="502284" y="0"/>
                </a:lnTo>
                <a:close/>
              </a:path>
            </a:pathLst>
          </a:custGeom>
          <a:solidFill>
            <a:srgbClr val="FFFFFF">
              <a:alpha val="22352"/>
            </a:srgbClr>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509" name="Google Shape;3509;p257"/>
          <p:cNvSpPr txBox="1">
            <a:spLocks noGrp="1"/>
          </p:cNvSpPr>
          <p:nvPr>
            <p:ph type="title"/>
          </p:nvPr>
        </p:nvSpPr>
        <p:spPr>
          <a:xfrm>
            <a:off x="1181506" y="95453"/>
            <a:ext cx="6782434" cy="574675"/>
          </a:xfrm>
          <a:prstGeom prst="rect">
            <a:avLst/>
          </a:prstGeom>
          <a:noFill/>
          <a:ln>
            <a:noFill/>
          </a:ln>
        </p:spPr>
        <p:txBody>
          <a:bodyPr spcFirstLastPara="1" wrap="square" lIns="0" tIns="12700" rIns="0" bIns="0" anchor="ctr" anchorCtr="0">
            <a:noAutofit/>
          </a:bodyPr>
          <a:lstStyle/>
          <a:p>
            <a:pPr marL="12700" lvl="0" indent="0" algn="l" rtl="0">
              <a:lnSpc>
                <a:spcPct val="100000"/>
              </a:lnSpc>
              <a:spcBef>
                <a:spcPts val="0"/>
              </a:spcBef>
              <a:spcAft>
                <a:spcPts val="0"/>
              </a:spcAft>
              <a:buClr>
                <a:srgbClr val="404040"/>
              </a:buClr>
              <a:buSzPts val="3600"/>
              <a:buFont typeface="Calibri"/>
              <a:buNone/>
            </a:pPr>
            <a:r>
              <a:rPr lang="en-US" sz="3600">
                <a:solidFill>
                  <a:srgbClr val="404040"/>
                </a:solidFill>
                <a:latin typeface="Calibri"/>
                <a:ea typeface="Calibri"/>
                <a:cs typeface="Calibri"/>
                <a:sym typeface="Calibri"/>
              </a:rPr>
              <a:t>KELEBIHAN &amp; KELEMAHAN TES PROYEKSI</a:t>
            </a:r>
            <a:endParaRPr sz="3600">
              <a:latin typeface="Calibri"/>
              <a:ea typeface="Calibri"/>
              <a:cs typeface="Calibri"/>
              <a:sym typeface="Calibri"/>
            </a:endParaRPr>
          </a:p>
        </p:txBody>
      </p:sp>
      <p:sp>
        <p:nvSpPr>
          <p:cNvPr id="3510" name="Google Shape;3510;p257"/>
          <p:cNvSpPr txBox="1"/>
          <p:nvPr/>
        </p:nvSpPr>
        <p:spPr>
          <a:xfrm>
            <a:off x="755573" y="1419593"/>
            <a:ext cx="2160270" cy="369570"/>
          </a:xfrm>
          <a:prstGeom prst="rect">
            <a:avLst/>
          </a:prstGeom>
          <a:solidFill>
            <a:srgbClr val="FFFFFF"/>
          </a:solidFill>
          <a:ln>
            <a:noFill/>
          </a:ln>
        </p:spPr>
        <p:txBody>
          <a:bodyPr spcFirstLastPara="1" wrap="square" lIns="0" tIns="31100" rIns="0" bIns="0" anchor="t" anchorCtr="0">
            <a:noAutofit/>
          </a:bodyPr>
          <a:lstStyle/>
          <a:p>
            <a:pPr marL="558165" marR="0" lvl="0" indent="0" algn="l" rtl="0">
              <a:lnSpc>
                <a:spcPct val="100000"/>
              </a:lnSpc>
              <a:spcBef>
                <a:spcPts val="0"/>
              </a:spcBef>
              <a:spcAft>
                <a:spcPts val="0"/>
              </a:spcAft>
              <a:buClr>
                <a:srgbClr val="000000"/>
              </a:buClr>
              <a:buSzPts val="1800"/>
              <a:buFont typeface="Arial"/>
              <a:buNone/>
            </a:pPr>
            <a:r>
              <a:rPr lang="en-US" sz="1800" b="0" i="0" u="none" strike="noStrike" cap="none">
                <a:solidFill>
                  <a:schemeClr val="dk1"/>
                </a:solidFill>
                <a:latin typeface="Calibri"/>
                <a:ea typeface="Calibri"/>
                <a:cs typeface="Calibri"/>
                <a:sym typeface="Calibri"/>
              </a:rPr>
              <a:t>KELEBIHAN</a:t>
            </a:r>
            <a:endParaRPr sz="1800" b="0" i="0" u="none" strike="noStrike" cap="none">
              <a:solidFill>
                <a:schemeClr val="dk1"/>
              </a:solidFill>
              <a:latin typeface="Calibri"/>
              <a:ea typeface="Calibri"/>
              <a:cs typeface="Calibri"/>
              <a:sym typeface="Calibri"/>
            </a:endParaRPr>
          </a:p>
        </p:txBody>
      </p:sp>
      <p:sp>
        <p:nvSpPr>
          <p:cNvPr id="3511" name="Google Shape;3511;p257"/>
          <p:cNvSpPr txBox="1"/>
          <p:nvPr/>
        </p:nvSpPr>
        <p:spPr>
          <a:xfrm>
            <a:off x="755573" y="3426574"/>
            <a:ext cx="2160270" cy="369570"/>
          </a:xfrm>
          <a:prstGeom prst="rect">
            <a:avLst/>
          </a:prstGeom>
          <a:solidFill>
            <a:srgbClr val="FFFFFF"/>
          </a:solidFill>
          <a:ln>
            <a:noFill/>
          </a:ln>
        </p:spPr>
        <p:txBody>
          <a:bodyPr spcFirstLastPara="1" wrap="square" lIns="0" tIns="31750" rIns="0" bIns="0" anchor="t" anchorCtr="0">
            <a:noAutofit/>
          </a:bodyPr>
          <a:lstStyle/>
          <a:p>
            <a:pPr marL="486409" marR="0" lvl="0" indent="0" algn="l" rtl="0">
              <a:lnSpc>
                <a:spcPct val="100000"/>
              </a:lnSpc>
              <a:spcBef>
                <a:spcPts val="0"/>
              </a:spcBef>
              <a:spcAft>
                <a:spcPts val="0"/>
              </a:spcAft>
              <a:buClr>
                <a:srgbClr val="000000"/>
              </a:buClr>
              <a:buSzPts val="1800"/>
              <a:buFont typeface="Arial"/>
              <a:buNone/>
            </a:pPr>
            <a:r>
              <a:rPr lang="en-US" sz="1800" b="0" i="0" u="none" strike="noStrike" cap="none">
                <a:solidFill>
                  <a:schemeClr val="dk1"/>
                </a:solidFill>
                <a:latin typeface="Calibri"/>
                <a:ea typeface="Calibri"/>
                <a:cs typeface="Calibri"/>
                <a:sym typeface="Calibri"/>
              </a:rPr>
              <a:t>KELEMAHAN</a:t>
            </a:r>
            <a:endParaRPr sz="1800" b="0" i="0" u="none" strike="noStrike" cap="none">
              <a:solidFill>
                <a:schemeClr val="dk1"/>
              </a:solidFill>
              <a:latin typeface="Calibri"/>
              <a:ea typeface="Calibri"/>
              <a:cs typeface="Calibri"/>
              <a:sym typeface="Calibri"/>
            </a:endParaRPr>
          </a:p>
        </p:txBody>
      </p:sp>
      <p:sp>
        <p:nvSpPr>
          <p:cNvPr id="3512" name="Google Shape;3512;p257"/>
          <p:cNvSpPr txBox="1"/>
          <p:nvPr/>
        </p:nvSpPr>
        <p:spPr>
          <a:xfrm>
            <a:off x="3283077" y="1149858"/>
            <a:ext cx="5086985" cy="1796414"/>
          </a:xfrm>
          <a:prstGeom prst="rect">
            <a:avLst/>
          </a:prstGeom>
          <a:noFill/>
          <a:ln>
            <a:noFill/>
          </a:ln>
        </p:spPr>
        <p:txBody>
          <a:bodyPr spcFirstLastPara="1" wrap="square" lIns="0" tIns="12700" rIns="0" bIns="0" anchor="t" anchorCtr="0">
            <a:noAutofit/>
          </a:bodyPr>
          <a:lstStyle/>
          <a:p>
            <a:pPr marL="299085" marR="0" lvl="0" indent="-287019" algn="l" rtl="0">
              <a:lnSpc>
                <a:spcPct val="100000"/>
              </a:lnSpc>
              <a:spcBef>
                <a:spcPts val="0"/>
              </a:spcBef>
              <a:spcAft>
                <a:spcPts val="0"/>
              </a:spcAft>
              <a:buClr>
                <a:schemeClr val="dk1"/>
              </a:buClr>
              <a:buSzPts val="1800"/>
              <a:buFont typeface="Noto Sans Symbols"/>
              <a:buChar char="❑"/>
            </a:pPr>
            <a:r>
              <a:rPr lang="en-US" sz="1800" b="0" i="0" u="none" strike="noStrike" cap="none">
                <a:solidFill>
                  <a:schemeClr val="dk1"/>
                </a:solidFill>
                <a:latin typeface="Calibri"/>
                <a:ea typeface="Calibri"/>
                <a:cs typeface="Calibri"/>
                <a:sym typeface="Calibri"/>
              </a:rPr>
              <a:t>Rapport dan keleluasaan penggunaan</a:t>
            </a:r>
            <a:endParaRPr sz="1800" b="0" i="0" u="none" strike="noStrike" cap="none">
              <a:solidFill>
                <a:schemeClr val="dk1"/>
              </a:solidFill>
              <a:latin typeface="Calibri"/>
              <a:ea typeface="Calibri"/>
              <a:cs typeface="Calibri"/>
              <a:sym typeface="Calibri"/>
            </a:endParaRPr>
          </a:p>
          <a:p>
            <a:pPr marL="416559" marR="0" lvl="0" indent="0" algn="l" rtl="0">
              <a:lnSpc>
                <a:spcPct val="100000"/>
              </a:lnSpc>
              <a:spcBef>
                <a:spcPts val="20"/>
              </a:spcBef>
              <a:spcAft>
                <a:spcPts val="0"/>
              </a:spcAft>
              <a:buClr>
                <a:srgbClr val="000000"/>
              </a:buClr>
              <a:buSzPts val="1600"/>
              <a:buFont typeface="Arial"/>
              <a:buNone/>
            </a:pPr>
            <a:r>
              <a:rPr lang="en-US" sz="1600" b="0" i="0" u="none" strike="noStrike" cap="none">
                <a:solidFill>
                  <a:schemeClr val="dk1"/>
                </a:solidFill>
                <a:latin typeface="Calibri"/>
                <a:ea typeface="Calibri"/>
                <a:cs typeface="Calibri"/>
                <a:sym typeface="Calibri"/>
              </a:rPr>
              <a:t>Teknik proyeksi dapat dijadikan </a:t>
            </a:r>
            <a:r>
              <a:rPr lang="en-US" sz="1600" b="0" i="1" u="none" strike="noStrike" cap="none">
                <a:solidFill>
                  <a:schemeClr val="dk1"/>
                </a:solidFill>
                <a:latin typeface="Calibri"/>
                <a:ea typeface="Calibri"/>
                <a:cs typeface="Calibri"/>
                <a:sym typeface="Calibri"/>
              </a:rPr>
              <a:t>ice breaker </a:t>
            </a:r>
            <a:r>
              <a:rPr lang="en-US" sz="1600" b="0" i="0" u="none" strike="noStrike" cap="none">
                <a:solidFill>
                  <a:schemeClr val="dk1"/>
                </a:solidFill>
                <a:latin typeface="Calibri"/>
                <a:ea typeface="Calibri"/>
                <a:cs typeface="Calibri"/>
                <a:sym typeface="Calibri"/>
              </a:rPr>
              <a:t>atau kegiatan</a:t>
            </a:r>
            <a:endParaRPr sz="1600" b="0" i="0" u="none" strike="noStrike" cap="none">
              <a:solidFill>
                <a:schemeClr val="dk1"/>
              </a:solidFill>
              <a:latin typeface="Calibri"/>
              <a:ea typeface="Calibri"/>
              <a:cs typeface="Calibri"/>
              <a:sym typeface="Calibri"/>
            </a:endParaRPr>
          </a:p>
          <a:p>
            <a:pPr marL="416559" marR="0" lvl="0" indent="0" algn="l" rtl="0">
              <a:lnSpc>
                <a:spcPct val="100000"/>
              </a:lnSpc>
              <a:spcBef>
                <a:spcPts val="0"/>
              </a:spcBef>
              <a:spcAft>
                <a:spcPts val="0"/>
              </a:spcAft>
              <a:buClr>
                <a:srgbClr val="000000"/>
              </a:buClr>
              <a:buSzPts val="1600"/>
              <a:buFont typeface="Arial"/>
              <a:buNone/>
            </a:pPr>
            <a:r>
              <a:rPr lang="en-US" sz="1600" b="0" i="0" u="none" strike="noStrike" cap="none">
                <a:solidFill>
                  <a:schemeClr val="dk1"/>
                </a:solidFill>
                <a:latin typeface="Calibri"/>
                <a:ea typeface="Calibri"/>
                <a:cs typeface="Calibri"/>
                <a:sym typeface="Calibri"/>
              </a:rPr>
              <a:t>awal untuk membangun hubungan positif bersama klien</a:t>
            </a:r>
            <a:endParaRPr sz="1600" b="0" i="0" u="none" strike="noStrike" cap="none">
              <a:solidFill>
                <a:schemeClr val="dk1"/>
              </a:solidFill>
              <a:latin typeface="Calibri"/>
              <a:ea typeface="Calibri"/>
              <a:cs typeface="Calibri"/>
              <a:sym typeface="Calibri"/>
            </a:endParaRPr>
          </a:p>
          <a:p>
            <a:pPr marL="416559" marR="0" lvl="0" indent="0" algn="l" rtl="0">
              <a:lnSpc>
                <a:spcPct val="119375"/>
              </a:lnSpc>
              <a:spcBef>
                <a:spcPts val="0"/>
              </a:spcBef>
              <a:spcAft>
                <a:spcPts val="0"/>
              </a:spcAft>
              <a:buClr>
                <a:srgbClr val="000000"/>
              </a:buClr>
              <a:buSzPts val="1600"/>
              <a:buFont typeface="Arial"/>
              <a:buNone/>
            </a:pPr>
            <a:r>
              <a:rPr lang="en-US" sz="1600" b="0" i="0" u="none" strike="noStrike" cap="none">
                <a:solidFill>
                  <a:schemeClr val="dk1"/>
                </a:solidFill>
                <a:latin typeface="Calibri"/>
                <a:ea typeface="Calibri"/>
                <a:cs typeface="Calibri"/>
                <a:sym typeface="Calibri"/>
              </a:rPr>
              <a:t>.</a:t>
            </a:r>
            <a:endParaRPr sz="1600" b="0" i="0" u="none" strike="noStrike" cap="none">
              <a:solidFill>
                <a:schemeClr val="dk1"/>
              </a:solidFill>
              <a:latin typeface="Calibri"/>
              <a:ea typeface="Calibri"/>
              <a:cs typeface="Calibri"/>
              <a:sym typeface="Calibri"/>
            </a:endParaRPr>
          </a:p>
          <a:p>
            <a:pPr marL="299085" marR="0" lvl="0" indent="-287019" algn="l" rtl="0">
              <a:lnSpc>
                <a:spcPct val="119444"/>
              </a:lnSpc>
              <a:spcBef>
                <a:spcPts val="0"/>
              </a:spcBef>
              <a:spcAft>
                <a:spcPts val="0"/>
              </a:spcAft>
              <a:buClr>
                <a:schemeClr val="dk1"/>
              </a:buClr>
              <a:buSzPts val="1800"/>
              <a:buFont typeface="Noto Sans Symbols"/>
              <a:buChar char="❑"/>
            </a:pPr>
            <a:r>
              <a:rPr lang="en-US" sz="1800" b="0" i="1" u="none" strike="noStrike" cap="none">
                <a:solidFill>
                  <a:schemeClr val="dk1"/>
                </a:solidFill>
                <a:latin typeface="Calibri"/>
                <a:ea typeface="Calibri"/>
                <a:cs typeface="Calibri"/>
                <a:sym typeface="Calibri"/>
              </a:rPr>
              <a:t>Faking</a:t>
            </a:r>
            <a:endParaRPr sz="1800" b="0" i="0" u="none" strike="noStrike" cap="none">
              <a:solidFill>
                <a:schemeClr val="dk1"/>
              </a:solidFill>
              <a:latin typeface="Calibri"/>
              <a:ea typeface="Calibri"/>
              <a:cs typeface="Calibri"/>
              <a:sym typeface="Calibri"/>
            </a:endParaRPr>
          </a:p>
          <a:p>
            <a:pPr marL="416559" marR="0" lvl="0" indent="0" algn="l" rtl="0">
              <a:lnSpc>
                <a:spcPct val="100000"/>
              </a:lnSpc>
              <a:spcBef>
                <a:spcPts val="20"/>
              </a:spcBef>
              <a:spcAft>
                <a:spcPts val="0"/>
              </a:spcAft>
              <a:buClr>
                <a:srgbClr val="000000"/>
              </a:buClr>
              <a:buSzPts val="1600"/>
              <a:buFont typeface="Arial"/>
              <a:buNone/>
            </a:pPr>
            <a:r>
              <a:rPr lang="en-US" sz="1600" b="0" i="0" u="none" strike="noStrike" cap="none">
                <a:solidFill>
                  <a:schemeClr val="dk1"/>
                </a:solidFill>
                <a:latin typeface="Calibri"/>
                <a:ea typeface="Calibri"/>
                <a:cs typeface="Calibri"/>
                <a:sym typeface="Calibri"/>
              </a:rPr>
              <a:t>Dapat terhindar dari kecenderungan </a:t>
            </a:r>
            <a:r>
              <a:rPr lang="en-US" sz="1600" b="0" i="1" u="none" strike="noStrike" cap="none">
                <a:solidFill>
                  <a:schemeClr val="dk1"/>
                </a:solidFill>
                <a:latin typeface="Calibri"/>
                <a:ea typeface="Calibri"/>
                <a:cs typeface="Calibri"/>
                <a:sym typeface="Calibri"/>
              </a:rPr>
              <a:t>faking </a:t>
            </a:r>
            <a:r>
              <a:rPr lang="en-US" sz="1600" b="0" i="0" u="none" strike="noStrike" cap="none">
                <a:solidFill>
                  <a:schemeClr val="dk1"/>
                </a:solidFill>
                <a:latin typeface="Calibri"/>
                <a:ea typeface="Calibri"/>
                <a:cs typeface="Calibri"/>
                <a:sym typeface="Calibri"/>
              </a:rPr>
              <a:t>dibandingka</a:t>
            </a:r>
            <a:endParaRPr sz="1600" b="0" i="0" u="none" strike="noStrike" cap="none">
              <a:solidFill>
                <a:schemeClr val="dk1"/>
              </a:solidFill>
              <a:latin typeface="Calibri"/>
              <a:ea typeface="Calibri"/>
              <a:cs typeface="Calibri"/>
              <a:sym typeface="Calibri"/>
            </a:endParaRPr>
          </a:p>
          <a:p>
            <a:pPr marL="416559" marR="0" lvl="0" indent="0" algn="l" rtl="0">
              <a:lnSpc>
                <a:spcPct val="100000"/>
              </a:lnSpc>
              <a:spcBef>
                <a:spcPts val="0"/>
              </a:spcBef>
              <a:spcAft>
                <a:spcPts val="0"/>
              </a:spcAft>
              <a:buClr>
                <a:srgbClr val="000000"/>
              </a:buClr>
              <a:buSzPts val="1600"/>
              <a:buFont typeface="Arial"/>
              <a:buNone/>
            </a:pPr>
            <a:r>
              <a:rPr lang="en-US" sz="1600" b="0" i="0" u="none" strike="noStrike" cap="none">
                <a:solidFill>
                  <a:schemeClr val="dk1"/>
                </a:solidFill>
                <a:latin typeface="Calibri"/>
                <a:ea typeface="Calibri"/>
                <a:cs typeface="Calibri"/>
                <a:sym typeface="Calibri"/>
              </a:rPr>
              <a:t>n self-report</a:t>
            </a:r>
            <a:endParaRPr sz="1600" b="0" i="0" u="none" strike="noStrike" cap="none">
              <a:solidFill>
                <a:schemeClr val="dk1"/>
              </a:solidFill>
              <a:latin typeface="Calibri"/>
              <a:ea typeface="Calibri"/>
              <a:cs typeface="Calibri"/>
              <a:sym typeface="Calibri"/>
            </a:endParaRPr>
          </a:p>
        </p:txBody>
      </p:sp>
      <p:sp>
        <p:nvSpPr>
          <p:cNvPr id="3513" name="Google Shape;3513;p257"/>
          <p:cNvSpPr txBox="1"/>
          <p:nvPr/>
        </p:nvSpPr>
        <p:spPr>
          <a:xfrm>
            <a:off x="3283077" y="3407791"/>
            <a:ext cx="4511675" cy="546100"/>
          </a:xfrm>
          <a:prstGeom prst="rect">
            <a:avLst/>
          </a:prstGeom>
          <a:noFill/>
          <a:ln>
            <a:noFill/>
          </a:ln>
        </p:spPr>
        <p:txBody>
          <a:bodyPr spcFirstLastPara="1" wrap="square" lIns="0" tIns="12700" rIns="0" bIns="0" anchor="t" anchorCtr="0">
            <a:noAutofit/>
          </a:bodyPr>
          <a:lstStyle/>
          <a:p>
            <a:pPr marL="299085" marR="0" lvl="0" indent="-287019" algn="l" rtl="0">
              <a:lnSpc>
                <a:spcPct val="100000"/>
              </a:lnSpc>
              <a:spcBef>
                <a:spcPts val="0"/>
              </a:spcBef>
              <a:spcAft>
                <a:spcPts val="0"/>
              </a:spcAft>
              <a:buClr>
                <a:schemeClr val="dk1"/>
              </a:buClr>
              <a:buSzPts val="1800"/>
              <a:buFont typeface="Noto Sans Symbols"/>
              <a:buChar char="❑"/>
            </a:pPr>
            <a:r>
              <a:rPr lang="en-US" sz="1800" b="0" i="0" u="none" strike="noStrike" cap="none">
                <a:solidFill>
                  <a:schemeClr val="dk1"/>
                </a:solidFill>
                <a:latin typeface="Calibri"/>
                <a:ea typeface="Calibri"/>
                <a:cs typeface="Calibri"/>
                <a:sym typeface="Calibri"/>
              </a:rPr>
              <a:t>Variabel tester dan situasi</a:t>
            </a:r>
            <a:endParaRPr sz="1800" b="0" i="0" u="none" strike="noStrike" cap="none">
              <a:solidFill>
                <a:schemeClr val="dk1"/>
              </a:solidFill>
              <a:latin typeface="Calibri"/>
              <a:ea typeface="Calibri"/>
              <a:cs typeface="Calibri"/>
              <a:sym typeface="Calibri"/>
            </a:endParaRPr>
          </a:p>
          <a:p>
            <a:pPr marL="416559" marR="0" lvl="0" indent="0" algn="l" rtl="0">
              <a:lnSpc>
                <a:spcPct val="100000"/>
              </a:lnSpc>
              <a:spcBef>
                <a:spcPts val="20"/>
              </a:spcBef>
              <a:spcAft>
                <a:spcPts val="0"/>
              </a:spcAft>
              <a:buClr>
                <a:srgbClr val="000000"/>
              </a:buClr>
              <a:buSzPts val="1600"/>
              <a:buFont typeface="Arial"/>
              <a:buNone/>
            </a:pPr>
            <a:r>
              <a:rPr lang="en-US" sz="1600" b="0" i="0" u="none" strike="noStrike" cap="none">
                <a:solidFill>
                  <a:schemeClr val="dk1"/>
                </a:solidFill>
                <a:latin typeface="Calibri"/>
                <a:ea typeface="Calibri"/>
                <a:cs typeface="Calibri"/>
                <a:sym typeface="Calibri"/>
              </a:rPr>
              <a:t>Lemah standardisasi administrasi maupun skoring</a:t>
            </a:r>
            <a:endParaRPr sz="1600" b="0" i="0" u="none" strike="noStrike" cap="none">
              <a:solidFill>
                <a:schemeClr val="dk1"/>
              </a:solidFill>
              <a:latin typeface="Calibri"/>
              <a:ea typeface="Calibri"/>
              <a:cs typeface="Calibri"/>
              <a:sym typeface="Calibri"/>
            </a:endParaRPr>
          </a:p>
        </p:txBody>
      </p:sp>
      <p:sp>
        <p:nvSpPr>
          <p:cNvPr id="3514" name="Google Shape;3514;p257"/>
          <p:cNvSpPr txBox="1"/>
          <p:nvPr/>
        </p:nvSpPr>
        <p:spPr>
          <a:xfrm>
            <a:off x="3283077" y="4170070"/>
            <a:ext cx="4931410" cy="789940"/>
          </a:xfrm>
          <a:prstGeom prst="rect">
            <a:avLst/>
          </a:prstGeom>
          <a:noFill/>
          <a:ln>
            <a:noFill/>
          </a:ln>
        </p:spPr>
        <p:txBody>
          <a:bodyPr spcFirstLastPara="1" wrap="square" lIns="0" tIns="12700" rIns="0" bIns="0" anchor="t" anchorCtr="0">
            <a:noAutofit/>
          </a:bodyPr>
          <a:lstStyle/>
          <a:p>
            <a:pPr marL="299085" marR="0" lvl="0" indent="-287019" algn="l" rtl="0">
              <a:lnSpc>
                <a:spcPct val="100000"/>
              </a:lnSpc>
              <a:spcBef>
                <a:spcPts val="0"/>
              </a:spcBef>
              <a:spcAft>
                <a:spcPts val="0"/>
              </a:spcAft>
              <a:buClr>
                <a:schemeClr val="dk1"/>
              </a:buClr>
              <a:buSzPts val="1800"/>
              <a:buFont typeface="Noto Sans Symbols"/>
              <a:buChar char="❑"/>
            </a:pPr>
            <a:r>
              <a:rPr lang="en-US" sz="1800" b="0" i="0" u="none" strike="noStrike" cap="none">
                <a:solidFill>
                  <a:schemeClr val="dk1"/>
                </a:solidFill>
                <a:latin typeface="Calibri"/>
                <a:ea typeface="Calibri"/>
                <a:cs typeface="Calibri"/>
                <a:sym typeface="Calibri"/>
              </a:rPr>
              <a:t>Norma dan Reliabilitas</a:t>
            </a:r>
            <a:endParaRPr sz="1800" b="0" i="0" u="none" strike="noStrike" cap="none">
              <a:solidFill>
                <a:schemeClr val="dk1"/>
              </a:solidFill>
              <a:latin typeface="Calibri"/>
              <a:ea typeface="Calibri"/>
              <a:cs typeface="Calibri"/>
              <a:sym typeface="Calibri"/>
            </a:endParaRPr>
          </a:p>
          <a:p>
            <a:pPr marL="416559" marR="5080" lvl="0" indent="0" algn="l" rtl="0">
              <a:lnSpc>
                <a:spcPct val="100000"/>
              </a:lnSpc>
              <a:spcBef>
                <a:spcPts val="20"/>
              </a:spcBef>
              <a:spcAft>
                <a:spcPts val="0"/>
              </a:spcAft>
              <a:buClr>
                <a:srgbClr val="000000"/>
              </a:buClr>
              <a:buSzPts val="1600"/>
              <a:buFont typeface="Arial"/>
              <a:buNone/>
            </a:pPr>
            <a:r>
              <a:rPr lang="en-US" sz="1600" b="0" i="0" u="none" strike="noStrike" cap="none">
                <a:solidFill>
                  <a:schemeClr val="dk1"/>
                </a:solidFill>
                <a:latin typeface="Calibri"/>
                <a:ea typeface="Calibri"/>
                <a:cs typeface="Calibri"/>
                <a:sym typeface="Calibri"/>
              </a:rPr>
              <a:t>Akan berpengaruh pada objektivitas interpretasi ketika  data pendahulu kurang lengkap</a:t>
            </a:r>
            <a:endParaRPr sz="1600" b="0" i="0" u="none" strike="noStrike" cap="none">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068"/>
        <p:cNvGrpSpPr/>
        <p:nvPr/>
      </p:nvGrpSpPr>
      <p:grpSpPr>
        <a:xfrm>
          <a:off x="0" y="0"/>
          <a:ext cx="0" cy="0"/>
          <a:chOff x="0" y="0"/>
          <a:chExt cx="0" cy="0"/>
        </a:xfrm>
      </p:grpSpPr>
      <p:sp>
        <p:nvSpPr>
          <p:cNvPr id="3069" name="Google Shape;3069;p236"/>
          <p:cNvSpPr/>
          <p:nvPr/>
        </p:nvSpPr>
        <p:spPr>
          <a:xfrm>
            <a:off x="0" y="4963502"/>
            <a:ext cx="9144000" cy="180340"/>
          </a:xfrm>
          <a:custGeom>
            <a:avLst/>
            <a:gdLst/>
            <a:ahLst/>
            <a:cxnLst/>
            <a:rect l="l" t="t" r="r" b="b"/>
            <a:pathLst>
              <a:path w="9144000" h="180339" extrusionOk="0">
                <a:moveTo>
                  <a:pt x="0" y="179997"/>
                </a:moveTo>
                <a:lnTo>
                  <a:pt x="9144000" y="179997"/>
                </a:lnTo>
                <a:lnTo>
                  <a:pt x="9144000" y="0"/>
                </a:lnTo>
                <a:lnTo>
                  <a:pt x="0" y="0"/>
                </a:lnTo>
                <a:lnTo>
                  <a:pt x="0" y="179997"/>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070" name="Google Shape;3070;p236"/>
          <p:cNvSpPr/>
          <p:nvPr/>
        </p:nvSpPr>
        <p:spPr>
          <a:xfrm>
            <a:off x="0" y="36008"/>
            <a:ext cx="9144000" cy="0"/>
          </a:xfrm>
          <a:custGeom>
            <a:avLst/>
            <a:gdLst/>
            <a:ahLst/>
            <a:cxnLst/>
            <a:rect l="l" t="t" r="r" b="b"/>
            <a:pathLst>
              <a:path w="9144000" h="120000" extrusionOk="0">
                <a:moveTo>
                  <a:pt x="0" y="0"/>
                </a:moveTo>
                <a:lnTo>
                  <a:pt x="9144000" y="0"/>
                </a:lnTo>
              </a:path>
            </a:pathLst>
          </a:custGeom>
          <a:noFill/>
          <a:ln w="72000" cap="flat" cmpd="sng">
            <a:solidFill>
              <a:srgbClr val="31ADB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071" name="Google Shape;3071;p236"/>
          <p:cNvSpPr txBox="1">
            <a:spLocks noGrp="1"/>
          </p:cNvSpPr>
          <p:nvPr>
            <p:ph type="title"/>
          </p:nvPr>
        </p:nvSpPr>
        <p:spPr>
          <a:xfrm>
            <a:off x="2294001" y="0"/>
            <a:ext cx="4558030" cy="1029969"/>
          </a:xfrm>
          <a:prstGeom prst="rect">
            <a:avLst/>
          </a:prstGeom>
          <a:noFill/>
          <a:ln>
            <a:noFill/>
          </a:ln>
        </p:spPr>
        <p:txBody>
          <a:bodyPr spcFirstLastPara="1" wrap="square" lIns="0" tIns="186050" rIns="0" bIns="0" anchor="ctr" anchorCtr="0">
            <a:noAutofit/>
          </a:bodyPr>
          <a:lstStyle/>
          <a:p>
            <a:pPr marL="0" lvl="0" indent="0" algn="ctr" rtl="0">
              <a:lnSpc>
                <a:spcPct val="100000"/>
              </a:lnSpc>
              <a:spcBef>
                <a:spcPts val="0"/>
              </a:spcBef>
              <a:spcAft>
                <a:spcPts val="0"/>
              </a:spcAft>
              <a:buClr>
                <a:srgbClr val="404040"/>
              </a:buClr>
              <a:buSzPts val="3600"/>
              <a:buFont typeface="Calibri"/>
              <a:buNone/>
            </a:pPr>
            <a:r>
              <a:rPr lang="en-US" sz="3600">
                <a:solidFill>
                  <a:srgbClr val="404040"/>
                </a:solidFill>
                <a:latin typeface="Calibri"/>
                <a:ea typeface="Calibri"/>
                <a:cs typeface="Calibri"/>
                <a:sym typeface="Calibri"/>
              </a:rPr>
              <a:t>PENGUKURAN KEPRIBADIAN</a:t>
            </a:r>
            <a:endParaRPr sz="3600">
              <a:latin typeface="Calibri"/>
              <a:ea typeface="Calibri"/>
              <a:cs typeface="Calibri"/>
              <a:sym typeface="Calibri"/>
            </a:endParaRPr>
          </a:p>
          <a:p>
            <a:pPr marL="0" lvl="0" indent="0" algn="ctr" rtl="0">
              <a:lnSpc>
                <a:spcPct val="100000"/>
              </a:lnSpc>
              <a:spcBef>
                <a:spcPts val="540"/>
              </a:spcBef>
              <a:spcAft>
                <a:spcPts val="0"/>
              </a:spcAft>
              <a:buClr>
                <a:srgbClr val="404040"/>
              </a:buClr>
              <a:buSzPts val="1400"/>
              <a:buFont typeface="Calibri"/>
              <a:buNone/>
            </a:pPr>
            <a:r>
              <a:rPr lang="en-US" sz="1400">
                <a:solidFill>
                  <a:srgbClr val="404040"/>
                </a:solidFill>
                <a:latin typeface="Calibri"/>
                <a:ea typeface="Calibri"/>
                <a:cs typeface="Calibri"/>
                <a:sym typeface="Calibri"/>
              </a:rPr>
              <a:t>TERDIRI DARI DUA KELOMPOK</a:t>
            </a:r>
            <a:endParaRPr sz="1400">
              <a:latin typeface="Calibri"/>
              <a:ea typeface="Calibri"/>
              <a:cs typeface="Calibri"/>
              <a:sym typeface="Calibri"/>
            </a:endParaRPr>
          </a:p>
        </p:txBody>
      </p:sp>
      <p:sp>
        <p:nvSpPr>
          <p:cNvPr id="3072" name="Google Shape;3072;p236"/>
          <p:cNvSpPr/>
          <p:nvPr/>
        </p:nvSpPr>
        <p:spPr>
          <a:xfrm>
            <a:off x="1737741" y="1893951"/>
            <a:ext cx="2185035" cy="2185035"/>
          </a:xfrm>
          <a:custGeom>
            <a:avLst/>
            <a:gdLst/>
            <a:ahLst/>
            <a:cxnLst/>
            <a:rect l="l" t="t" r="r" b="b"/>
            <a:pathLst>
              <a:path w="2185035" h="2185035" extrusionOk="0">
                <a:moveTo>
                  <a:pt x="1092200" y="0"/>
                </a:moveTo>
                <a:lnTo>
                  <a:pt x="1043555" y="1064"/>
                </a:lnTo>
                <a:lnTo>
                  <a:pt x="995455" y="4226"/>
                </a:lnTo>
                <a:lnTo>
                  <a:pt x="947943" y="9443"/>
                </a:lnTo>
                <a:lnTo>
                  <a:pt x="901065" y="16670"/>
                </a:lnTo>
                <a:lnTo>
                  <a:pt x="854864" y="25862"/>
                </a:lnTo>
                <a:lnTo>
                  <a:pt x="809385" y="36975"/>
                </a:lnTo>
                <a:lnTo>
                  <a:pt x="764672" y="49965"/>
                </a:lnTo>
                <a:lnTo>
                  <a:pt x="720770" y="64787"/>
                </a:lnTo>
                <a:lnTo>
                  <a:pt x="677724" y="81397"/>
                </a:lnTo>
                <a:lnTo>
                  <a:pt x="635577" y="99751"/>
                </a:lnTo>
                <a:lnTo>
                  <a:pt x="594374" y="119803"/>
                </a:lnTo>
                <a:lnTo>
                  <a:pt x="554159" y="141511"/>
                </a:lnTo>
                <a:lnTo>
                  <a:pt x="514978" y="164829"/>
                </a:lnTo>
                <a:lnTo>
                  <a:pt x="476874" y="189713"/>
                </a:lnTo>
                <a:lnTo>
                  <a:pt x="439891" y="216119"/>
                </a:lnTo>
                <a:lnTo>
                  <a:pt x="404075" y="244002"/>
                </a:lnTo>
                <a:lnTo>
                  <a:pt x="369470" y="273317"/>
                </a:lnTo>
                <a:lnTo>
                  <a:pt x="336119" y="304022"/>
                </a:lnTo>
                <a:lnTo>
                  <a:pt x="304068" y="336070"/>
                </a:lnTo>
                <a:lnTo>
                  <a:pt x="273361" y="369418"/>
                </a:lnTo>
                <a:lnTo>
                  <a:pt x="244042" y="404022"/>
                </a:lnTo>
                <a:lnTo>
                  <a:pt x="216156" y="439837"/>
                </a:lnTo>
                <a:lnTo>
                  <a:pt x="189747" y="476818"/>
                </a:lnTo>
                <a:lnTo>
                  <a:pt x="164859" y="514922"/>
                </a:lnTo>
                <a:lnTo>
                  <a:pt x="141538" y="554103"/>
                </a:lnTo>
                <a:lnTo>
                  <a:pt x="119827" y="594318"/>
                </a:lnTo>
                <a:lnTo>
                  <a:pt x="99771" y="635522"/>
                </a:lnTo>
                <a:lnTo>
                  <a:pt x="81414" y="677670"/>
                </a:lnTo>
                <a:lnTo>
                  <a:pt x="64801" y="720720"/>
                </a:lnTo>
                <a:lnTo>
                  <a:pt x="49976" y="764625"/>
                </a:lnTo>
                <a:lnTo>
                  <a:pt x="36983" y="809341"/>
                </a:lnTo>
                <a:lnTo>
                  <a:pt x="25868" y="854825"/>
                </a:lnTo>
                <a:lnTo>
                  <a:pt x="16674" y="901032"/>
                </a:lnTo>
                <a:lnTo>
                  <a:pt x="9445" y="947917"/>
                </a:lnTo>
                <a:lnTo>
                  <a:pt x="4227" y="995436"/>
                </a:lnTo>
                <a:lnTo>
                  <a:pt x="1062" y="1043629"/>
                </a:lnTo>
                <a:lnTo>
                  <a:pt x="0" y="1092200"/>
                </a:lnTo>
                <a:lnTo>
                  <a:pt x="1064" y="1140854"/>
                </a:lnTo>
                <a:lnTo>
                  <a:pt x="4227" y="1188963"/>
                </a:lnTo>
                <a:lnTo>
                  <a:pt x="9445" y="1236483"/>
                </a:lnTo>
                <a:lnTo>
                  <a:pt x="16674" y="1283370"/>
                </a:lnTo>
                <a:lnTo>
                  <a:pt x="25868" y="1329578"/>
                </a:lnTo>
                <a:lnTo>
                  <a:pt x="36983" y="1375063"/>
                </a:lnTo>
                <a:lnTo>
                  <a:pt x="49976" y="1419782"/>
                </a:lnTo>
                <a:lnTo>
                  <a:pt x="64801" y="1463689"/>
                </a:lnTo>
                <a:lnTo>
                  <a:pt x="81414" y="1506740"/>
                </a:lnTo>
                <a:lnTo>
                  <a:pt x="99771" y="1548891"/>
                </a:lnTo>
                <a:lnTo>
                  <a:pt x="119827" y="1590097"/>
                </a:lnTo>
                <a:lnTo>
                  <a:pt x="141538" y="1630315"/>
                </a:lnTo>
                <a:lnTo>
                  <a:pt x="164859" y="1669499"/>
                </a:lnTo>
                <a:lnTo>
                  <a:pt x="189747" y="1707605"/>
                </a:lnTo>
                <a:lnTo>
                  <a:pt x="216156" y="1744590"/>
                </a:lnTo>
                <a:lnTo>
                  <a:pt x="244042" y="1780407"/>
                </a:lnTo>
                <a:lnTo>
                  <a:pt x="273361" y="1815014"/>
                </a:lnTo>
                <a:lnTo>
                  <a:pt x="304068" y="1848365"/>
                </a:lnTo>
                <a:lnTo>
                  <a:pt x="336119" y="1880417"/>
                </a:lnTo>
                <a:lnTo>
                  <a:pt x="369470" y="1911124"/>
                </a:lnTo>
                <a:lnTo>
                  <a:pt x="404075" y="1940443"/>
                </a:lnTo>
                <a:lnTo>
                  <a:pt x="439891" y="1968329"/>
                </a:lnTo>
                <a:lnTo>
                  <a:pt x="476874" y="1994738"/>
                </a:lnTo>
                <a:lnTo>
                  <a:pt x="514978" y="2019625"/>
                </a:lnTo>
                <a:lnTo>
                  <a:pt x="554159" y="2042945"/>
                </a:lnTo>
                <a:lnTo>
                  <a:pt x="594374" y="2064656"/>
                </a:lnTo>
                <a:lnTo>
                  <a:pt x="635577" y="2084711"/>
                </a:lnTo>
                <a:lnTo>
                  <a:pt x="677724" y="2103067"/>
                </a:lnTo>
                <a:lnTo>
                  <a:pt x="720770" y="2119679"/>
                </a:lnTo>
                <a:lnTo>
                  <a:pt x="764672" y="2134503"/>
                </a:lnTo>
                <a:lnTo>
                  <a:pt x="809385" y="2147495"/>
                </a:lnTo>
                <a:lnTo>
                  <a:pt x="854864" y="2158610"/>
                </a:lnTo>
                <a:lnTo>
                  <a:pt x="901065" y="2167803"/>
                </a:lnTo>
                <a:lnTo>
                  <a:pt x="947943" y="2175031"/>
                </a:lnTo>
                <a:lnTo>
                  <a:pt x="995455" y="2180248"/>
                </a:lnTo>
                <a:lnTo>
                  <a:pt x="1043555" y="2183411"/>
                </a:lnTo>
                <a:lnTo>
                  <a:pt x="1092200" y="2184476"/>
                </a:lnTo>
                <a:lnTo>
                  <a:pt x="1140854" y="2183411"/>
                </a:lnTo>
                <a:lnTo>
                  <a:pt x="1188964" y="2180248"/>
                </a:lnTo>
                <a:lnTo>
                  <a:pt x="1236484" y="2175031"/>
                </a:lnTo>
                <a:lnTo>
                  <a:pt x="1283371" y="2167803"/>
                </a:lnTo>
                <a:lnTo>
                  <a:pt x="1329580" y="2158610"/>
                </a:lnTo>
                <a:lnTo>
                  <a:pt x="1375067" y="2147495"/>
                </a:lnTo>
                <a:lnTo>
                  <a:pt x="1419786" y="2134503"/>
                </a:lnTo>
                <a:lnTo>
                  <a:pt x="1463695" y="2119679"/>
                </a:lnTo>
                <a:lnTo>
                  <a:pt x="1506747" y="2103067"/>
                </a:lnTo>
                <a:lnTo>
                  <a:pt x="1548900" y="2084711"/>
                </a:lnTo>
                <a:lnTo>
                  <a:pt x="1590108" y="2064656"/>
                </a:lnTo>
                <a:lnTo>
                  <a:pt x="1630328" y="2042945"/>
                </a:lnTo>
                <a:lnTo>
                  <a:pt x="1669513" y="2019625"/>
                </a:lnTo>
                <a:lnTo>
                  <a:pt x="1707622" y="1994738"/>
                </a:lnTo>
                <a:lnTo>
                  <a:pt x="1744608" y="1968329"/>
                </a:lnTo>
                <a:lnTo>
                  <a:pt x="1780428" y="1940443"/>
                </a:lnTo>
                <a:lnTo>
                  <a:pt x="1815036" y="1911124"/>
                </a:lnTo>
                <a:lnTo>
                  <a:pt x="1848390" y="1880417"/>
                </a:lnTo>
                <a:lnTo>
                  <a:pt x="1880443" y="1848365"/>
                </a:lnTo>
                <a:lnTo>
                  <a:pt x="1911153" y="1815014"/>
                </a:lnTo>
                <a:lnTo>
                  <a:pt x="1922500" y="1801622"/>
                </a:lnTo>
                <a:lnTo>
                  <a:pt x="1092200" y="1801622"/>
                </a:lnTo>
                <a:lnTo>
                  <a:pt x="1043629" y="1799985"/>
                </a:lnTo>
                <a:lnTo>
                  <a:pt x="995937" y="1795145"/>
                </a:lnTo>
                <a:lnTo>
                  <a:pt x="949229" y="1787208"/>
                </a:lnTo>
                <a:lnTo>
                  <a:pt x="903610" y="1776280"/>
                </a:lnTo>
                <a:lnTo>
                  <a:pt x="859186" y="1762465"/>
                </a:lnTo>
                <a:lnTo>
                  <a:pt x="816064" y="1745870"/>
                </a:lnTo>
                <a:lnTo>
                  <a:pt x="774348" y="1726601"/>
                </a:lnTo>
                <a:lnTo>
                  <a:pt x="734144" y="1704763"/>
                </a:lnTo>
                <a:lnTo>
                  <a:pt x="695558" y="1680461"/>
                </a:lnTo>
                <a:lnTo>
                  <a:pt x="658696" y="1653802"/>
                </a:lnTo>
                <a:lnTo>
                  <a:pt x="623663" y="1624891"/>
                </a:lnTo>
                <a:lnTo>
                  <a:pt x="590565" y="1593834"/>
                </a:lnTo>
                <a:lnTo>
                  <a:pt x="559508" y="1560736"/>
                </a:lnTo>
                <a:lnTo>
                  <a:pt x="530597" y="1525703"/>
                </a:lnTo>
                <a:lnTo>
                  <a:pt x="503938" y="1488841"/>
                </a:lnTo>
                <a:lnTo>
                  <a:pt x="479636" y="1450255"/>
                </a:lnTo>
                <a:lnTo>
                  <a:pt x="457798" y="1410051"/>
                </a:lnTo>
                <a:lnTo>
                  <a:pt x="438529" y="1368335"/>
                </a:lnTo>
                <a:lnTo>
                  <a:pt x="421934" y="1325213"/>
                </a:lnTo>
                <a:lnTo>
                  <a:pt x="408119" y="1280789"/>
                </a:lnTo>
                <a:lnTo>
                  <a:pt x="397191" y="1235170"/>
                </a:lnTo>
                <a:lnTo>
                  <a:pt x="389254" y="1188462"/>
                </a:lnTo>
                <a:lnTo>
                  <a:pt x="384414" y="1140770"/>
                </a:lnTo>
                <a:lnTo>
                  <a:pt x="382777" y="1092200"/>
                </a:lnTo>
                <a:lnTo>
                  <a:pt x="384423" y="1043545"/>
                </a:lnTo>
                <a:lnTo>
                  <a:pt x="389254" y="995937"/>
                </a:lnTo>
                <a:lnTo>
                  <a:pt x="397191" y="949229"/>
                </a:lnTo>
                <a:lnTo>
                  <a:pt x="408119" y="903610"/>
                </a:lnTo>
                <a:lnTo>
                  <a:pt x="421934" y="859186"/>
                </a:lnTo>
                <a:lnTo>
                  <a:pt x="438529" y="816064"/>
                </a:lnTo>
                <a:lnTo>
                  <a:pt x="457798" y="774348"/>
                </a:lnTo>
                <a:lnTo>
                  <a:pt x="479636" y="734144"/>
                </a:lnTo>
                <a:lnTo>
                  <a:pt x="503938" y="695558"/>
                </a:lnTo>
                <a:lnTo>
                  <a:pt x="530597" y="658696"/>
                </a:lnTo>
                <a:lnTo>
                  <a:pt x="559508" y="623663"/>
                </a:lnTo>
                <a:lnTo>
                  <a:pt x="590565" y="590565"/>
                </a:lnTo>
                <a:lnTo>
                  <a:pt x="623663" y="559508"/>
                </a:lnTo>
                <a:lnTo>
                  <a:pt x="658696" y="530597"/>
                </a:lnTo>
                <a:lnTo>
                  <a:pt x="695558" y="503938"/>
                </a:lnTo>
                <a:lnTo>
                  <a:pt x="734144" y="479636"/>
                </a:lnTo>
                <a:lnTo>
                  <a:pt x="774348" y="457798"/>
                </a:lnTo>
                <a:lnTo>
                  <a:pt x="816064" y="438529"/>
                </a:lnTo>
                <a:lnTo>
                  <a:pt x="859186" y="421934"/>
                </a:lnTo>
                <a:lnTo>
                  <a:pt x="903610" y="408119"/>
                </a:lnTo>
                <a:lnTo>
                  <a:pt x="949229" y="397191"/>
                </a:lnTo>
                <a:lnTo>
                  <a:pt x="995937" y="389254"/>
                </a:lnTo>
                <a:lnTo>
                  <a:pt x="1043629" y="384414"/>
                </a:lnTo>
                <a:lnTo>
                  <a:pt x="1092200" y="382778"/>
                </a:lnTo>
                <a:lnTo>
                  <a:pt x="1922472" y="382778"/>
                </a:lnTo>
                <a:lnTo>
                  <a:pt x="1911153" y="369418"/>
                </a:lnTo>
                <a:lnTo>
                  <a:pt x="1880443" y="336070"/>
                </a:lnTo>
                <a:lnTo>
                  <a:pt x="1848390" y="304022"/>
                </a:lnTo>
                <a:lnTo>
                  <a:pt x="1815036" y="273317"/>
                </a:lnTo>
                <a:lnTo>
                  <a:pt x="1780428" y="244002"/>
                </a:lnTo>
                <a:lnTo>
                  <a:pt x="1744608" y="216119"/>
                </a:lnTo>
                <a:lnTo>
                  <a:pt x="1707622" y="189713"/>
                </a:lnTo>
                <a:lnTo>
                  <a:pt x="1669513" y="164829"/>
                </a:lnTo>
                <a:lnTo>
                  <a:pt x="1630328" y="141511"/>
                </a:lnTo>
                <a:lnTo>
                  <a:pt x="1590108" y="119803"/>
                </a:lnTo>
                <a:lnTo>
                  <a:pt x="1548900" y="99751"/>
                </a:lnTo>
                <a:lnTo>
                  <a:pt x="1506747" y="81397"/>
                </a:lnTo>
                <a:lnTo>
                  <a:pt x="1463695" y="64787"/>
                </a:lnTo>
                <a:lnTo>
                  <a:pt x="1419786" y="49965"/>
                </a:lnTo>
                <a:lnTo>
                  <a:pt x="1375067" y="36975"/>
                </a:lnTo>
                <a:lnTo>
                  <a:pt x="1329580" y="25862"/>
                </a:lnTo>
                <a:lnTo>
                  <a:pt x="1283371" y="16670"/>
                </a:lnTo>
                <a:lnTo>
                  <a:pt x="1236484" y="9443"/>
                </a:lnTo>
                <a:lnTo>
                  <a:pt x="1188964" y="4226"/>
                </a:lnTo>
                <a:lnTo>
                  <a:pt x="1140854" y="1064"/>
                </a:lnTo>
                <a:lnTo>
                  <a:pt x="1092200" y="0"/>
                </a:lnTo>
                <a:close/>
              </a:path>
              <a:path w="2185035" h="2185035" extrusionOk="0">
                <a:moveTo>
                  <a:pt x="1922472" y="382778"/>
                </a:moveTo>
                <a:lnTo>
                  <a:pt x="1092200" y="382778"/>
                </a:lnTo>
                <a:lnTo>
                  <a:pt x="1140785" y="384414"/>
                </a:lnTo>
                <a:lnTo>
                  <a:pt x="1188491" y="389254"/>
                </a:lnTo>
                <a:lnTo>
                  <a:pt x="1235212" y="397191"/>
                </a:lnTo>
                <a:lnTo>
                  <a:pt x="1280843" y="408119"/>
                </a:lnTo>
                <a:lnTo>
                  <a:pt x="1325277" y="421934"/>
                </a:lnTo>
                <a:lnTo>
                  <a:pt x="1368409" y="438529"/>
                </a:lnTo>
                <a:lnTo>
                  <a:pt x="1410133" y="457798"/>
                </a:lnTo>
                <a:lnTo>
                  <a:pt x="1450344" y="479636"/>
                </a:lnTo>
                <a:lnTo>
                  <a:pt x="1488937" y="503938"/>
                </a:lnTo>
                <a:lnTo>
                  <a:pt x="1525805" y="530597"/>
                </a:lnTo>
                <a:lnTo>
                  <a:pt x="1560842" y="559508"/>
                </a:lnTo>
                <a:lnTo>
                  <a:pt x="1593945" y="590565"/>
                </a:lnTo>
                <a:lnTo>
                  <a:pt x="1625006" y="623663"/>
                </a:lnTo>
                <a:lnTo>
                  <a:pt x="1653920" y="658696"/>
                </a:lnTo>
                <a:lnTo>
                  <a:pt x="1680582" y="695558"/>
                </a:lnTo>
                <a:lnTo>
                  <a:pt x="1704885" y="734144"/>
                </a:lnTo>
                <a:lnTo>
                  <a:pt x="1726725" y="774348"/>
                </a:lnTo>
                <a:lnTo>
                  <a:pt x="1745995" y="816064"/>
                </a:lnTo>
                <a:lnTo>
                  <a:pt x="1762591" y="859186"/>
                </a:lnTo>
                <a:lnTo>
                  <a:pt x="1776406" y="903610"/>
                </a:lnTo>
                <a:lnTo>
                  <a:pt x="1787335" y="949229"/>
                </a:lnTo>
                <a:lnTo>
                  <a:pt x="1795272" y="995937"/>
                </a:lnTo>
                <a:lnTo>
                  <a:pt x="1800112" y="1043629"/>
                </a:lnTo>
                <a:lnTo>
                  <a:pt x="1801748" y="1092200"/>
                </a:lnTo>
                <a:lnTo>
                  <a:pt x="1800103" y="1140854"/>
                </a:lnTo>
                <a:lnTo>
                  <a:pt x="1795272" y="1188462"/>
                </a:lnTo>
                <a:lnTo>
                  <a:pt x="1787335" y="1235170"/>
                </a:lnTo>
                <a:lnTo>
                  <a:pt x="1776406" y="1280789"/>
                </a:lnTo>
                <a:lnTo>
                  <a:pt x="1762591" y="1325213"/>
                </a:lnTo>
                <a:lnTo>
                  <a:pt x="1745995" y="1368335"/>
                </a:lnTo>
                <a:lnTo>
                  <a:pt x="1726725" y="1410051"/>
                </a:lnTo>
                <a:lnTo>
                  <a:pt x="1704885" y="1450255"/>
                </a:lnTo>
                <a:lnTo>
                  <a:pt x="1680582" y="1488841"/>
                </a:lnTo>
                <a:lnTo>
                  <a:pt x="1653920" y="1525703"/>
                </a:lnTo>
                <a:lnTo>
                  <a:pt x="1625006" y="1560736"/>
                </a:lnTo>
                <a:lnTo>
                  <a:pt x="1593945" y="1593834"/>
                </a:lnTo>
                <a:lnTo>
                  <a:pt x="1560842" y="1624891"/>
                </a:lnTo>
                <a:lnTo>
                  <a:pt x="1525805" y="1653802"/>
                </a:lnTo>
                <a:lnTo>
                  <a:pt x="1488937" y="1680461"/>
                </a:lnTo>
                <a:lnTo>
                  <a:pt x="1450344" y="1704763"/>
                </a:lnTo>
                <a:lnTo>
                  <a:pt x="1410133" y="1726601"/>
                </a:lnTo>
                <a:lnTo>
                  <a:pt x="1368409" y="1745870"/>
                </a:lnTo>
                <a:lnTo>
                  <a:pt x="1325277" y="1762465"/>
                </a:lnTo>
                <a:lnTo>
                  <a:pt x="1280843" y="1776280"/>
                </a:lnTo>
                <a:lnTo>
                  <a:pt x="1235212" y="1787208"/>
                </a:lnTo>
                <a:lnTo>
                  <a:pt x="1188491" y="1795145"/>
                </a:lnTo>
                <a:lnTo>
                  <a:pt x="1140785" y="1799985"/>
                </a:lnTo>
                <a:lnTo>
                  <a:pt x="1092200" y="1801622"/>
                </a:lnTo>
                <a:lnTo>
                  <a:pt x="1922500" y="1801622"/>
                </a:lnTo>
                <a:lnTo>
                  <a:pt x="1968362" y="1744590"/>
                </a:lnTo>
                <a:lnTo>
                  <a:pt x="1994772" y="1707605"/>
                </a:lnTo>
                <a:lnTo>
                  <a:pt x="2019661" y="1669499"/>
                </a:lnTo>
                <a:lnTo>
                  <a:pt x="2042984" y="1630315"/>
                </a:lnTo>
                <a:lnTo>
                  <a:pt x="2064696" y="1590097"/>
                </a:lnTo>
                <a:lnTo>
                  <a:pt x="2084753" y="1548891"/>
                </a:lnTo>
                <a:lnTo>
                  <a:pt x="2103110" y="1506740"/>
                </a:lnTo>
                <a:lnTo>
                  <a:pt x="2119724" y="1463689"/>
                </a:lnTo>
                <a:lnTo>
                  <a:pt x="2134549" y="1419782"/>
                </a:lnTo>
                <a:lnTo>
                  <a:pt x="2147542" y="1375063"/>
                </a:lnTo>
                <a:lnTo>
                  <a:pt x="2158658" y="1329578"/>
                </a:lnTo>
                <a:lnTo>
                  <a:pt x="2167852" y="1283370"/>
                </a:lnTo>
                <a:lnTo>
                  <a:pt x="2175081" y="1236483"/>
                </a:lnTo>
                <a:lnTo>
                  <a:pt x="2180299" y="1188963"/>
                </a:lnTo>
                <a:lnTo>
                  <a:pt x="2183464" y="1140770"/>
                </a:lnTo>
                <a:lnTo>
                  <a:pt x="2184526" y="1092200"/>
                </a:lnTo>
                <a:lnTo>
                  <a:pt x="2183462" y="1043545"/>
                </a:lnTo>
                <a:lnTo>
                  <a:pt x="2180299" y="995436"/>
                </a:lnTo>
                <a:lnTo>
                  <a:pt x="2175081" y="947917"/>
                </a:lnTo>
                <a:lnTo>
                  <a:pt x="2167852" y="901032"/>
                </a:lnTo>
                <a:lnTo>
                  <a:pt x="2158658" y="854825"/>
                </a:lnTo>
                <a:lnTo>
                  <a:pt x="2147542" y="809341"/>
                </a:lnTo>
                <a:lnTo>
                  <a:pt x="2134549" y="764625"/>
                </a:lnTo>
                <a:lnTo>
                  <a:pt x="2119724" y="720720"/>
                </a:lnTo>
                <a:lnTo>
                  <a:pt x="2103110" y="677670"/>
                </a:lnTo>
                <a:lnTo>
                  <a:pt x="2084753" y="635522"/>
                </a:lnTo>
                <a:lnTo>
                  <a:pt x="2064696" y="594318"/>
                </a:lnTo>
                <a:lnTo>
                  <a:pt x="2042984" y="554103"/>
                </a:lnTo>
                <a:lnTo>
                  <a:pt x="2019661" y="514922"/>
                </a:lnTo>
                <a:lnTo>
                  <a:pt x="1994772" y="476818"/>
                </a:lnTo>
                <a:lnTo>
                  <a:pt x="1968362" y="439837"/>
                </a:lnTo>
                <a:lnTo>
                  <a:pt x="1940474" y="404022"/>
                </a:lnTo>
                <a:lnTo>
                  <a:pt x="1922472" y="382778"/>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073" name="Google Shape;3073;p236"/>
          <p:cNvSpPr/>
          <p:nvPr/>
        </p:nvSpPr>
        <p:spPr>
          <a:xfrm>
            <a:off x="2926333" y="3474084"/>
            <a:ext cx="1979930" cy="826135"/>
          </a:xfrm>
          <a:custGeom>
            <a:avLst/>
            <a:gdLst/>
            <a:ahLst/>
            <a:cxnLst/>
            <a:rect l="l" t="t" r="r" b="b"/>
            <a:pathLst>
              <a:path w="1979929" h="826135" extrusionOk="0">
                <a:moveTo>
                  <a:pt x="1566799" y="0"/>
                </a:moveTo>
                <a:lnTo>
                  <a:pt x="1566799" y="225170"/>
                </a:lnTo>
                <a:lnTo>
                  <a:pt x="0" y="225170"/>
                </a:lnTo>
                <a:lnTo>
                  <a:pt x="0" y="600659"/>
                </a:lnTo>
                <a:lnTo>
                  <a:pt x="1566799" y="600659"/>
                </a:lnTo>
                <a:lnTo>
                  <a:pt x="1566799" y="825855"/>
                </a:lnTo>
                <a:lnTo>
                  <a:pt x="1979803" y="412915"/>
                </a:lnTo>
                <a:lnTo>
                  <a:pt x="1566799" y="0"/>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074" name="Google Shape;3074;p236"/>
          <p:cNvSpPr/>
          <p:nvPr/>
        </p:nvSpPr>
        <p:spPr>
          <a:xfrm>
            <a:off x="2479167" y="2635376"/>
            <a:ext cx="701675" cy="701675"/>
          </a:xfrm>
          <a:custGeom>
            <a:avLst/>
            <a:gdLst/>
            <a:ahLst/>
            <a:cxnLst/>
            <a:rect l="l" t="t" r="r" b="b"/>
            <a:pathLst>
              <a:path w="701675" h="701675" extrusionOk="0">
                <a:moveTo>
                  <a:pt x="350774" y="0"/>
                </a:moveTo>
                <a:lnTo>
                  <a:pt x="303186" y="3203"/>
                </a:lnTo>
                <a:lnTo>
                  <a:pt x="257542" y="12533"/>
                </a:lnTo>
                <a:lnTo>
                  <a:pt x="214258" y="27572"/>
                </a:lnTo>
                <a:lnTo>
                  <a:pt x="173754" y="47902"/>
                </a:lnTo>
                <a:lnTo>
                  <a:pt x="136448" y="73104"/>
                </a:lnTo>
                <a:lnTo>
                  <a:pt x="102758" y="102758"/>
                </a:lnTo>
                <a:lnTo>
                  <a:pt x="73104" y="136448"/>
                </a:lnTo>
                <a:lnTo>
                  <a:pt x="47902" y="173754"/>
                </a:lnTo>
                <a:lnTo>
                  <a:pt x="27572" y="214258"/>
                </a:lnTo>
                <a:lnTo>
                  <a:pt x="12533" y="257542"/>
                </a:lnTo>
                <a:lnTo>
                  <a:pt x="3203" y="303186"/>
                </a:lnTo>
                <a:lnTo>
                  <a:pt x="0" y="350774"/>
                </a:lnTo>
                <a:lnTo>
                  <a:pt x="3203" y="398387"/>
                </a:lnTo>
                <a:lnTo>
                  <a:pt x="12533" y="444049"/>
                </a:lnTo>
                <a:lnTo>
                  <a:pt x="27572" y="487342"/>
                </a:lnTo>
                <a:lnTo>
                  <a:pt x="47902" y="527849"/>
                </a:lnTo>
                <a:lnTo>
                  <a:pt x="73104" y="565153"/>
                </a:lnTo>
                <a:lnTo>
                  <a:pt x="102758" y="598836"/>
                </a:lnTo>
                <a:lnTo>
                  <a:pt x="136448" y="628482"/>
                </a:lnTo>
                <a:lnTo>
                  <a:pt x="173754" y="653673"/>
                </a:lnTo>
                <a:lnTo>
                  <a:pt x="214258" y="673992"/>
                </a:lnTo>
                <a:lnTo>
                  <a:pt x="257542" y="689023"/>
                </a:lnTo>
                <a:lnTo>
                  <a:pt x="303186" y="698347"/>
                </a:lnTo>
                <a:lnTo>
                  <a:pt x="350774" y="701548"/>
                </a:lnTo>
                <a:lnTo>
                  <a:pt x="398390" y="698347"/>
                </a:lnTo>
                <a:lnTo>
                  <a:pt x="444059" y="689023"/>
                </a:lnTo>
                <a:lnTo>
                  <a:pt x="487362" y="673992"/>
                </a:lnTo>
                <a:lnTo>
                  <a:pt x="527882" y="653673"/>
                </a:lnTo>
                <a:lnTo>
                  <a:pt x="565201" y="628482"/>
                </a:lnTo>
                <a:lnTo>
                  <a:pt x="598900" y="598836"/>
                </a:lnTo>
                <a:lnTo>
                  <a:pt x="628561" y="565153"/>
                </a:lnTo>
                <a:lnTo>
                  <a:pt x="653767" y="527849"/>
                </a:lnTo>
                <a:lnTo>
                  <a:pt x="674100" y="487342"/>
                </a:lnTo>
                <a:lnTo>
                  <a:pt x="689140" y="444049"/>
                </a:lnTo>
                <a:lnTo>
                  <a:pt x="698471" y="398387"/>
                </a:lnTo>
                <a:lnTo>
                  <a:pt x="701675" y="350774"/>
                </a:lnTo>
                <a:lnTo>
                  <a:pt x="698471" y="303186"/>
                </a:lnTo>
                <a:lnTo>
                  <a:pt x="689140" y="257542"/>
                </a:lnTo>
                <a:lnTo>
                  <a:pt x="674100" y="214258"/>
                </a:lnTo>
                <a:lnTo>
                  <a:pt x="653767" y="173754"/>
                </a:lnTo>
                <a:lnTo>
                  <a:pt x="628561" y="136448"/>
                </a:lnTo>
                <a:lnTo>
                  <a:pt x="598900" y="102758"/>
                </a:lnTo>
                <a:lnTo>
                  <a:pt x="565201" y="73104"/>
                </a:lnTo>
                <a:lnTo>
                  <a:pt x="527882" y="47902"/>
                </a:lnTo>
                <a:lnTo>
                  <a:pt x="487362" y="27572"/>
                </a:lnTo>
                <a:lnTo>
                  <a:pt x="444059" y="12533"/>
                </a:lnTo>
                <a:lnTo>
                  <a:pt x="398390" y="3203"/>
                </a:lnTo>
                <a:lnTo>
                  <a:pt x="350774" y="0"/>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075" name="Google Shape;3075;p236"/>
          <p:cNvSpPr/>
          <p:nvPr/>
        </p:nvSpPr>
        <p:spPr>
          <a:xfrm>
            <a:off x="5195823" y="1794891"/>
            <a:ext cx="2185035" cy="2185035"/>
          </a:xfrm>
          <a:custGeom>
            <a:avLst/>
            <a:gdLst/>
            <a:ahLst/>
            <a:cxnLst/>
            <a:rect l="l" t="t" r="r" b="b"/>
            <a:pathLst>
              <a:path w="2185034" h="2185035" extrusionOk="0">
                <a:moveTo>
                  <a:pt x="1092200" y="0"/>
                </a:moveTo>
                <a:lnTo>
                  <a:pt x="1043545" y="1064"/>
                </a:lnTo>
                <a:lnTo>
                  <a:pt x="995436" y="4226"/>
                </a:lnTo>
                <a:lnTo>
                  <a:pt x="947917" y="9443"/>
                </a:lnTo>
                <a:lnTo>
                  <a:pt x="901032" y="16670"/>
                </a:lnTo>
                <a:lnTo>
                  <a:pt x="854825" y="25862"/>
                </a:lnTo>
                <a:lnTo>
                  <a:pt x="809341" y="36975"/>
                </a:lnTo>
                <a:lnTo>
                  <a:pt x="764625" y="49965"/>
                </a:lnTo>
                <a:lnTo>
                  <a:pt x="720720" y="64787"/>
                </a:lnTo>
                <a:lnTo>
                  <a:pt x="677670" y="81397"/>
                </a:lnTo>
                <a:lnTo>
                  <a:pt x="635522" y="99751"/>
                </a:lnTo>
                <a:lnTo>
                  <a:pt x="594318" y="119803"/>
                </a:lnTo>
                <a:lnTo>
                  <a:pt x="554103" y="141511"/>
                </a:lnTo>
                <a:lnTo>
                  <a:pt x="514922" y="164829"/>
                </a:lnTo>
                <a:lnTo>
                  <a:pt x="476818" y="189713"/>
                </a:lnTo>
                <a:lnTo>
                  <a:pt x="439837" y="216119"/>
                </a:lnTo>
                <a:lnTo>
                  <a:pt x="404022" y="244002"/>
                </a:lnTo>
                <a:lnTo>
                  <a:pt x="369418" y="273317"/>
                </a:lnTo>
                <a:lnTo>
                  <a:pt x="336070" y="304022"/>
                </a:lnTo>
                <a:lnTo>
                  <a:pt x="304022" y="336070"/>
                </a:lnTo>
                <a:lnTo>
                  <a:pt x="273317" y="369418"/>
                </a:lnTo>
                <a:lnTo>
                  <a:pt x="244002" y="404022"/>
                </a:lnTo>
                <a:lnTo>
                  <a:pt x="216119" y="439837"/>
                </a:lnTo>
                <a:lnTo>
                  <a:pt x="189713" y="476818"/>
                </a:lnTo>
                <a:lnTo>
                  <a:pt x="164829" y="514922"/>
                </a:lnTo>
                <a:lnTo>
                  <a:pt x="141511" y="554103"/>
                </a:lnTo>
                <a:lnTo>
                  <a:pt x="119803" y="594318"/>
                </a:lnTo>
                <a:lnTo>
                  <a:pt x="99751" y="635522"/>
                </a:lnTo>
                <a:lnTo>
                  <a:pt x="81397" y="677670"/>
                </a:lnTo>
                <a:lnTo>
                  <a:pt x="64787" y="720720"/>
                </a:lnTo>
                <a:lnTo>
                  <a:pt x="49965" y="764625"/>
                </a:lnTo>
                <a:lnTo>
                  <a:pt x="36975" y="809341"/>
                </a:lnTo>
                <a:lnTo>
                  <a:pt x="25862" y="854825"/>
                </a:lnTo>
                <a:lnTo>
                  <a:pt x="16670" y="901032"/>
                </a:lnTo>
                <a:lnTo>
                  <a:pt x="9443" y="947917"/>
                </a:lnTo>
                <a:lnTo>
                  <a:pt x="4226" y="995436"/>
                </a:lnTo>
                <a:lnTo>
                  <a:pt x="1062" y="1043629"/>
                </a:lnTo>
                <a:lnTo>
                  <a:pt x="0" y="1092200"/>
                </a:lnTo>
                <a:lnTo>
                  <a:pt x="1064" y="1140854"/>
                </a:lnTo>
                <a:lnTo>
                  <a:pt x="4226" y="1188964"/>
                </a:lnTo>
                <a:lnTo>
                  <a:pt x="9443" y="1236484"/>
                </a:lnTo>
                <a:lnTo>
                  <a:pt x="16670" y="1283370"/>
                </a:lnTo>
                <a:lnTo>
                  <a:pt x="25862" y="1329579"/>
                </a:lnTo>
                <a:lnTo>
                  <a:pt x="36975" y="1375065"/>
                </a:lnTo>
                <a:lnTo>
                  <a:pt x="49965" y="1419784"/>
                </a:lnTo>
                <a:lnTo>
                  <a:pt x="64787" y="1463692"/>
                </a:lnTo>
                <a:lnTo>
                  <a:pt x="81397" y="1506744"/>
                </a:lnTo>
                <a:lnTo>
                  <a:pt x="99751" y="1548895"/>
                </a:lnTo>
                <a:lnTo>
                  <a:pt x="119803" y="1590103"/>
                </a:lnTo>
                <a:lnTo>
                  <a:pt x="141511" y="1630321"/>
                </a:lnTo>
                <a:lnTo>
                  <a:pt x="164829" y="1669506"/>
                </a:lnTo>
                <a:lnTo>
                  <a:pt x="189713" y="1707614"/>
                </a:lnTo>
                <a:lnTo>
                  <a:pt x="216119" y="1744599"/>
                </a:lnTo>
                <a:lnTo>
                  <a:pt x="244002" y="1780417"/>
                </a:lnTo>
                <a:lnTo>
                  <a:pt x="273317" y="1815025"/>
                </a:lnTo>
                <a:lnTo>
                  <a:pt x="304022" y="1848378"/>
                </a:lnTo>
                <a:lnTo>
                  <a:pt x="336070" y="1880430"/>
                </a:lnTo>
                <a:lnTo>
                  <a:pt x="369418" y="1911139"/>
                </a:lnTo>
                <a:lnTo>
                  <a:pt x="404022" y="1940458"/>
                </a:lnTo>
                <a:lnTo>
                  <a:pt x="439837" y="1968345"/>
                </a:lnTo>
                <a:lnTo>
                  <a:pt x="476818" y="1994755"/>
                </a:lnTo>
                <a:lnTo>
                  <a:pt x="514922" y="2019643"/>
                </a:lnTo>
                <a:lnTo>
                  <a:pt x="554103" y="2042964"/>
                </a:lnTo>
                <a:lnTo>
                  <a:pt x="594318" y="2064676"/>
                </a:lnTo>
                <a:lnTo>
                  <a:pt x="635522" y="2084732"/>
                </a:lnTo>
                <a:lnTo>
                  <a:pt x="677670" y="2103088"/>
                </a:lnTo>
                <a:lnTo>
                  <a:pt x="720720" y="2119701"/>
                </a:lnTo>
                <a:lnTo>
                  <a:pt x="764625" y="2134526"/>
                </a:lnTo>
                <a:lnTo>
                  <a:pt x="809341" y="2147518"/>
                </a:lnTo>
                <a:lnTo>
                  <a:pt x="854825" y="2158634"/>
                </a:lnTo>
                <a:lnTo>
                  <a:pt x="901032" y="2167828"/>
                </a:lnTo>
                <a:lnTo>
                  <a:pt x="947917" y="2175056"/>
                </a:lnTo>
                <a:lnTo>
                  <a:pt x="995436" y="2180274"/>
                </a:lnTo>
                <a:lnTo>
                  <a:pt x="1043545" y="2183437"/>
                </a:lnTo>
                <a:lnTo>
                  <a:pt x="1092200" y="2184501"/>
                </a:lnTo>
                <a:lnTo>
                  <a:pt x="1140854" y="2183437"/>
                </a:lnTo>
                <a:lnTo>
                  <a:pt x="1188964" y="2180274"/>
                </a:lnTo>
                <a:lnTo>
                  <a:pt x="1236484" y="2175056"/>
                </a:lnTo>
                <a:lnTo>
                  <a:pt x="1283371" y="2167828"/>
                </a:lnTo>
                <a:lnTo>
                  <a:pt x="1329580" y="2158634"/>
                </a:lnTo>
                <a:lnTo>
                  <a:pt x="1375067" y="2147518"/>
                </a:lnTo>
                <a:lnTo>
                  <a:pt x="1419786" y="2134526"/>
                </a:lnTo>
                <a:lnTo>
                  <a:pt x="1463695" y="2119701"/>
                </a:lnTo>
                <a:lnTo>
                  <a:pt x="1506747" y="2103088"/>
                </a:lnTo>
                <a:lnTo>
                  <a:pt x="1548900" y="2084732"/>
                </a:lnTo>
                <a:lnTo>
                  <a:pt x="1590108" y="2064676"/>
                </a:lnTo>
                <a:lnTo>
                  <a:pt x="1630328" y="2042964"/>
                </a:lnTo>
                <a:lnTo>
                  <a:pt x="1669513" y="2019643"/>
                </a:lnTo>
                <a:lnTo>
                  <a:pt x="1707622" y="1994755"/>
                </a:lnTo>
                <a:lnTo>
                  <a:pt x="1744608" y="1968345"/>
                </a:lnTo>
                <a:lnTo>
                  <a:pt x="1780428" y="1940458"/>
                </a:lnTo>
                <a:lnTo>
                  <a:pt x="1815036" y="1911139"/>
                </a:lnTo>
                <a:lnTo>
                  <a:pt x="1848390" y="1880430"/>
                </a:lnTo>
                <a:lnTo>
                  <a:pt x="1880443" y="1848378"/>
                </a:lnTo>
                <a:lnTo>
                  <a:pt x="1911153" y="1815025"/>
                </a:lnTo>
                <a:lnTo>
                  <a:pt x="1922401" y="1801749"/>
                </a:lnTo>
                <a:lnTo>
                  <a:pt x="1092200" y="1801749"/>
                </a:lnTo>
                <a:lnTo>
                  <a:pt x="1043629" y="1800112"/>
                </a:lnTo>
                <a:lnTo>
                  <a:pt x="995937" y="1795272"/>
                </a:lnTo>
                <a:lnTo>
                  <a:pt x="949229" y="1787335"/>
                </a:lnTo>
                <a:lnTo>
                  <a:pt x="903610" y="1776406"/>
                </a:lnTo>
                <a:lnTo>
                  <a:pt x="859186" y="1762591"/>
                </a:lnTo>
                <a:lnTo>
                  <a:pt x="816064" y="1745996"/>
                </a:lnTo>
                <a:lnTo>
                  <a:pt x="774348" y="1726725"/>
                </a:lnTo>
                <a:lnTo>
                  <a:pt x="734144" y="1704885"/>
                </a:lnTo>
                <a:lnTo>
                  <a:pt x="695558" y="1680582"/>
                </a:lnTo>
                <a:lnTo>
                  <a:pt x="658696" y="1653920"/>
                </a:lnTo>
                <a:lnTo>
                  <a:pt x="623663" y="1625006"/>
                </a:lnTo>
                <a:lnTo>
                  <a:pt x="590565" y="1593945"/>
                </a:lnTo>
                <a:lnTo>
                  <a:pt x="559508" y="1560842"/>
                </a:lnTo>
                <a:lnTo>
                  <a:pt x="530597" y="1525805"/>
                </a:lnTo>
                <a:lnTo>
                  <a:pt x="503938" y="1488937"/>
                </a:lnTo>
                <a:lnTo>
                  <a:pt x="479636" y="1450344"/>
                </a:lnTo>
                <a:lnTo>
                  <a:pt x="457798" y="1410133"/>
                </a:lnTo>
                <a:lnTo>
                  <a:pt x="438529" y="1368409"/>
                </a:lnTo>
                <a:lnTo>
                  <a:pt x="421934" y="1325277"/>
                </a:lnTo>
                <a:lnTo>
                  <a:pt x="408119" y="1280843"/>
                </a:lnTo>
                <a:lnTo>
                  <a:pt x="397191" y="1235212"/>
                </a:lnTo>
                <a:lnTo>
                  <a:pt x="389254" y="1188491"/>
                </a:lnTo>
                <a:lnTo>
                  <a:pt x="384414" y="1140785"/>
                </a:lnTo>
                <a:lnTo>
                  <a:pt x="382777" y="1092200"/>
                </a:lnTo>
                <a:lnTo>
                  <a:pt x="384423" y="1043545"/>
                </a:lnTo>
                <a:lnTo>
                  <a:pt x="389254" y="995937"/>
                </a:lnTo>
                <a:lnTo>
                  <a:pt x="397191" y="949229"/>
                </a:lnTo>
                <a:lnTo>
                  <a:pt x="408119" y="903610"/>
                </a:lnTo>
                <a:lnTo>
                  <a:pt x="421934" y="859186"/>
                </a:lnTo>
                <a:lnTo>
                  <a:pt x="438529" y="816064"/>
                </a:lnTo>
                <a:lnTo>
                  <a:pt x="457798" y="774348"/>
                </a:lnTo>
                <a:lnTo>
                  <a:pt x="479636" y="734144"/>
                </a:lnTo>
                <a:lnTo>
                  <a:pt x="503938" y="695558"/>
                </a:lnTo>
                <a:lnTo>
                  <a:pt x="530597" y="658696"/>
                </a:lnTo>
                <a:lnTo>
                  <a:pt x="559508" y="623663"/>
                </a:lnTo>
                <a:lnTo>
                  <a:pt x="590565" y="590565"/>
                </a:lnTo>
                <a:lnTo>
                  <a:pt x="623663" y="559508"/>
                </a:lnTo>
                <a:lnTo>
                  <a:pt x="658696" y="530597"/>
                </a:lnTo>
                <a:lnTo>
                  <a:pt x="695558" y="503938"/>
                </a:lnTo>
                <a:lnTo>
                  <a:pt x="734144" y="479636"/>
                </a:lnTo>
                <a:lnTo>
                  <a:pt x="774348" y="457798"/>
                </a:lnTo>
                <a:lnTo>
                  <a:pt x="816064" y="438529"/>
                </a:lnTo>
                <a:lnTo>
                  <a:pt x="859186" y="421934"/>
                </a:lnTo>
                <a:lnTo>
                  <a:pt x="903610" y="408119"/>
                </a:lnTo>
                <a:lnTo>
                  <a:pt x="949229" y="397191"/>
                </a:lnTo>
                <a:lnTo>
                  <a:pt x="995937" y="389254"/>
                </a:lnTo>
                <a:lnTo>
                  <a:pt x="1043629" y="384414"/>
                </a:lnTo>
                <a:lnTo>
                  <a:pt x="1092200" y="382778"/>
                </a:lnTo>
                <a:lnTo>
                  <a:pt x="1922472" y="382778"/>
                </a:lnTo>
                <a:lnTo>
                  <a:pt x="1911153" y="369418"/>
                </a:lnTo>
                <a:lnTo>
                  <a:pt x="1880443" y="336070"/>
                </a:lnTo>
                <a:lnTo>
                  <a:pt x="1848390" y="304022"/>
                </a:lnTo>
                <a:lnTo>
                  <a:pt x="1815036" y="273317"/>
                </a:lnTo>
                <a:lnTo>
                  <a:pt x="1780428" y="244002"/>
                </a:lnTo>
                <a:lnTo>
                  <a:pt x="1744608" y="216119"/>
                </a:lnTo>
                <a:lnTo>
                  <a:pt x="1707622" y="189713"/>
                </a:lnTo>
                <a:lnTo>
                  <a:pt x="1669513" y="164829"/>
                </a:lnTo>
                <a:lnTo>
                  <a:pt x="1630328" y="141511"/>
                </a:lnTo>
                <a:lnTo>
                  <a:pt x="1590108" y="119803"/>
                </a:lnTo>
                <a:lnTo>
                  <a:pt x="1548900" y="99751"/>
                </a:lnTo>
                <a:lnTo>
                  <a:pt x="1506747" y="81397"/>
                </a:lnTo>
                <a:lnTo>
                  <a:pt x="1463695" y="64787"/>
                </a:lnTo>
                <a:lnTo>
                  <a:pt x="1419786" y="49965"/>
                </a:lnTo>
                <a:lnTo>
                  <a:pt x="1375067" y="36975"/>
                </a:lnTo>
                <a:lnTo>
                  <a:pt x="1329580" y="25862"/>
                </a:lnTo>
                <a:lnTo>
                  <a:pt x="1283371" y="16670"/>
                </a:lnTo>
                <a:lnTo>
                  <a:pt x="1236484" y="9443"/>
                </a:lnTo>
                <a:lnTo>
                  <a:pt x="1188964" y="4226"/>
                </a:lnTo>
                <a:lnTo>
                  <a:pt x="1140854" y="1064"/>
                </a:lnTo>
                <a:lnTo>
                  <a:pt x="1092200" y="0"/>
                </a:lnTo>
                <a:close/>
              </a:path>
              <a:path w="2185034" h="2185035" extrusionOk="0">
                <a:moveTo>
                  <a:pt x="1922472" y="382778"/>
                </a:moveTo>
                <a:lnTo>
                  <a:pt x="1092200" y="382778"/>
                </a:lnTo>
                <a:lnTo>
                  <a:pt x="1140771" y="384414"/>
                </a:lnTo>
                <a:lnTo>
                  <a:pt x="1188465" y="389254"/>
                </a:lnTo>
                <a:lnTo>
                  <a:pt x="1235176" y="397191"/>
                </a:lnTo>
                <a:lnTo>
                  <a:pt x="1280799" y="408119"/>
                </a:lnTo>
                <a:lnTo>
                  <a:pt x="1325227" y="421934"/>
                </a:lnTo>
                <a:lnTo>
                  <a:pt x="1368355" y="438529"/>
                </a:lnTo>
                <a:lnTo>
                  <a:pt x="1410077" y="457798"/>
                </a:lnTo>
                <a:lnTo>
                  <a:pt x="1450288" y="479636"/>
                </a:lnTo>
                <a:lnTo>
                  <a:pt x="1488881" y="503938"/>
                </a:lnTo>
                <a:lnTo>
                  <a:pt x="1525751" y="530597"/>
                </a:lnTo>
                <a:lnTo>
                  <a:pt x="1560791" y="559508"/>
                </a:lnTo>
                <a:lnTo>
                  <a:pt x="1593897" y="590565"/>
                </a:lnTo>
                <a:lnTo>
                  <a:pt x="1624962" y="623663"/>
                </a:lnTo>
                <a:lnTo>
                  <a:pt x="1653881" y="658696"/>
                </a:lnTo>
                <a:lnTo>
                  <a:pt x="1680548" y="695558"/>
                </a:lnTo>
                <a:lnTo>
                  <a:pt x="1704857" y="734144"/>
                </a:lnTo>
                <a:lnTo>
                  <a:pt x="1726702" y="774348"/>
                </a:lnTo>
                <a:lnTo>
                  <a:pt x="1745978" y="816064"/>
                </a:lnTo>
                <a:lnTo>
                  <a:pt x="1762578" y="859186"/>
                </a:lnTo>
                <a:lnTo>
                  <a:pt x="1776397" y="903610"/>
                </a:lnTo>
                <a:lnTo>
                  <a:pt x="1787330" y="949229"/>
                </a:lnTo>
                <a:lnTo>
                  <a:pt x="1795270" y="995937"/>
                </a:lnTo>
                <a:lnTo>
                  <a:pt x="1800111" y="1043629"/>
                </a:lnTo>
                <a:lnTo>
                  <a:pt x="1801749" y="1092200"/>
                </a:lnTo>
                <a:lnTo>
                  <a:pt x="1800104" y="1140854"/>
                </a:lnTo>
                <a:lnTo>
                  <a:pt x="1795270" y="1188491"/>
                </a:lnTo>
                <a:lnTo>
                  <a:pt x="1787330" y="1235212"/>
                </a:lnTo>
                <a:lnTo>
                  <a:pt x="1776397" y="1280843"/>
                </a:lnTo>
                <a:lnTo>
                  <a:pt x="1762578" y="1325277"/>
                </a:lnTo>
                <a:lnTo>
                  <a:pt x="1745978" y="1368409"/>
                </a:lnTo>
                <a:lnTo>
                  <a:pt x="1726702" y="1410133"/>
                </a:lnTo>
                <a:lnTo>
                  <a:pt x="1704857" y="1450344"/>
                </a:lnTo>
                <a:lnTo>
                  <a:pt x="1680548" y="1488937"/>
                </a:lnTo>
                <a:lnTo>
                  <a:pt x="1653881" y="1525805"/>
                </a:lnTo>
                <a:lnTo>
                  <a:pt x="1624962" y="1560842"/>
                </a:lnTo>
                <a:lnTo>
                  <a:pt x="1593897" y="1593945"/>
                </a:lnTo>
                <a:lnTo>
                  <a:pt x="1560791" y="1625006"/>
                </a:lnTo>
                <a:lnTo>
                  <a:pt x="1525751" y="1653920"/>
                </a:lnTo>
                <a:lnTo>
                  <a:pt x="1488881" y="1680582"/>
                </a:lnTo>
                <a:lnTo>
                  <a:pt x="1450288" y="1704885"/>
                </a:lnTo>
                <a:lnTo>
                  <a:pt x="1410077" y="1726725"/>
                </a:lnTo>
                <a:lnTo>
                  <a:pt x="1368355" y="1745996"/>
                </a:lnTo>
                <a:lnTo>
                  <a:pt x="1325227" y="1762591"/>
                </a:lnTo>
                <a:lnTo>
                  <a:pt x="1280799" y="1776406"/>
                </a:lnTo>
                <a:lnTo>
                  <a:pt x="1235176" y="1787335"/>
                </a:lnTo>
                <a:lnTo>
                  <a:pt x="1188465" y="1795272"/>
                </a:lnTo>
                <a:lnTo>
                  <a:pt x="1140771" y="1800112"/>
                </a:lnTo>
                <a:lnTo>
                  <a:pt x="1092200" y="1801749"/>
                </a:lnTo>
                <a:lnTo>
                  <a:pt x="1922401" y="1801749"/>
                </a:lnTo>
                <a:lnTo>
                  <a:pt x="1968362" y="1744599"/>
                </a:lnTo>
                <a:lnTo>
                  <a:pt x="1994772" y="1707614"/>
                </a:lnTo>
                <a:lnTo>
                  <a:pt x="2019661" y="1669506"/>
                </a:lnTo>
                <a:lnTo>
                  <a:pt x="2042984" y="1630321"/>
                </a:lnTo>
                <a:lnTo>
                  <a:pt x="2064696" y="1590103"/>
                </a:lnTo>
                <a:lnTo>
                  <a:pt x="2084753" y="1548895"/>
                </a:lnTo>
                <a:lnTo>
                  <a:pt x="2103110" y="1506744"/>
                </a:lnTo>
                <a:lnTo>
                  <a:pt x="2119724" y="1463692"/>
                </a:lnTo>
                <a:lnTo>
                  <a:pt x="2134549" y="1419784"/>
                </a:lnTo>
                <a:lnTo>
                  <a:pt x="2147542" y="1375065"/>
                </a:lnTo>
                <a:lnTo>
                  <a:pt x="2158658" y="1329579"/>
                </a:lnTo>
                <a:lnTo>
                  <a:pt x="2167852" y="1283370"/>
                </a:lnTo>
                <a:lnTo>
                  <a:pt x="2175081" y="1236484"/>
                </a:lnTo>
                <a:lnTo>
                  <a:pt x="2180299" y="1188964"/>
                </a:lnTo>
                <a:lnTo>
                  <a:pt x="2183464" y="1140785"/>
                </a:lnTo>
                <a:lnTo>
                  <a:pt x="2184527" y="1092200"/>
                </a:lnTo>
                <a:lnTo>
                  <a:pt x="2183462" y="1043545"/>
                </a:lnTo>
                <a:lnTo>
                  <a:pt x="2180299" y="995436"/>
                </a:lnTo>
                <a:lnTo>
                  <a:pt x="2175081" y="947917"/>
                </a:lnTo>
                <a:lnTo>
                  <a:pt x="2167852" y="901032"/>
                </a:lnTo>
                <a:lnTo>
                  <a:pt x="2158658" y="854825"/>
                </a:lnTo>
                <a:lnTo>
                  <a:pt x="2147542" y="809341"/>
                </a:lnTo>
                <a:lnTo>
                  <a:pt x="2134549" y="764625"/>
                </a:lnTo>
                <a:lnTo>
                  <a:pt x="2119724" y="720720"/>
                </a:lnTo>
                <a:lnTo>
                  <a:pt x="2103110" y="677670"/>
                </a:lnTo>
                <a:lnTo>
                  <a:pt x="2084753" y="635522"/>
                </a:lnTo>
                <a:lnTo>
                  <a:pt x="2064696" y="594318"/>
                </a:lnTo>
                <a:lnTo>
                  <a:pt x="2042984" y="554103"/>
                </a:lnTo>
                <a:lnTo>
                  <a:pt x="2019661" y="514922"/>
                </a:lnTo>
                <a:lnTo>
                  <a:pt x="1994772" y="476818"/>
                </a:lnTo>
                <a:lnTo>
                  <a:pt x="1968362" y="439837"/>
                </a:lnTo>
                <a:lnTo>
                  <a:pt x="1940474" y="404022"/>
                </a:lnTo>
                <a:lnTo>
                  <a:pt x="1922472" y="382778"/>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076" name="Google Shape;3076;p236"/>
          <p:cNvSpPr/>
          <p:nvPr/>
        </p:nvSpPr>
        <p:spPr>
          <a:xfrm>
            <a:off x="4211954" y="1573402"/>
            <a:ext cx="1979930" cy="826135"/>
          </a:xfrm>
          <a:custGeom>
            <a:avLst/>
            <a:gdLst/>
            <a:ahLst/>
            <a:cxnLst/>
            <a:rect l="l" t="t" r="r" b="b"/>
            <a:pathLst>
              <a:path w="1979929" h="826135" extrusionOk="0">
                <a:moveTo>
                  <a:pt x="413004" y="0"/>
                </a:moveTo>
                <a:lnTo>
                  <a:pt x="0" y="412877"/>
                </a:lnTo>
                <a:lnTo>
                  <a:pt x="413004" y="825881"/>
                </a:lnTo>
                <a:lnTo>
                  <a:pt x="413004" y="600583"/>
                </a:lnTo>
                <a:lnTo>
                  <a:pt x="1979676" y="600583"/>
                </a:lnTo>
                <a:lnTo>
                  <a:pt x="1979676" y="225171"/>
                </a:lnTo>
                <a:lnTo>
                  <a:pt x="413004" y="225171"/>
                </a:lnTo>
                <a:lnTo>
                  <a:pt x="413004" y="0"/>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077" name="Google Shape;3077;p236"/>
          <p:cNvSpPr/>
          <p:nvPr/>
        </p:nvSpPr>
        <p:spPr>
          <a:xfrm>
            <a:off x="5937250" y="2536317"/>
            <a:ext cx="701675" cy="701675"/>
          </a:xfrm>
          <a:custGeom>
            <a:avLst/>
            <a:gdLst/>
            <a:ahLst/>
            <a:cxnLst/>
            <a:rect l="l" t="t" r="r" b="b"/>
            <a:pathLst>
              <a:path w="701675" h="701675" extrusionOk="0">
                <a:moveTo>
                  <a:pt x="350774" y="0"/>
                </a:moveTo>
                <a:lnTo>
                  <a:pt x="303186" y="3203"/>
                </a:lnTo>
                <a:lnTo>
                  <a:pt x="257542" y="12533"/>
                </a:lnTo>
                <a:lnTo>
                  <a:pt x="214258" y="27572"/>
                </a:lnTo>
                <a:lnTo>
                  <a:pt x="173754" y="47902"/>
                </a:lnTo>
                <a:lnTo>
                  <a:pt x="136448" y="73104"/>
                </a:lnTo>
                <a:lnTo>
                  <a:pt x="102758" y="102758"/>
                </a:lnTo>
                <a:lnTo>
                  <a:pt x="73104" y="136448"/>
                </a:lnTo>
                <a:lnTo>
                  <a:pt x="47902" y="173754"/>
                </a:lnTo>
                <a:lnTo>
                  <a:pt x="27572" y="214258"/>
                </a:lnTo>
                <a:lnTo>
                  <a:pt x="12533" y="257542"/>
                </a:lnTo>
                <a:lnTo>
                  <a:pt x="3203" y="303186"/>
                </a:lnTo>
                <a:lnTo>
                  <a:pt x="0" y="350774"/>
                </a:lnTo>
                <a:lnTo>
                  <a:pt x="3203" y="398387"/>
                </a:lnTo>
                <a:lnTo>
                  <a:pt x="12533" y="444049"/>
                </a:lnTo>
                <a:lnTo>
                  <a:pt x="27572" y="487342"/>
                </a:lnTo>
                <a:lnTo>
                  <a:pt x="47902" y="527849"/>
                </a:lnTo>
                <a:lnTo>
                  <a:pt x="73104" y="565153"/>
                </a:lnTo>
                <a:lnTo>
                  <a:pt x="102758" y="598836"/>
                </a:lnTo>
                <a:lnTo>
                  <a:pt x="136448" y="628482"/>
                </a:lnTo>
                <a:lnTo>
                  <a:pt x="173754" y="653673"/>
                </a:lnTo>
                <a:lnTo>
                  <a:pt x="214258" y="673992"/>
                </a:lnTo>
                <a:lnTo>
                  <a:pt x="257542" y="689023"/>
                </a:lnTo>
                <a:lnTo>
                  <a:pt x="303186" y="698347"/>
                </a:lnTo>
                <a:lnTo>
                  <a:pt x="350774" y="701547"/>
                </a:lnTo>
                <a:lnTo>
                  <a:pt x="398387" y="698347"/>
                </a:lnTo>
                <a:lnTo>
                  <a:pt x="444049" y="689023"/>
                </a:lnTo>
                <a:lnTo>
                  <a:pt x="487342" y="673992"/>
                </a:lnTo>
                <a:lnTo>
                  <a:pt x="527849" y="653673"/>
                </a:lnTo>
                <a:lnTo>
                  <a:pt x="565153" y="628482"/>
                </a:lnTo>
                <a:lnTo>
                  <a:pt x="598836" y="598836"/>
                </a:lnTo>
                <a:lnTo>
                  <a:pt x="628482" y="565153"/>
                </a:lnTo>
                <a:lnTo>
                  <a:pt x="653673" y="527849"/>
                </a:lnTo>
                <a:lnTo>
                  <a:pt x="673992" y="487342"/>
                </a:lnTo>
                <a:lnTo>
                  <a:pt x="689023" y="444049"/>
                </a:lnTo>
                <a:lnTo>
                  <a:pt x="698347" y="398387"/>
                </a:lnTo>
                <a:lnTo>
                  <a:pt x="701548" y="350774"/>
                </a:lnTo>
                <a:lnTo>
                  <a:pt x="698347" y="303186"/>
                </a:lnTo>
                <a:lnTo>
                  <a:pt x="689023" y="257542"/>
                </a:lnTo>
                <a:lnTo>
                  <a:pt x="673992" y="214258"/>
                </a:lnTo>
                <a:lnTo>
                  <a:pt x="653673" y="173754"/>
                </a:lnTo>
                <a:lnTo>
                  <a:pt x="628482" y="136448"/>
                </a:lnTo>
                <a:lnTo>
                  <a:pt x="598836" y="102758"/>
                </a:lnTo>
                <a:lnTo>
                  <a:pt x="565153" y="73104"/>
                </a:lnTo>
                <a:lnTo>
                  <a:pt x="527849" y="47902"/>
                </a:lnTo>
                <a:lnTo>
                  <a:pt x="487342" y="27572"/>
                </a:lnTo>
                <a:lnTo>
                  <a:pt x="444049" y="12533"/>
                </a:lnTo>
                <a:lnTo>
                  <a:pt x="398387" y="3203"/>
                </a:lnTo>
                <a:lnTo>
                  <a:pt x="350774" y="0"/>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078" name="Google Shape;3078;p236"/>
          <p:cNvSpPr/>
          <p:nvPr/>
        </p:nvSpPr>
        <p:spPr>
          <a:xfrm>
            <a:off x="4051046" y="2498725"/>
            <a:ext cx="1016000" cy="876300"/>
          </a:xfrm>
          <a:custGeom>
            <a:avLst/>
            <a:gdLst/>
            <a:ahLst/>
            <a:cxnLst/>
            <a:rect l="l" t="t" r="r" b="b"/>
            <a:pathLst>
              <a:path w="1016000" h="876300" extrusionOk="0">
                <a:moveTo>
                  <a:pt x="508000" y="0"/>
                </a:moveTo>
                <a:lnTo>
                  <a:pt x="0" y="875792"/>
                </a:lnTo>
                <a:lnTo>
                  <a:pt x="1015873" y="875792"/>
                </a:lnTo>
                <a:lnTo>
                  <a:pt x="508000" y="0"/>
                </a:lnTo>
                <a:close/>
              </a:path>
            </a:pathLst>
          </a:custGeom>
          <a:solidFill>
            <a:srgbClr val="F1A30D"/>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079" name="Google Shape;3079;p236"/>
          <p:cNvSpPr/>
          <p:nvPr/>
        </p:nvSpPr>
        <p:spPr>
          <a:xfrm>
            <a:off x="4393057" y="2894838"/>
            <a:ext cx="332105" cy="332740"/>
          </a:xfrm>
          <a:custGeom>
            <a:avLst/>
            <a:gdLst/>
            <a:ahLst/>
            <a:cxnLst/>
            <a:rect l="l" t="t" r="r" b="b"/>
            <a:pathLst>
              <a:path w="332104" h="332739" extrusionOk="0">
                <a:moveTo>
                  <a:pt x="269493" y="167131"/>
                </a:moveTo>
                <a:lnTo>
                  <a:pt x="62483" y="167131"/>
                </a:lnTo>
                <a:lnTo>
                  <a:pt x="38147" y="172037"/>
                </a:lnTo>
                <a:lnTo>
                  <a:pt x="18287" y="185420"/>
                </a:lnTo>
                <a:lnTo>
                  <a:pt x="4905" y="205279"/>
                </a:lnTo>
                <a:lnTo>
                  <a:pt x="0" y="229616"/>
                </a:lnTo>
                <a:lnTo>
                  <a:pt x="0" y="302387"/>
                </a:lnTo>
                <a:lnTo>
                  <a:pt x="126" y="332359"/>
                </a:lnTo>
                <a:lnTo>
                  <a:pt x="331850" y="332359"/>
                </a:lnTo>
                <a:lnTo>
                  <a:pt x="331850" y="229616"/>
                </a:lnTo>
                <a:lnTo>
                  <a:pt x="326947" y="205279"/>
                </a:lnTo>
                <a:lnTo>
                  <a:pt x="313578" y="185420"/>
                </a:lnTo>
                <a:lnTo>
                  <a:pt x="293756" y="172037"/>
                </a:lnTo>
                <a:lnTo>
                  <a:pt x="269493" y="167131"/>
                </a:lnTo>
                <a:close/>
              </a:path>
              <a:path w="332104" h="332739" extrusionOk="0">
                <a:moveTo>
                  <a:pt x="165988" y="0"/>
                </a:moveTo>
                <a:lnTo>
                  <a:pt x="136721" y="5905"/>
                </a:lnTo>
                <a:lnTo>
                  <a:pt x="112823" y="22002"/>
                </a:lnTo>
                <a:lnTo>
                  <a:pt x="96712" y="45862"/>
                </a:lnTo>
                <a:lnTo>
                  <a:pt x="90804" y="75056"/>
                </a:lnTo>
                <a:lnTo>
                  <a:pt x="96712" y="104324"/>
                </a:lnTo>
                <a:lnTo>
                  <a:pt x="112823" y="128222"/>
                </a:lnTo>
                <a:lnTo>
                  <a:pt x="136721" y="144333"/>
                </a:lnTo>
                <a:lnTo>
                  <a:pt x="165988" y="150241"/>
                </a:lnTo>
                <a:lnTo>
                  <a:pt x="195236" y="144333"/>
                </a:lnTo>
                <a:lnTo>
                  <a:pt x="219090" y="128222"/>
                </a:lnTo>
                <a:lnTo>
                  <a:pt x="235158" y="104324"/>
                </a:lnTo>
                <a:lnTo>
                  <a:pt x="241045" y="75056"/>
                </a:lnTo>
                <a:lnTo>
                  <a:pt x="235158" y="45862"/>
                </a:lnTo>
                <a:lnTo>
                  <a:pt x="219090" y="22002"/>
                </a:lnTo>
                <a:lnTo>
                  <a:pt x="195236" y="5905"/>
                </a:lnTo>
                <a:lnTo>
                  <a:pt x="165988" y="0"/>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080" name="Google Shape;3080;p236"/>
          <p:cNvSpPr txBox="1"/>
          <p:nvPr/>
        </p:nvSpPr>
        <p:spPr>
          <a:xfrm>
            <a:off x="940104" y="3773525"/>
            <a:ext cx="3441065" cy="615950"/>
          </a:xfrm>
          <a:prstGeom prst="rect">
            <a:avLst/>
          </a:prstGeom>
          <a:noFill/>
          <a:ln>
            <a:noFill/>
          </a:ln>
        </p:spPr>
        <p:txBody>
          <a:bodyPr spcFirstLastPara="1" wrap="square" lIns="0" tIns="12700" rIns="0" bIns="0" anchor="t" anchorCtr="0">
            <a:noAutofit/>
          </a:bodyPr>
          <a:lstStyle/>
          <a:p>
            <a:pPr marL="1651635" marR="0" lvl="0" indent="0" algn="l" rtl="0">
              <a:lnSpc>
                <a:spcPct val="100000"/>
              </a:lnSpc>
              <a:spcBef>
                <a:spcPts val="0"/>
              </a:spcBef>
              <a:spcAft>
                <a:spcPts val="0"/>
              </a:spcAft>
              <a:buClr>
                <a:srgbClr val="000000"/>
              </a:buClr>
              <a:buSzPts val="1200"/>
              <a:buFont typeface="Arial"/>
              <a:buNone/>
            </a:pPr>
            <a:r>
              <a:rPr lang="en-US" sz="1200" b="1" i="0" u="none" strike="noStrike" cap="none">
                <a:solidFill>
                  <a:srgbClr val="FFFFFF"/>
                </a:solidFill>
                <a:latin typeface="Calibri"/>
                <a:ea typeface="Calibri"/>
                <a:cs typeface="Calibri"/>
                <a:sym typeface="Calibri"/>
              </a:rPr>
              <a:t>TES KEPRIBADIAN PROYEKSI</a:t>
            </a: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40"/>
              </a:spcBef>
              <a:spcAft>
                <a:spcPts val="0"/>
              </a:spcAft>
              <a:buClr>
                <a:srgbClr val="000000"/>
              </a:buClr>
              <a:buSzPts val="1500"/>
              <a:buFont typeface="Arial"/>
              <a:buNone/>
            </a:pPr>
            <a:endParaRPr sz="1500" b="0" i="0" u="none" strike="noStrike" cap="none">
              <a:solidFill>
                <a:schemeClr val="dk1"/>
              </a:solidFill>
              <a:latin typeface="Times New Roman"/>
              <a:ea typeface="Times New Roman"/>
              <a:cs typeface="Times New Roman"/>
              <a:sym typeface="Times New Roman"/>
            </a:endParaRPr>
          </a:p>
          <a:p>
            <a:pPr marL="12700" marR="0" lvl="0" indent="0" algn="l" rtl="0">
              <a:lnSpc>
                <a:spcPct val="100000"/>
              </a:lnSpc>
              <a:spcBef>
                <a:spcPts val="0"/>
              </a:spcBef>
              <a:spcAft>
                <a:spcPts val="0"/>
              </a:spcAft>
              <a:buClr>
                <a:srgbClr val="000000"/>
              </a:buClr>
              <a:buSzPts val="1200"/>
              <a:buFont typeface="Arial"/>
              <a:buNone/>
            </a:pPr>
            <a:r>
              <a:rPr lang="en-US" sz="1200" b="0" i="0" u="none" strike="noStrike" cap="none">
                <a:solidFill>
                  <a:schemeClr val="dk1"/>
                </a:solidFill>
                <a:latin typeface="Calibri"/>
                <a:ea typeface="Calibri"/>
                <a:cs typeface="Calibri"/>
                <a:sym typeface="Calibri"/>
              </a:rPr>
              <a:t>Subjek diminta untuk merespon stimulus yang ambigu</a:t>
            </a:r>
            <a:endParaRPr sz="1200" b="0" i="0" u="none" strike="noStrike" cap="none">
              <a:solidFill>
                <a:schemeClr val="dk1"/>
              </a:solidFill>
              <a:latin typeface="Calibri"/>
              <a:ea typeface="Calibri"/>
              <a:cs typeface="Calibri"/>
              <a:sym typeface="Calibri"/>
            </a:endParaRPr>
          </a:p>
        </p:txBody>
      </p:sp>
      <p:sp>
        <p:nvSpPr>
          <p:cNvPr id="3081" name="Google Shape;3081;p236"/>
          <p:cNvSpPr txBox="1"/>
          <p:nvPr/>
        </p:nvSpPr>
        <p:spPr>
          <a:xfrm>
            <a:off x="4728464" y="1299794"/>
            <a:ext cx="3823970" cy="781050"/>
          </a:xfrm>
          <a:prstGeom prst="rect">
            <a:avLst/>
          </a:prstGeom>
          <a:noFill/>
          <a:ln>
            <a:noFill/>
          </a:ln>
        </p:spPr>
        <p:txBody>
          <a:bodyPr spcFirstLastPara="1" wrap="square" lIns="0" tIns="12700" rIns="0" bIns="0" anchor="t" anchorCtr="0">
            <a:noAutofit/>
          </a:bodyPr>
          <a:lstStyle/>
          <a:p>
            <a:pPr marL="100330" marR="0" lvl="0" indent="0" algn="l" rtl="0">
              <a:lnSpc>
                <a:spcPct val="100000"/>
              </a:lnSpc>
              <a:spcBef>
                <a:spcPts val="0"/>
              </a:spcBef>
              <a:spcAft>
                <a:spcPts val="0"/>
              </a:spcAft>
              <a:buClr>
                <a:srgbClr val="000000"/>
              </a:buClr>
              <a:buSzPts val="1200"/>
              <a:buFont typeface="Arial"/>
              <a:buNone/>
            </a:pPr>
            <a:r>
              <a:rPr lang="en-US" sz="1200" b="0" i="0" u="none" strike="noStrike" cap="none">
                <a:solidFill>
                  <a:schemeClr val="dk1"/>
                </a:solidFill>
                <a:latin typeface="Calibri"/>
                <a:ea typeface="Calibri"/>
                <a:cs typeface="Calibri"/>
                <a:sym typeface="Calibri"/>
              </a:rPr>
              <a:t>Subjek diminta untuk merespon pernyataan tertulis yang dis</a:t>
            </a:r>
            <a:endParaRPr sz="1200" b="0" i="0" u="none" strike="noStrike" cap="none">
              <a:solidFill>
                <a:schemeClr val="dk1"/>
              </a:solidFill>
              <a:latin typeface="Calibri"/>
              <a:ea typeface="Calibri"/>
              <a:cs typeface="Calibri"/>
              <a:sym typeface="Calibri"/>
            </a:endParaRPr>
          </a:p>
          <a:p>
            <a:pPr marL="100330" marR="0" lvl="0" indent="0" algn="l" rtl="0">
              <a:lnSpc>
                <a:spcPct val="100000"/>
              </a:lnSpc>
              <a:spcBef>
                <a:spcPts val="0"/>
              </a:spcBef>
              <a:spcAft>
                <a:spcPts val="0"/>
              </a:spcAft>
              <a:buClr>
                <a:srgbClr val="000000"/>
              </a:buClr>
              <a:buSzPts val="1200"/>
              <a:buFont typeface="Arial"/>
              <a:buNone/>
            </a:pPr>
            <a:r>
              <a:rPr lang="en-US" sz="1200" b="0" i="0" u="none" strike="noStrike" cap="none">
                <a:solidFill>
                  <a:schemeClr val="dk1"/>
                </a:solidFill>
                <a:latin typeface="Calibri"/>
                <a:ea typeface="Calibri"/>
                <a:cs typeface="Calibri"/>
                <a:sym typeface="Calibri"/>
              </a:rPr>
              <a:t>usun rapi dan jelas</a:t>
            </a: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15"/>
              </a:spcBef>
              <a:spcAft>
                <a:spcPts val="0"/>
              </a:spcAft>
              <a:buClr>
                <a:srgbClr val="000000"/>
              </a:buClr>
              <a:buSzPts val="1400"/>
              <a:buFont typeface="Arial"/>
              <a:buNone/>
            </a:pPr>
            <a:endParaRPr sz="1400" b="0" i="0" u="none" strike="noStrike" cap="none">
              <a:solidFill>
                <a:schemeClr val="dk1"/>
              </a:solidFill>
              <a:latin typeface="Times New Roman"/>
              <a:ea typeface="Times New Roman"/>
              <a:cs typeface="Times New Roman"/>
              <a:sym typeface="Times New Roman"/>
            </a:endParaRPr>
          </a:p>
          <a:p>
            <a:pPr marL="12700" marR="0" lvl="0" indent="0" algn="l" rtl="0">
              <a:lnSpc>
                <a:spcPct val="100000"/>
              </a:lnSpc>
              <a:spcBef>
                <a:spcPts val="0"/>
              </a:spcBef>
              <a:spcAft>
                <a:spcPts val="0"/>
              </a:spcAft>
              <a:buClr>
                <a:srgbClr val="000000"/>
              </a:buClr>
              <a:buSzPts val="1200"/>
              <a:buFont typeface="Arial"/>
              <a:buNone/>
            </a:pPr>
            <a:r>
              <a:rPr lang="en-US" sz="1200" b="1" i="0" u="none" strike="noStrike" cap="none">
                <a:solidFill>
                  <a:srgbClr val="FFFFFF"/>
                </a:solidFill>
                <a:latin typeface="Calibri"/>
                <a:ea typeface="Calibri"/>
                <a:cs typeface="Calibri"/>
                <a:sym typeface="Calibri"/>
              </a:rPr>
              <a:t>TES KEPRIBADIAN TERSTRUKTUR</a:t>
            </a:r>
            <a:endParaRPr sz="1200" b="0" i="0" u="none" strike="noStrike" cap="none">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085"/>
        <p:cNvGrpSpPr/>
        <p:nvPr/>
      </p:nvGrpSpPr>
      <p:grpSpPr>
        <a:xfrm>
          <a:off x="0" y="0"/>
          <a:ext cx="0" cy="0"/>
          <a:chOff x="0" y="0"/>
          <a:chExt cx="0" cy="0"/>
        </a:xfrm>
      </p:grpSpPr>
      <p:sp>
        <p:nvSpPr>
          <p:cNvPr id="3086" name="Google Shape;3086;p237"/>
          <p:cNvSpPr/>
          <p:nvPr/>
        </p:nvSpPr>
        <p:spPr>
          <a:xfrm>
            <a:off x="0" y="3399789"/>
            <a:ext cx="9144000" cy="1743710"/>
          </a:xfrm>
          <a:custGeom>
            <a:avLst/>
            <a:gdLst/>
            <a:ahLst/>
            <a:cxnLst/>
            <a:rect l="l" t="t" r="r" b="b"/>
            <a:pathLst>
              <a:path w="9144000" h="1743710" extrusionOk="0">
                <a:moveTo>
                  <a:pt x="0" y="1743710"/>
                </a:moveTo>
                <a:lnTo>
                  <a:pt x="9144000" y="1743710"/>
                </a:lnTo>
                <a:lnTo>
                  <a:pt x="9144000" y="0"/>
                </a:lnTo>
                <a:lnTo>
                  <a:pt x="0" y="0"/>
                </a:lnTo>
                <a:lnTo>
                  <a:pt x="0" y="1743710"/>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087" name="Google Shape;3087;p237"/>
          <p:cNvSpPr/>
          <p:nvPr/>
        </p:nvSpPr>
        <p:spPr>
          <a:xfrm>
            <a:off x="4043553" y="2859785"/>
            <a:ext cx="1080135" cy="1080135"/>
          </a:xfrm>
          <a:custGeom>
            <a:avLst/>
            <a:gdLst/>
            <a:ahLst/>
            <a:cxnLst/>
            <a:rect l="l" t="t" r="r" b="b"/>
            <a:pathLst>
              <a:path w="1080135" h="1080135" extrusionOk="0">
                <a:moveTo>
                  <a:pt x="540131" y="0"/>
                </a:moveTo>
                <a:lnTo>
                  <a:pt x="490965" y="2207"/>
                </a:lnTo>
                <a:lnTo>
                  <a:pt x="443037" y="8701"/>
                </a:lnTo>
                <a:lnTo>
                  <a:pt x="396536" y="19292"/>
                </a:lnTo>
                <a:lnTo>
                  <a:pt x="351654" y="33788"/>
                </a:lnTo>
                <a:lnTo>
                  <a:pt x="308582" y="51999"/>
                </a:lnTo>
                <a:lnTo>
                  <a:pt x="267509" y="73735"/>
                </a:lnTo>
                <a:lnTo>
                  <a:pt x="228626" y="98803"/>
                </a:lnTo>
                <a:lnTo>
                  <a:pt x="192124" y="127015"/>
                </a:lnTo>
                <a:lnTo>
                  <a:pt x="158194" y="158178"/>
                </a:lnTo>
                <a:lnTo>
                  <a:pt x="127026" y="192102"/>
                </a:lnTo>
                <a:lnTo>
                  <a:pt x="98811" y="228597"/>
                </a:lnTo>
                <a:lnTo>
                  <a:pt x="73739" y="267471"/>
                </a:lnTo>
                <a:lnTo>
                  <a:pt x="52002" y="308534"/>
                </a:lnTo>
                <a:lnTo>
                  <a:pt x="33790" y="351595"/>
                </a:lnTo>
                <a:lnTo>
                  <a:pt x="19292" y="396463"/>
                </a:lnTo>
                <a:lnTo>
                  <a:pt x="8701" y="442948"/>
                </a:lnTo>
                <a:lnTo>
                  <a:pt x="2207" y="490858"/>
                </a:lnTo>
                <a:lnTo>
                  <a:pt x="0" y="540003"/>
                </a:lnTo>
                <a:lnTo>
                  <a:pt x="2207" y="589169"/>
                </a:lnTo>
                <a:lnTo>
                  <a:pt x="8701" y="637096"/>
                </a:lnTo>
                <a:lnTo>
                  <a:pt x="19292" y="683596"/>
                </a:lnTo>
                <a:lnTo>
                  <a:pt x="33790" y="728476"/>
                </a:lnTo>
                <a:lnTo>
                  <a:pt x="52002" y="771548"/>
                </a:lnTo>
                <a:lnTo>
                  <a:pt x="73739" y="812619"/>
                </a:lnTo>
                <a:lnTo>
                  <a:pt x="98811" y="851500"/>
                </a:lnTo>
                <a:lnTo>
                  <a:pt x="127026" y="887999"/>
                </a:lnTo>
                <a:lnTo>
                  <a:pt x="158194" y="921927"/>
                </a:lnTo>
                <a:lnTo>
                  <a:pt x="192124" y="953093"/>
                </a:lnTo>
                <a:lnTo>
                  <a:pt x="228626" y="981306"/>
                </a:lnTo>
                <a:lnTo>
                  <a:pt x="267509" y="1006376"/>
                </a:lnTo>
                <a:lnTo>
                  <a:pt x="308582" y="1028111"/>
                </a:lnTo>
                <a:lnTo>
                  <a:pt x="351654" y="1046322"/>
                </a:lnTo>
                <a:lnTo>
                  <a:pt x="396536" y="1060818"/>
                </a:lnTo>
                <a:lnTo>
                  <a:pt x="443037" y="1071408"/>
                </a:lnTo>
                <a:lnTo>
                  <a:pt x="490965" y="1077902"/>
                </a:lnTo>
                <a:lnTo>
                  <a:pt x="540131" y="1080109"/>
                </a:lnTo>
                <a:lnTo>
                  <a:pt x="589276" y="1077902"/>
                </a:lnTo>
                <a:lnTo>
                  <a:pt x="637186" y="1071408"/>
                </a:lnTo>
                <a:lnTo>
                  <a:pt x="683671" y="1060818"/>
                </a:lnTo>
                <a:lnTo>
                  <a:pt x="728539" y="1046322"/>
                </a:lnTo>
                <a:lnTo>
                  <a:pt x="771600" y="1028111"/>
                </a:lnTo>
                <a:lnTo>
                  <a:pt x="812663" y="1006376"/>
                </a:lnTo>
                <a:lnTo>
                  <a:pt x="851537" y="981306"/>
                </a:lnTo>
                <a:lnTo>
                  <a:pt x="888032" y="953093"/>
                </a:lnTo>
                <a:lnTo>
                  <a:pt x="921956" y="921927"/>
                </a:lnTo>
                <a:lnTo>
                  <a:pt x="953119" y="887999"/>
                </a:lnTo>
                <a:lnTo>
                  <a:pt x="981331" y="851500"/>
                </a:lnTo>
                <a:lnTo>
                  <a:pt x="1006399" y="812619"/>
                </a:lnTo>
                <a:lnTo>
                  <a:pt x="1028135" y="771548"/>
                </a:lnTo>
                <a:lnTo>
                  <a:pt x="1046346" y="728476"/>
                </a:lnTo>
                <a:lnTo>
                  <a:pt x="1060842" y="683596"/>
                </a:lnTo>
                <a:lnTo>
                  <a:pt x="1071433" y="637096"/>
                </a:lnTo>
                <a:lnTo>
                  <a:pt x="1077927" y="589169"/>
                </a:lnTo>
                <a:lnTo>
                  <a:pt x="1080135" y="540003"/>
                </a:lnTo>
                <a:lnTo>
                  <a:pt x="1077927" y="490858"/>
                </a:lnTo>
                <a:lnTo>
                  <a:pt x="1071433" y="442948"/>
                </a:lnTo>
                <a:lnTo>
                  <a:pt x="1060842" y="396463"/>
                </a:lnTo>
                <a:lnTo>
                  <a:pt x="1046346" y="351595"/>
                </a:lnTo>
                <a:lnTo>
                  <a:pt x="1028135" y="308534"/>
                </a:lnTo>
                <a:lnTo>
                  <a:pt x="1006399" y="267471"/>
                </a:lnTo>
                <a:lnTo>
                  <a:pt x="981331" y="228597"/>
                </a:lnTo>
                <a:lnTo>
                  <a:pt x="953119" y="192102"/>
                </a:lnTo>
                <a:lnTo>
                  <a:pt x="921956" y="158178"/>
                </a:lnTo>
                <a:lnTo>
                  <a:pt x="888032" y="127015"/>
                </a:lnTo>
                <a:lnTo>
                  <a:pt x="851537" y="98803"/>
                </a:lnTo>
                <a:lnTo>
                  <a:pt x="812663" y="73735"/>
                </a:lnTo>
                <a:lnTo>
                  <a:pt x="771600" y="51999"/>
                </a:lnTo>
                <a:lnTo>
                  <a:pt x="728539" y="33788"/>
                </a:lnTo>
                <a:lnTo>
                  <a:pt x="683671" y="19292"/>
                </a:lnTo>
                <a:lnTo>
                  <a:pt x="637186" y="8701"/>
                </a:lnTo>
                <a:lnTo>
                  <a:pt x="589276" y="2207"/>
                </a:lnTo>
                <a:lnTo>
                  <a:pt x="540131" y="0"/>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088" name="Google Shape;3088;p237"/>
          <p:cNvSpPr/>
          <p:nvPr/>
        </p:nvSpPr>
        <p:spPr>
          <a:xfrm>
            <a:off x="4043553" y="2859785"/>
            <a:ext cx="1080135" cy="1080135"/>
          </a:xfrm>
          <a:custGeom>
            <a:avLst/>
            <a:gdLst/>
            <a:ahLst/>
            <a:cxnLst/>
            <a:rect l="l" t="t" r="r" b="b"/>
            <a:pathLst>
              <a:path w="1080135" h="1080135" extrusionOk="0">
                <a:moveTo>
                  <a:pt x="0" y="540003"/>
                </a:moveTo>
                <a:lnTo>
                  <a:pt x="2207" y="490858"/>
                </a:lnTo>
                <a:lnTo>
                  <a:pt x="8701" y="442948"/>
                </a:lnTo>
                <a:lnTo>
                  <a:pt x="19292" y="396463"/>
                </a:lnTo>
                <a:lnTo>
                  <a:pt x="33790" y="351595"/>
                </a:lnTo>
                <a:lnTo>
                  <a:pt x="52002" y="308534"/>
                </a:lnTo>
                <a:lnTo>
                  <a:pt x="73739" y="267471"/>
                </a:lnTo>
                <a:lnTo>
                  <a:pt x="98811" y="228597"/>
                </a:lnTo>
                <a:lnTo>
                  <a:pt x="127026" y="192102"/>
                </a:lnTo>
                <a:lnTo>
                  <a:pt x="158194" y="158178"/>
                </a:lnTo>
                <a:lnTo>
                  <a:pt x="192124" y="127015"/>
                </a:lnTo>
                <a:lnTo>
                  <a:pt x="228626" y="98803"/>
                </a:lnTo>
                <a:lnTo>
                  <a:pt x="267509" y="73735"/>
                </a:lnTo>
                <a:lnTo>
                  <a:pt x="308582" y="51999"/>
                </a:lnTo>
                <a:lnTo>
                  <a:pt x="351654" y="33788"/>
                </a:lnTo>
                <a:lnTo>
                  <a:pt x="396536" y="19292"/>
                </a:lnTo>
                <a:lnTo>
                  <a:pt x="443037" y="8701"/>
                </a:lnTo>
                <a:lnTo>
                  <a:pt x="490965" y="2207"/>
                </a:lnTo>
                <a:lnTo>
                  <a:pt x="540131" y="0"/>
                </a:lnTo>
                <a:lnTo>
                  <a:pt x="589276" y="2207"/>
                </a:lnTo>
                <a:lnTo>
                  <a:pt x="637186" y="8701"/>
                </a:lnTo>
                <a:lnTo>
                  <a:pt x="683671" y="19292"/>
                </a:lnTo>
                <a:lnTo>
                  <a:pt x="728539" y="33788"/>
                </a:lnTo>
                <a:lnTo>
                  <a:pt x="771600" y="51999"/>
                </a:lnTo>
                <a:lnTo>
                  <a:pt x="812663" y="73735"/>
                </a:lnTo>
                <a:lnTo>
                  <a:pt x="851537" y="98803"/>
                </a:lnTo>
                <a:lnTo>
                  <a:pt x="888032" y="127015"/>
                </a:lnTo>
                <a:lnTo>
                  <a:pt x="921956" y="158178"/>
                </a:lnTo>
                <a:lnTo>
                  <a:pt x="953119" y="192102"/>
                </a:lnTo>
                <a:lnTo>
                  <a:pt x="981331" y="228597"/>
                </a:lnTo>
                <a:lnTo>
                  <a:pt x="1006399" y="267471"/>
                </a:lnTo>
                <a:lnTo>
                  <a:pt x="1028135" y="308534"/>
                </a:lnTo>
                <a:lnTo>
                  <a:pt x="1046346" y="351595"/>
                </a:lnTo>
                <a:lnTo>
                  <a:pt x="1060842" y="396463"/>
                </a:lnTo>
                <a:lnTo>
                  <a:pt x="1071433" y="442948"/>
                </a:lnTo>
                <a:lnTo>
                  <a:pt x="1077927" y="490858"/>
                </a:lnTo>
                <a:lnTo>
                  <a:pt x="1080135" y="540003"/>
                </a:lnTo>
                <a:lnTo>
                  <a:pt x="1077927" y="589169"/>
                </a:lnTo>
                <a:lnTo>
                  <a:pt x="1071433" y="637096"/>
                </a:lnTo>
                <a:lnTo>
                  <a:pt x="1060842" y="683596"/>
                </a:lnTo>
                <a:lnTo>
                  <a:pt x="1046346" y="728476"/>
                </a:lnTo>
                <a:lnTo>
                  <a:pt x="1028135" y="771548"/>
                </a:lnTo>
                <a:lnTo>
                  <a:pt x="1006399" y="812619"/>
                </a:lnTo>
                <a:lnTo>
                  <a:pt x="981331" y="851500"/>
                </a:lnTo>
                <a:lnTo>
                  <a:pt x="953119" y="887999"/>
                </a:lnTo>
                <a:lnTo>
                  <a:pt x="921956" y="921927"/>
                </a:lnTo>
                <a:lnTo>
                  <a:pt x="888032" y="953093"/>
                </a:lnTo>
                <a:lnTo>
                  <a:pt x="851537" y="981306"/>
                </a:lnTo>
                <a:lnTo>
                  <a:pt x="812663" y="1006376"/>
                </a:lnTo>
                <a:lnTo>
                  <a:pt x="771600" y="1028111"/>
                </a:lnTo>
                <a:lnTo>
                  <a:pt x="728539" y="1046322"/>
                </a:lnTo>
                <a:lnTo>
                  <a:pt x="683671" y="1060818"/>
                </a:lnTo>
                <a:lnTo>
                  <a:pt x="637186" y="1071408"/>
                </a:lnTo>
                <a:lnTo>
                  <a:pt x="589276" y="1077902"/>
                </a:lnTo>
                <a:lnTo>
                  <a:pt x="540131" y="1080109"/>
                </a:lnTo>
                <a:lnTo>
                  <a:pt x="490965" y="1077902"/>
                </a:lnTo>
                <a:lnTo>
                  <a:pt x="443037" y="1071408"/>
                </a:lnTo>
                <a:lnTo>
                  <a:pt x="396536" y="1060818"/>
                </a:lnTo>
                <a:lnTo>
                  <a:pt x="351654" y="1046322"/>
                </a:lnTo>
                <a:lnTo>
                  <a:pt x="308582" y="1028111"/>
                </a:lnTo>
                <a:lnTo>
                  <a:pt x="267509" y="1006376"/>
                </a:lnTo>
                <a:lnTo>
                  <a:pt x="228626" y="981306"/>
                </a:lnTo>
                <a:lnTo>
                  <a:pt x="192124" y="953093"/>
                </a:lnTo>
                <a:lnTo>
                  <a:pt x="158194" y="921927"/>
                </a:lnTo>
                <a:lnTo>
                  <a:pt x="127026" y="887999"/>
                </a:lnTo>
                <a:lnTo>
                  <a:pt x="98811" y="851500"/>
                </a:lnTo>
                <a:lnTo>
                  <a:pt x="73739" y="812619"/>
                </a:lnTo>
                <a:lnTo>
                  <a:pt x="52002" y="771548"/>
                </a:lnTo>
                <a:lnTo>
                  <a:pt x="33790" y="728476"/>
                </a:lnTo>
                <a:lnTo>
                  <a:pt x="19292" y="683596"/>
                </a:lnTo>
                <a:lnTo>
                  <a:pt x="8701" y="637096"/>
                </a:lnTo>
                <a:lnTo>
                  <a:pt x="2207" y="589169"/>
                </a:lnTo>
                <a:lnTo>
                  <a:pt x="0" y="540003"/>
                </a:lnTo>
                <a:close/>
              </a:path>
            </a:pathLst>
          </a:custGeom>
          <a:noFill/>
          <a:ln w="63500" cap="flat" cmpd="sng">
            <a:solidFill>
              <a:srgbClr val="FFFFF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089" name="Google Shape;3089;p237"/>
          <p:cNvSpPr/>
          <p:nvPr/>
        </p:nvSpPr>
        <p:spPr>
          <a:xfrm>
            <a:off x="4408042" y="3010255"/>
            <a:ext cx="351129" cy="779297"/>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090" name="Google Shape;3090;p237"/>
          <p:cNvSpPr txBox="1">
            <a:spLocks noGrp="1"/>
          </p:cNvSpPr>
          <p:nvPr>
            <p:ph type="title"/>
          </p:nvPr>
        </p:nvSpPr>
        <p:spPr>
          <a:xfrm>
            <a:off x="3100577" y="0"/>
            <a:ext cx="2946400" cy="1029969"/>
          </a:xfrm>
          <a:prstGeom prst="rect">
            <a:avLst/>
          </a:prstGeom>
          <a:noFill/>
          <a:ln>
            <a:noFill/>
          </a:ln>
        </p:spPr>
        <p:txBody>
          <a:bodyPr spcFirstLastPara="1" wrap="square" lIns="0" tIns="186050" rIns="0" bIns="0" anchor="ctr" anchorCtr="0">
            <a:noAutofit/>
          </a:bodyPr>
          <a:lstStyle/>
          <a:p>
            <a:pPr marL="0" lvl="0" indent="0" algn="ctr" rtl="0">
              <a:lnSpc>
                <a:spcPct val="100000"/>
              </a:lnSpc>
              <a:spcBef>
                <a:spcPts val="0"/>
              </a:spcBef>
              <a:spcAft>
                <a:spcPts val="0"/>
              </a:spcAft>
              <a:buClr>
                <a:srgbClr val="404040"/>
              </a:buClr>
              <a:buSzPts val="3600"/>
              <a:buFont typeface="Calibri"/>
              <a:buNone/>
            </a:pPr>
            <a:r>
              <a:rPr lang="en-US" sz="3600">
                <a:solidFill>
                  <a:srgbClr val="404040"/>
                </a:solidFill>
                <a:latin typeface="Calibri"/>
                <a:ea typeface="Calibri"/>
                <a:cs typeface="Calibri"/>
                <a:sym typeface="Calibri"/>
              </a:rPr>
              <a:t>TES KEPRIBADIAN</a:t>
            </a:r>
            <a:endParaRPr sz="3600">
              <a:latin typeface="Calibri"/>
              <a:ea typeface="Calibri"/>
              <a:cs typeface="Calibri"/>
              <a:sym typeface="Calibri"/>
            </a:endParaRPr>
          </a:p>
          <a:p>
            <a:pPr marL="0" lvl="0" indent="0" algn="ctr" rtl="0">
              <a:lnSpc>
                <a:spcPct val="100000"/>
              </a:lnSpc>
              <a:spcBef>
                <a:spcPts val="540"/>
              </a:spcBef>
              <a:spcAft>
                <a:spcPts val="0"/>
              </a:spcAft>
              <a:buClr>
                <a:srgbClr val="404040"/>
              </a:buClr>
              <a:buSzPts val="1400"/>
              <a:buFont typeface="Calibri"/>
              <a:buNone/>
            </a:pPr>
            <a:r>
              <a:rPr lang="en-US" sz="1400">
                <a:solidFill>
                  <a:srgbClr val="404040"/>
                </a:solidFill>
                <a:latin typeface="Calibri"/>
                <a:ea typeface="Calibri"/>
                <a:cs typeface="Calibri"/>
                <a:sym typeface="Calibri"/>
              </a:rPr>
              <a:t>DIDEFINISIKAN SEBAGAI …</a:t>
            </a:r>
            <a:endParaRPr sz="1400">
              <a:latin typeface="Calibri"/>
              <a:ea typeface="Calibri"/>
              <a:cs typeface="Calibri"/>
              <a:sym typeface="Calibri"/>
            </a:endParaRPr>
          </a:p>
        </p:txBody>
      </p:sp>
      <p:sp>
        <p:nvSpPr>
          <p:cNvPr id="3091" name="Google Shape;3091;p237"/>
          <p:cNvSpPr txBox="1"/>
          <p:nvPr/>
        </p:nvSpPr>
        <p:spPr>
          <a:xfrm>
            <a:off x="1646682" y="1572895"/>
            <a:ext cx="5851525" cy="1245870"/>
          </a:xfrm>
          <a:prstGeom prst="rect">
            <a:avLst/>
          </a:prstGeom>
          <a:noFill/>
          <a:ln>
            <a:noFill/>
          </a:ln>
        </p:spPr>
        <p:txBody>
          <a:bodyPr spcFirstLastPara="1" wrap="square" lIns="0" tIns="13325" rIns="0" bIns="0" anchor="t" anchorCtr="0">
            <a:noAutofit/>
          </a:bodyPr>
          <a:lstStyle/>
          <a:p>
            <a:pPr marL="12065" marR="5080" lvl="0" indent="-635" algn="ctr" rtl="0">
              <a:lnSpc>
                <a:spcPct val="100000"/>
              </a:lnSpc>
              <a:spcBef>
                <a:spcPts val="0"/>
              </a:spcBef>
              <a:spcAft>
                <a:spcPts val="0"/>
              </a:spcAft>
              <a:buClr>
                <a:srgbClr val="000000"/>
              </a:buClr>
              <a:buSzPts val="2000"/>
              <a:buFont typeface="Arial"/>
              <a:buNone/>
            </a:pPr>
            <a:r>
              <a:rPr lang="en-US" sz="2000" b="0" i="0" u="none" strike="noStrike" cap="none">
                <a:solidFill>
                  <a:srgbClr val="404040"/>
                </a:solidFill>
                <a:latin typeface="Calibri"/>
                <a:ea typeface="Calibri"/>
                <a:cs typeface="Calibri"/>
                <a:sym typeface="Calibri"/>
              </a:rPr>
              <a:t>Pengukuran dan evaluasi terhadap </a:t>
            </a:r>
            <a:r>
              <a:rPr lang="en-US" sz="2000" b="1" i="1" u="none" strike="noStrike" cap="none">
                <a:solidFill>
                  <a:srgbClr val="404040"/>
                </a:solidFill>
                <a:latin typeface="Calibri"/>
                <a:ea typeface="Calibri"/>
                <a:cs typeface="Calibri"/>
                <a:sym typeface="Calibri"/>
              </a:rPr>
              <a:t>trait</a:t>
            </a:r>
            <a:r>
              <a:rPr lang="en-US" sz="2000" b="0" i="1" u="none" strike="noStrike" cap="none">
                <a:solidFill>
                  <a:srgbClr val="404040"/>
                </a:solidFill>
                <a:latin typeface="Calibri"/>
                <a:ea typeface="Calibri"/>
                <a:cs typeface="Calibri"/>
                <a:sym typeface="Calibri"/>
              </a:rPr>
              <a:t>, </a:t>
            </a:r>
            <a:r>
              <a:rPr lang="en-US" sz="2000" b="1" i="1" u="none" strike="noStrike" cap="none">
                <a:solidFill>
                  <a:srgbClr val="404040"/>
                </a:solidFill>
                <a:latin typeface="Calibri"/>
                <a:ea typeface="Calibri"/>
                <a:cs typeface="Calibri"/>
                <a:sym typeface="Calibri"/>
              </a:rPr>
              <a:t>state</a:t>
            </a:r>
            <a:r>
              <a:rPr lang="en-US" sz="2000" b="0" i="1" u="none" strike="noStrike" cap="none">
                <a:solidFill>
                  <a:srgbClr val="404040"/>
                </a:solidFill>
                <a:latin typeface="Calibri"/>
                <a:ea typeface="Calibri"/>
                <a:cs typeface="Calibri"/>
                <a:sym typeface="Calibri"/>
              </a:rPr>
              <a:t>, </a:t>
            </a:r>
            <a:r>
              <a:rPr lang="en-US" sz="2000" b="1" i="0" u="none" strike="noStrike" cap="none">
                <a:solidFill>
                  <a:srgbClr val="404040"/>
                </a:solidFill>
                <a:latin typeface="Calibri"/>
                <a:ea typeface="Calibri"/>
                <a:cs typeface="Calibri"/>
                <a:sym typeface="Calibri"/>
              </a:rPr>
              <a:t>nilai,  minat, sikap, pandangan, akulturasi, identitas personal,  selera humor, gaya berpikir dan bertindak, dan/atau  karakteristik individu yang terkait</a:t>
            </a:r>
            <a:endParaRPr sz="2000" b="0" i="0" u="none" strike="noStrike" cap="none">
              <a:solidFill>
                <a:schemeClr val="dk1"/>
              </a:solidFill>
              <a:latin typeface="Calibri"/>
              <a:ea typeface="Calibri"/>
              <a:cs typeface="Calibri"/>
              <a:sym typeface="Calibri"/>
            </a:endParaRPr>
          </a:p>
        </p:txBody>
      </p:sp>
      <p:sp>
        <p:nvSpPr>
          <p:cNvPr id="3092" name="Google Shape;3092;p237"/>
          <p:cNvSpPr txBox="1"/>
          <p:nvPr/>
        </p:nvSpPr>
        <p:spPr>
          <a:xfrm>
            <a:off x="955039" y="1059332"/>
            <a:ext cx="635635" cy="1489710"/>
          </a:xfrm>
          <a:prstGeom prst="rect">
            <a:avLst/>
          </a:prstGeom>
          <a:noFill/>
          <a:ln>
            <a:noFill/>
          </a:ln>
        </p:spPr>
        <p:txBody>
          <a:bodyPr spcFirstLastPara="1" wrap="square" lIns="0" tIns="13325" rIns="0" bIns="0" anchor="t" anchorCtr="0">
            <a:noAutofit/>
          </a:bodyPr>
          <a:lstStyle/>
          <a:p>
            <a:pPr marL="12700" marR="0" lvl="0" indent="0" algn="l" rtl="0">
              <a:lnSpc>
                <a:spcPct val="100000"/>
              </a:lnSpc>
              <a:spcBef>
                <a:spcPts val="0"/>
              </a:spcBef>
              <a:spcAft>
                <a:spcPts val="0"/>
              </a:spcAft>
              <a:buClr>
                <a:srgbClr val="000000"/>
              </a:buClr>
              <a:buSzPts val="9600"/>
              <a:buFont typeface="Arial"/>
              <a:buNone/>
            </a:pPr>
            <a:r>
              <a:rPr lang="en-US" sz="9600" b="1" i="0" u="none" strike="noStrike" cap="none">
                <a:solidFill>
                  <a:srgbClr val="31ADB8"/>
                </a:solidFill>
                <a:latin typeface="Arial"/>
                <a:ea typeface="Arial"/>
                <a:cs typeface="Arial"/>
                <a:sym typeface="Arial"/>
              </a:rPr>
              <a:t>“</a:t>
            </a:r>
            <a:endParaRPr sz="9600" b="0" i="0" u="none" strike="noStrike" cap="none">
              <a:solidFill>
                <a:schemeClr val="dk1"/>
              </a:solidFill>
              <a:latin typeface="Arial"/>
              <a:ea typeface="Arial"/>
              <a:cs typeface="Arial"/>
              <a:sym typeface="Arial"/>
            </a:endParaRPr>
          </a:p>
        </p:txBody>
      </p:sp>
      <p:sp>
        <p:nvSpPr>
          <p:cNvPr id="3093" name="Google Shape;3093;p237"/>
          <p:cNvSpPr txBox="1"/>
          <p:nvPr/>
        </p:nvSpPr>
        <p:spPr>
          <a:xfrm rot="-10740000">
            <a:off x="7139130" y="1442244"/>
            <a:ext cx="1374631" cy="12192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9600"/>
              <a:buFont typeface="Arial"/>
              <a:buNone/>
            </a:pPr>
            <a:r>
              <a:rPr lang="en-US" sz="9600" b="1" i="0" u="none" strike="noStrike" cap="none">
                <a:solidFill>
                  <a:srgbClr val="31ADB8"/>
                </a:solidFill>
                <a:latin typeface="Arial"/>
                <a:ea typeface="Arial"/>
                <a:cs typeface="Arial"/>
                <a:sym typeface="Arial"/>
              </a:rPr>
              <a:t>“</a:t>
            </a:r>
            <a:endParaRPr sz="9600" b="0" i="0" u="none" strike="noStrike" cap="none">
              <a:solidFill>
                <a:schemeClr val="dk1"/>
              </a:solidFill>
              <a:latin typeface="Arial"/>
              <a:ea typeface="Arial"/>
              <a:cs typeface="Arial"/>
              <a:sym typeface="Arial"/>
            </a:endParaRPr>
          </a:p>
        </p:txBody>
      </p:sp>
      <p:sp>
        <p:nvSpPr>
          <p:cNvPr id="3094" name="Google Shape;3094;p237"/>
          <p:cNvSpPr txBox="1"/>
          <p:nvPr/>
        </p:nvSpPr>
        <p:spPr>
          <a:xfrm>
            <a:off x="3627882" y="4163364"/>
            <a:ext cx="1889125" cy="239395"/>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F1A30D"/>
                </a:solidFill>
                <a:latin typeface="Calibri"/>
                <a:ea typeface="Calibri"/>
                <a:cs typeface="Calibri"/>
                <a:sym typeface="Calibri"/>
              </a:rPr>
              <a:t>(Cohen &amp; Swerdlik, 2009)</a:t>
            </a:r>
            <a:endParaRPr sz="1400" b="0" i="0" u="none" strike="noStrike" cap="none">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098"/>
        <p:cNvGrpSpPr/>
        <p:nvPr/>
      </p:nvGrpSpPr>
      <p:grpSpPr>
        <a:xfrm>
          <a:off x="0" y="0"/>
          <a:ext cx="0" cy="0"/>
          <a:chOff x="0" y="0"/>
          <a:chExt cx="0" cy="0"/>
        </a:xfrm>
      </p:grpSpPr>
      <p:sp>
        <p:nvSpPr>
          <p:cNvPr id="3099" name="Google Shape;3099;p238"/>
          <p:cNvSpPr/>
          <p:nvPr/>
        </p:nvSpPr>
        <p:spPr>
          <a:xfrm>
            <a:off x="0" y="2571750"/>
            <a:ext cx="9144000" cy="2571750"/>
          </a:xfrm>
          <a:custGeom>
            <a:avLst/>
            <a:gdLst/>
            <a:ahLst/>
            <a:cxnLst/>
            <a:rect l="l" t="t" r="r" b="b"/>
            <a:pathLst>
              <a:path w="9144000" h="2571750" extrusionOk="0">
                <a:moveTo>
                  <a:pt x="0" y="2571750"/>
                </a:moveTo>
                <a:lnTo>
                  <a:pt x="9144000" y="2571750"/>
                </a:lnTo>
                <a:lnTo>
                  <a:pt x="9144000" y="0"/>
                </a:lnTo>
                <a:lnTo>
                  <a:pt x="0" y="0"/>
                </a:lnTo>
                <a:lnTo>
                  <a:pt x="0" y="2571750"/>
                </a:lnTo>
                <a:close/>
              </a:path>
            </a:pathLst>
          </a:custGeom>
          <a:solidFill>
            <a:srgbClr val="F1F1F1"/>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100" name="Google Shape;3100;p238"/>
          <p:cNvSpPr/>
          <p:nvPr/>
        </p:nvSpPr>
        <p:spPr>
          <a:xfrm>
            <a:off x="2116073" y="843508"/>
            <a:ext cx="4896485" cy="3456940"/>
          </a:xfrm>
          <a:custGeom>
            <a:avLst/>
            <a:gdLst/>
            <a:ahLst/>
            <a:cxnLst/>
            <a:rect l="l" t="t" r="r" b="b"/>
            <a:pathLst>
              <a:path w="4896484" h="3456940" extrusionOk="0">
                <a:moveTo>
                  <a:pt x="0" y="3456431"/>
                </a:moveTo>
                <a:lnTo>
                  <a:pt x="4896485" y="3456431"/>
                </a:lnTo>
                <a:lnTo>
                  <a:pt x="4896485" y="0"/>
                </a:lnTo>
                <a:lnTo>
                  <a:pt x="0" y="0"/>
                </a:lnTo>
                <a:lnTo>
                  <a:pt x="0" y="3456431"/>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101" name="Google Shape;3101;p238"/>
          <p:cNvSpPr/>
          <p:nvPr/>
        </p:nvSpPr>
        <p:spPr>
          <a:xfrm>
            <a:off x="2116073" y="0"/>
            <a:ext cx="4896485" cy="195580"/>
          </a:xfrm>
          <a:custGeom>
            <a:avLst/>
            <a:gdLst/>
            <a:ahLst/>
            <a:cxnLst/>
            <a:rect l="l" t="t" r="r" b="b"/>
            <a:pathLst>
              <a:path w="4896484" h="195580" extrusionOk="0">
                <a:moveTo>
                  <a:pt x="0" y="195491"/>
                </a:moveTo>
                <a:lnTo>
                  <a:pt x="4896485" y="195491"/>
                </a:lnTo>
                <a:lnTo>
                  <a:pt x="4896485" y="0"/>
                </a:lnTo>
                <a:lnTo>
                  <a:pt x="0" y="0"/>
                </a:lnTo>
                <a:lnTo>
                  <a:pt x="0" y="195491"/>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102" name="Google Shape;3102;p238"/>
          <p:cNvSpPr/>
          <p:nvPr/>
        </p:nvSpPr>
        <p:spPr>
          <a:xfrm>
            <a:off x="2116073" y="4948008"/>
            <a:ext cx="4896485" cy="195580"/>
          </a:xfrm>
          <a:custGeom>
            <a:avLst/>
            <a:gdLst/>
            <a:ahLst/>
            <a:cxnLst/>
            <a:rect l="l" t="t" r="r" b="b"/>
            <a:pathLst>
              <a:path w="4896484" h="195579" extrusionOk="0">
                <a:moveTo>
                  <a:pt x="0" y="195491"/>
                </a:moveTo>
                <a:lnTo>
                  <a:pt x="4896485" y="195491"/>
                </a:lnTo>
                <a:lnTo>
                  <a:pt x="4896485" y="0"/>
                </a:lnTo>
                <a:lnTo>
                  <a:pt x="0" y="0"/>
                </a:lnTo>
                <a:lnTo>
                  <a:pt x="0" y="195491"/>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103" name="Google Shape;3103;p238"/>
          <p:cNvSpPr/>
          <p:nvPr/>
        </p:nvSpPr>
        <p:spPr>
          <a:xfrm>
            <a:off x="4156024" y="1156335"/>
            <a:ext cx="816787" cy="1812798"/>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104" name="Google Shape;3104;p238"/>
          <p:cNvSpPr txBox="1">
            <a:spLocks noGrp="1"/>
          </p:cNvSpPr>
          <p:nvPr>
            <p:ph type="title"/>
          </p:nvPr>
        </p:nvSpPr>
        <p:spPr>
          <a:xfrm>
            <a:off x="2911601" y="3007309"/>
            <a:ext cx="3306445" cy="1123315"/>
          </a:xfrm>
          <a:prstGeom prst="rect">
            <a:avLst/>
          </a:prstGeom>
          <a:noFill/>
          <a:ln>
            <a:noFill/>
          </a:ln>
        </p:spPr>
        <p:txBody>
          <a:bodyPr spcFirstLastPara="1" wrap="square" lIns="0" tIns="12700" rIns="0" bIns="0" anchor="ctr" anchorCtr="0">
            <a:noAutofit/>
          </a:bodyPr>
          <a:lstStyle/>
          <a:p>
            <a:pPr marL="535305" marR="5080" lvl="0" indent="-523240" algn="l" rtl="0">
              <a:lnSpc>
                <a:spcPct val="100000"/>
              </a:lnSpc>
              <a:spcBef>
                <a:spcPts val="0"/>
              </a:spcBef>
              <a:spcAft>
                <a:spcPts val="0"/>
              </a:spcAft>
              <a:buClr>
                <a:srgbClr val="FFFFFF"/>
              </a:buClr>
              <a:buSzPts val="3600"/>
              <a:buFont typeface="Twentieth Century"/>
              <a:buNone/>
            </a:pPr>
            <a:r>
              <a:rPr lang="en-US" sz="3600">
                <a:solidFill>
                  <a:srgbClr val="FFFFFF"/>
                </a:solidFill>
              </a:rPr>
              <a:t>TES KEPRIBADIAN  BERSTRUKTUR</a:t>
            </a:r>
            <a:endParaRPr sz="36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108"/>
        <p:cNvGrpSpPr/>
        <p:nvPr/>
      </p:nvGrpSpPr>
      <p:grpSpPr>
        <a:xfrm>
          <a:off x="0" y="0"/>
          <a:ext cx="0" cy="0"/>
          <a:chOff x="0" y="0"/>
          <a:chExt cx="0" cy="0"/>
        </a:xfrm>
      </p:grpSpPr>
      <p:sp>
        <p:nvSpPr>
          <p:cNvPr id="3109" name="Google Shape;3109;p239"/>
          <p:cNvSpPr/>
          <p:nvPr/>
        </p:nvSpPr>
        <p:spPr>
          <a:xfrm>
            <a:off x="0" y="3399789"/>
            <a:ext cx="9144000" cy="1743710"/>
          </a:xfrm>
          <a:custGeom>
            <a:avLst/>
            <a:gdLst/>
            <a:ahLst/>
            <a:cxnLst/>
            <a:rect l="l" t="t" r="r" b="b"/>
            <a:pathLst>
              <a:path w="9144000" h="1743710" extrusionOk="0">
                <a:moveTo>
                  <a:pt x="0" y="1743710"/>
                </a:moveTo>
                <a:lnTo>
                  <a:pt x="9144000" y="1743710"/>
                </a:lnTo>
                <a:lnTo>
                  <a:pt x="9144000" y="0"/>
                </a:lnTo>
                <a:lnTo>
                  <a:pt x="0" y="0"/>
                </a:lnTo>
                <a:lnTo>
                  <a:pt x="0" y="1743710"/>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110" name="Google Shape;3110;p239"/>
          <p:cNvSpPr/>
          <p:nvPr/>
        </p:nvSpPr>
        <p:spPr>
          <a:xfrm>
            <a:off x="4043553" y="2859785"/>
            <a:ext cx="1080135" cy="1080135"/>
          </a:xfrm>
          <a:custGeom>
            <a:avLst/>
            <a:gdLst/>
            <a:ahLst/>
            <a:cxnLst/>
            <a:rect l="l" t="t" r="r" b="b"/>
            <a:pathLst>
              <a:path w="1080135" h="1080135" extrusionOk="0">
                <a:moveTo>
                  <a:pt x="540131" y="0"/>
                </a:moveTo>
                <a:lnTo>
                  <a:pt x="490965" y="2207"/>
                </a:lnTo>
                <a:lnTo>
                  <a:pt x="443037" y="8701"/>
                </a:lnTo>
                <a:lnTo>
                  <a:pt x="396536" y="19292"/>
                </a:lnTo>
                <a:lnTo>
                  <a:pt x="351654" y="33788"/>
                </a:lnTo>
                <a:lnTo>
                  <a:pt x="308582" y="51999"/>
                </a:lnTo>
                <a:lnTo>
                  <a:pt x="267509" y="73735"/>
                </a:lnTo>
                <a:lnTo>
                  <a:pt x="228626" y="98803"/>
                </a:lnTo>
                <a:lnTo>
                  <a:pt x="192124" y="127015"/>
                </a:lnTo>
                <a:lnTo>
                  <a:pt x="158194" y="158178"/>
                </a:lnTo>
                <a:lnTo>
                  <a:pt x="127026" y="192102"/>
                </a:lnTo>
                <a:lnTo>
                  <a:pt x="98811" y="228597"/>
                </a:lnTo>
                <a:lnTo>
                  <a:pt x="73739" y="267471"/>
                </a:lnTo>
                <a:lnTo>
                  <a:pt x="52002" y="308534"/>
                </a:lnTo>
                <a:lnTo>
                  <a:pt x="33790" y="351595"/>
                </a:lnTo>
                <a:lnTo>
                  <a:pt x="19292" y="396463"/>
                </a:lnTo>
                <a:lnTo>
                  <a:pt x="8701" y="442948"/>
                </a:lnTo>
                <a:lnTo>
                  <a:pt x="2207" y="490858"/>
                </a:lnTo>
                <a:lnTo>
                  <a:pt x="0" y="540003"/>
                </a:lnTo>
                <a:lnTo>
                  <a:pt x="2207" y="589169"/>
                </a:lnTo>
                <a:lnTo>
                  <a:pt x="8701" y="637096"/>
                </a:lnTo>
                <a:lnTo>
                  <a:pt x="19292" y="683596"/>
                </a:lnTo>
                <a:lnTo>
                  <a:pt x="33790" y="728476"/>
                </a:lnTo>
                <a:lnTo>
                  <a:pt x="52002" y="771548"/>
                </a:lnTo>
                <a:lnTo>
                  <a:pt x="73739" y="812619"/>
                </a:lnTo>
                <a:lnTo>
                  <a:pt x="98811" y="851500"/>
                </a:lnTo>
                <a:lnTo>
                  <a:pt x="127026" y="887999"/>
                </a:lnTo>
                <a:lnTo>
                  <a:pt x="158194" y="921927"/>
                </a:lnTo>
                <a:lnTo>
                  <a:pt x="192124" y="953093"/>
                </a:lnTo>
                <a:lnTo>
                  <a:pt x="228626" y="981306"/>
                </a:lnTo>
                <a:lnTo>
                  <a:pt x="267509" y="1006376"/>
                </a:lnTo>
                <a:lnTo>
                  <a:pt x="308582" y="1028111"/>
                </a:lnTo>
                <a:lnTo>
                  <a:pt x="351654" y="1046322"/>
                </a:lnTo>
                <a:lnTo>
                  <a:pt x="396536" y="1060818"/>
                </a:lnTo>
                <a:lnTo>
                  <a:pt x="443037" y="1071408"/>
                </a:lnTo>
                <a:lnTo>
                  <a:pt x="490965" y="1077902"/>
                </a:lnTo>
                <a:lnTo>
                  <a:pt x="540131" y="1080109"/>
                </a:lnTo>
                <a:lnTo>
                  <a:pt x="589276" y="1077902"/>
                </a:lnTo>
                <a:lnTo>
                  <a:pt x="637186" y="1071408"/>
                </a:lnTo>
                <a:lnTo>
                  <a:pt x="683671" y="1060818"/>
                </a:lnTo>
                <a:lnTo>
                  <a:pt x="728539" y="1046322"/>
                </a:lnTo>
                <a:lnTo>
                  <a:pt x="771600" y="1028111"/>
                </a:lnTo>
                <a:lnTo>
                  <a:pt x="812663" y="1006376"/>
                </a:lnTo>
                <a:lnTo>
                  <a:pt x="851537" y="981306"/>
                </a:lnTo>
                <a:lnTo>
                  <a:pt x="888032" y="953093"/>
                </a:lnTo>
                <a:lnTo>
                  <a:pt x="921956" y="921927"/>
                </a:lnTo>
                <a:lnTo>
                  <a:pt x="953119" y="887999"/>
                </a:lnTo>
                <a:lnTo>
                  <a:pt x="981331" y="851500"/>
                </a:lnTo>
                <a:lnTo>
                  <a:pt x="1006399" y="812619"/>
                </a:lnTo>
                <a:lnTo>
                  <a:pt x="1028135" y="771548"/>
                </a:lnTo>
                <a:lnTo>
                  <a:pt x="1046346" y="728476"/>
                </a:lnTo>
                <a:lnTo>
                  <a:pt x="1060842" y="683596"/>
                </a:lnTo>
                <a:lnTo>
                  <a:pt x="1071433" y="637096"/>
                </a:lnTo>
                <a:lnTo>
                  <a:pt x="1077927" y="589169"/>
                </a:lnTo>
                <a:lnTo>
                  <a:pt x="1080135" y="540003"/>
                </a:lnTo>
                <a:lnTo>
                  <a:pt x="1077927" y="490858"/>
                </a:lnTo>
                <a:lnTo>
                  <a:pt x="1071433" y="442948"/>
                </a:lnTo>
                <a:lnTo>
                  <a:pt x="1060842" y="396463"/>
                </a:lnTo>
                <a:lnTo>
                  <a:pt x="1046346" y="351595"/>
                </a:lnTo>
                <a:lnTo>
                  <a:pt x="1028135" y="308534"/>
                </a:lnTo>
                <a:lnTo>
                  <a:pt x="1006399" y="267471"/>
                </a:lnTo>
                <a:lnTo>
                  <a:pt x="981331" y="228597"/>
                </a:lnTo>
                <a:lnTo>
                  <a:pt x="953119" y="192102"/>
                </a:lnTo>
                <a:lnTo>
                  <a:pt x="921956" y="158178"/>
                </a:lnTo>
                <a:lnTo>
                  <a:pt x="888032" y="127015"/>
                </a:lnTo>
                <a:lnTo>
                  <a:pt x="851537" y="98803"/>
                </a:lnTo>
                <a:lnTo>
                  <a:pt x="812663" y="73735"/>
                </a:lnTo>
                <a:lnTo>
                  <a:pt x="771600" y="51999"/>
                </a:lnTo>
                <a:lnTo>
                  <a:pt x="728539" y="33788"/>
                </a:lnTo>
                <a:lnTo>
                  <a:pt x="683671" y="19292"/>
                </a:lnTo>
                <a:lnTo>
                  <a:pt x="637186" y="8701"/>
                </a:lnTo>
                <a:lnTo>
                  <a:pt x="589276" y="2207"/>
                </a:lnTo>
                <a:lnTo>
                  <a:pt x="540131" y="0"/>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111" name="Google Shape;3111;p239"/>
          <p:cNvSpPr/>
          <p:nvPr/>
        </p:nvSpPr>
        <p:spPr>
          <a:xfrm>
            <a:off x="4043553" y="2859785"/>
            <a:ext cx="1080135" cy="1080135"/>
          </a:xfrm>
          <a:custGeom>
            <a:avLst/>
            <a:gdLst/>
            <a:ahLst/>
            <a:cxnLst/>
            <a:rect l="l" t="t" r="r" b="b"/>
            <a:pathLst>
              <a:path w="1080135" h="1080135" extrusionOk="0">
                <a:moveTo>
                  <a:pt x="0" y="540003"/>
                </a:moveTo>
                <a:lnTo>
                  <a:pt x="2207" y="490858"/>
                </a:lnTo>
                <a:lnTo>
                  <a:pt x="8701" y="442948"/>
                </a:lnTo>
                <a:lnTo>
                  <a:pt x="19292" y="396463"/>
                </a:lnTo>
                <a:lnTo>
                  <a:pt x="33790" y="351595"/>
                </a:lnTo>
                <a:lnTo>
                  <a:pt x="52002" y="308534"/>
                </a:lnTo>
                <a:lnTo>
                  <a:pt x="73739" y="267471"/>
                </a:lnTo>
                <a:lnTo>
                  <a:pt x="98811" y="228597"/>
                </a:lnTo>
                <a:lnTo>
                  <a:pt x="127026" y="192102"/>
                </a:lnTo>
                <a:lnTo>
                  <a:pt x="158194" y="158178"/>
                </a:lnTo>
                <a:lnTo>
                  <a:pt x="192124" y="127015"/>
                </a:lnTo>
                <a:lnTo>
                  <a:pt x="228626" y="98803"/>
                </a:lnTo>
                <a:lnTo>
                  <a:pt x="267509" y="73735"/>
                </a:lnTo>
                <a:lnTo>
                  <a:pt x="308582" y="51999"/>
                </a:lnTo>
                <a:lnTo>
                  <a:pt x="351654" y="33788"/>
                </a:lnTo>
                <a:lnTo>
                  <a:pt x="396536" y="19292"/>
                </a:lnTo>
                <a:lnTo>
                  <a:pt x="443037" y="8701"/>
                </a:lnTo>
                <a:lnTo>
                  <a:pt x="490965" y="2207"/>
                </a:lnTo>
                <a:lnTo>
                  <a:pt x="540131" y="0"/>
                </a:lnTo>
                <a:lnTo>
                  <a:pt x="589276" y="2207"/>
                </a:lnTo>
                <a:lnTo>
                  <a:pt x="637186" y="8701"/>
                </a:lnTo>
                <a:lnTo>
                  <a:pt x="683671" y="19292"/>
                </a:lnTo>
                <a:lnTo>
                  <a:pt x="728539" y="33788"/>
                </a:lnTo>
                <a:lnTo>
                  <a:pt x="771600" y="51999"/>
                </a:lnTo>
                <a:lnTo>
                  <a:pt x="812663" y="73735"/>
                </a:lnTo>
                <a:lnTo>
                  <a:pt x="851537" y="98803"/>
                </a:lnTo>
                <a:lnTo>
                  <a:pt x="888032" y="127015"/>
                </a:lnTo>
                <a:lnTo>
                  <a:pt x="921956" y="158178"/>
                </a:lnTo>
                <a:lnTo>
                  <a:pt x="953119" y="192102"/>
                </a:lnTo>
                <a:lnTo>
                  <a:pt x="981331" y="228597"/>
                </a:lnTo>
                <a:lnTo>
                  <a:pt x="1006399" y="267471"/>
                </a:lnTo>
                <a:lnTo>
                  <a:pt x="1028135" y="308534"/>
                </a:lnTo>
                <a:lnTo>
                  <a:pt x="1046346" y="351595"/>
                </a:lnTo>
                <a:lnTo>
                  <a:pt x="1060842" y="396463"/>
                </a:lnTo>
                <a:lnTo>
                  <a:pt x="1071433" y="442948"/>
                </a:lnTo>
                <a:lnTo>
                  <a:pt x="1077927" y="490858"/>
                </a:lnTo>
                <a:lnTo>
                  <a:pt x="1080135" y="540003"/>
                </a:lnTo>
                <a:lnTo>
                  <a:pt x="1077927" y="589169"/>
                </a:lnTo>
                <a:lnTo>
                  <a:pt x="1071433" y="637096"/>
                </a:lnTo>
                <a:lnTo>
                  <a:pt x="1060842" y="683596"/>
                </a:lnTo>
                <a:lnTo>
                  <a:pt x="1046346" y="728476"/>
                </a:lnTo>
                <a:lnTo>
                  <a:pt x="1028135" y="771548"/>
                </a:lnTo>
                <a:lnTo>
                  <a:pt x="1006399" y="812619"/>
                </a:lnTo>
                <a:lnTo>
                  <a:pt x="981331" y="851500"/>
                </a:lnTo>
                <a:lnTo>
                  <a:pt x="953119" y="887999"/>
                </a:lnTo>
                <a:lnTo>
                  <a:pt x="921956" y="921927"/>
                </a:lnTo>
                <a:lnTo>
                  <a:pt x="888032" y="953093"/>
                </a:lnTo>
                <a:lnTo>
                  <a:pt x="851537" y="981306"/>
                </a:lnTo>
                <a:lnTo>
                  <a:pt x="812663" y="1006376"/>
                </a:lnTo>
                <a:lnTo>
                  <a:pt x="771600" y="1028111"/>
                </a:lnTo>
                <a:lnTo>
                  <a:pt x="728539" y="1046322"/>
                </a:lnTo>
                <a:lnTo>
                  <a:pt x="683671" y="1060818"/>
                </a:lnTo>
                <a:lnTo>
                  <a:pt x="637186" y="1071408"/>
                </a:lnTo>
                <a:lnTo>
                  <a:pt x="589276" y="1077902"/>
                </a:lnTo>
                <a:lnTo>
                  <a:pt x="540131" y="1080109"/>
                </a:lnTo>
                <a:lnTo>
                  <a:pt x="490965" y="1077902"/>
                </a:lnTo>
                <a:lnTo>
                  <a:pt x="443037" y="1071408"/>
                </a:lnTo>
                <a:lnTo>
                  <a:pt x="396536" y="1060818"/>
                </a:lnTo>
                <a:lnTo>
                  <a:pt x="351654" y="1046322"/>
                </a:lnTo>
                <a:lnTo>
                  <a:pt x="308582" y="1028111"/>
                </a:lnTo>
                <a:lnTo>
                  <a:pt x="267509" y="1006376"/>
                </a:lnTo>
                <a:lnTo>
                  <a:pt x="228626" y="981306"/>
                </a:lnTo>
                <a:lnTo>
                  <a:pt x="192124" y="953093"/>
                </a:lnTo>
                <a:lnTo>
                  <a:pt x="158194" y="921927"/>
                </a:lnTo>
                <a:lnTo>
                  <a:pt x="127026" y="887999"/>
                </a:lnTo>
                <a:lnTo>
                  <a:pt x="98811" y="851500"/>
                </a:lnTo>
                <a:lnTo>
                  <a:pt x="73739" y="812619"/>
                </a:lnTo>
                <a:lnTo>
                  <a:pt x="52002" y="771548"/>
                </a:lnTo>
                <a:lnTo>
                  <a:pt x="33790" y="728476"/>
                </a:lnTo>
                <a:lnTo>
                  <a:pt x="19292" y="683596"/>
                </a:lnTo>
                <a:lnTo>
                  <a:pt x="8701" y="637096"/>
                </a:lnTo>
                <a:lnTo>
                  <a:pt x="2207" y="589169"/>
                </a:lnTo>
                <a:lnTo>
                  <a:pt x="0" y="540003"/>
                </a:lnTo>
                <a:close/>
              </a:path>
            </a:pathLst>
          </a:custGeom>
          <a:noFill/>
          <a:ln w="63500" cap="flat" cmpd="sng">
            <a:solidFill>
              <a:srgbClr val="FFFFF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112" name="Google Shape;3112;p239"/>
          <p:cNvSpPr/>
          <p:nvPr/>
        </p:nvSpPr>
        <p:spPr>
          <a:xfrm>
            <a:off x="4408042" y="3010255"/>
            <a:ext cx="351129" cy="779297"/>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113" name="Google Shape;3113;p239"/>
          <p:cNvSpPr txBox="1">
            <a:spLocks noGrp="1"/>
          </p:cNvSpPr>
          <p:nvPr>
            <p:ph type="title"/>
          </p:nvPr>
        </p:nvSpPr>
        <p:spPr>
          <a:xfrm>
            <a:off x="1993773" y="0"/>
            <a:ext cx="5155565" cy="1029969"/>
          </a:xfrm>
          <a:prstGeom prst="rect">
            <a:avLst/>
          </a:prstGeom>
          <a:noFill/>
          <a:ln>
            <a:noFill/>
          </a:ln>
        </p:spPr>
        <p:txBody>
          <a:bodyPr spcFirstLastPara="1" wrap="square" lIns="0" tIns="186050" rIns="0" bIns="0" anchor="ctr" anchorCtr="0">
            <a:noAutofit/>
          </a:bodyPr>
          <a:lstStyle/>
          <a:p>
            <a:pPr marL="0" lvl="0" indent="0" algn="ctr" rtl="0">
              <a:lnSpc>
                <a:spcPct val="100000"/>
              </a:lnSpc>
              <a:spcBef>
                <a:spcPts val="0"/>
              </a:spcBef>
              <a:spcAft>
                <a:spcPts val="0"/>
              </a:spcAft>
              <a:buClr>
                <a:srgbClr val="404040"/>
              </a:buClr>
              <a:buSzPts val="3600"/>
              <a:buFont typeface="Calibri"/>
              <a:buNone/>
            </a:pPr>
            <a:r>
              <a:rPr lang="en-US" sz="3600">
                <a:solidFill>
                  <a:srgbClr val="404040"/>
                </a:solidFill>
                <a:latin typeface="Calibri"/>
                <a:ea typeface="Calibri"/>
                <a:cs typeface="Calibri"/>
                <a:sym typeface="Calibri"/>
              </a:rPr>
              <a:t>TES KEPRIBADIAN BERSTRUKTUR</a:t>
            </a:r>
            <a:endParaRPr sz="3600">
              <a:latin typeface="Calibri"/>
              <a:ea typeface="Calibri"/>
              <a:cs typeface="Calibri"/>
              <a:sym typeface="Calibri"/>
            </a:endParaRPr>
          </a:p>
          <a:p>
            <a:pPr marL="0" lvl="0" indent="0" algn="ctr" rtl="0">
              <a:lnSpc>
                <a:spcPct val="100000"/>
              </a:lnSpc>
              <a:spcBef>
                <a:spcPts val="540"/>
              </a:spcBef>
              <a:spcAft>
                <a:spcPts val="0"/>
              </a:spcAft>
              <a:buClr>
                <a:srgbClr val="404040"/>
              </a:buClr>
              <a:buSzPts val="1400"/>
              <a:buFont typeface="Calibri"/>
              <a:buNone/>
            </a:pPr>
            <a:r>
              <a:rPr lang="en-US" sz="1400">
                <a:solidFill>
                  <a:srgbClr val="404040"/>
                </a:solidFill>
                <a:latin typeface="Calibri"/>
                <a:ea typeface="Calibri"/>
                <a:cs typeface="Calibri"/>
                <a:sym typeface="Calibri"/>
              </a:rPr>
              <a:t>DIDEFINISIKAN SEBAGAI …</a:t>
            </a:r>
            <a:endParaRPr sz="1400">
              <a:latin typeface="Calibri"/>
              <a:ea typeface="Calibri"/>
              <a:cs typeface="Calibri"/>
              <a:sym typeface="Calibri"/>
            </a:endParaRPr>
          </a:p>
        </p:txBody>
      </p:sp>
      <p:sp>
        <p:nvSpPr>
          <p:cNvPr id="3114" name="Google Shape;3114;p239"/>
          <p:cNvSpPr txBox="1"/>
          <p:nvPr/>
        </p:nvSpPr>
        <p:spPr>
          <a:xfrm>
            <a:off x="1782317" y="1572895"/>
            <a:ext cx="5579745" cy="1245870"/>
          </a:xfrm>
          <a:prstGeom prst="rect">
            <a:avLst/>
          </a:prstGeom>
          <a:noFill/>
          <a:ln>
            <a:noFill/>
          </a:ln>
        </p:spPr>
        <p:txBody>
          <a:bodyPr spcFirstLastPara="1" wrap="square" lIns="0" tIns="13325" rIns="0" bIns="0" anchor="t" anchorCtr="0">
            <a:noAutofit/>
          </a:bodyPr>
          <a:lstStyle/>
          <a:p>
            <a:pPr marL="12700" marR="5080" lvl="0" indent="634" algn="ctr" rtl="0">
              <a:lnSpc>
                <a:spcPct val="100000"/>
              </a:lnSpc>
              <a:spcBef>
                <a:spcPts val="0"/>
              </a:spcBef>
              <a:spcAft>
                <a:spcPts val="0"/>
              </a:spcAft>
              <a:buClr>
                <a:srgbClr val="000000"/>
              </a:buClr>
              <a:buSzPts val="2000"/>
              <a:buFont typeface="Arial"/>
              <a:buNone/>
            </a:pPr>
            <a:r>
              <a:rPr lang="en-US" sz="2000" b="0" i="0" u="none" strike="noStrike" cap="none">
                <a:solidFill>
                  <a:srgbClr val="404040"/>
                </a:solidFill>
                <a:latin typeface="Calibri"/>
                <a:ea typeface="Calibri"/>
                <a:cs typeface="Calibri"/>
                <a:sym typeface="Calibri"/>
              </a:rPr>
              <a:t>Prosedur </a:t>
            </a:r>
            <a:r>
              <a:rPr lang="en-US" sz="2000" b="1" i="0" u="none" strike="noStrike" cap="none">
                <a:solidFill>
                  <a:srgbClr val="404040"/>
                </a:solidFill>
                <a:latin typeface="Calibri"/>
                <a:ea typeface="Calibri"/>
                <a:cs typeface="Calibri"/>
                <a:sym typeface="Calibri"/>
              </a:rPr>
              <a:t>lapor diri </a:t>
            </a:r>
            <a:r>
              <a:rPr lang="en-US" sz="2000" b="0" i="0" u="none" strike="noStrike" cap="none">
                <a:solidFill>
                  <a:srgbClr val="404040"/>
                </a:solidFill>
                <a:latin typeface="Calibri"/>
                <a:ea typeface="Calibri"/>
                <a:cs typeface="Calibri"/>
                <a:sym typeface="Calibri"/>
              </a:rPr>
              <a:t>yang menyediakan sejumlah  pertanyaan untuk dijawab subjek dengan ‘benar’ atau  ‘salah’, atau memilih karakteristik yang paling  menggambarkan dari dua atau lebih alternatif</a:t>
            </a:r>
            <a:endParaRPr sz="2000" b="0" i="0" u="none" strike="noStrike" cap="none">
              <a:solidFill>
                <a:schemeClr val="dk1"/>
              </a:solidFill>
              <a:latin typeface="Calibri"/>
              <a:ea typeface="Calibri"/>
              <a:cs typeface="Calibri"/>
              <a:sym typeface="Calibri"/>
            </a:endParaRPr>
          </a:p>
        </p:txBody>
      </p:sp>
      <p:sp>
        <p:nvSpPr>
          <p:cNvPr id="3115" name="Google Shape;3115;p239"/>
          <p:cNvSpPr txBox="1"/>
          <p:nvPr/>
        </p:nvSpPr>
        <p:spPr>
          <a:xfrm>
            <a:off x="955039" y="1059332"/>
            <a:ext cx="635635" cy="1489710"/>
          </a:xfrm>
          <a:prstGeom prst="rect">
            <a:avLst/>
          </a:prstGeom>
          <a:noFill/>
          <a:ln>
            <a:noFill/>
          </a:ln>
        </p:spPr>
        <p:txBody>
          <a:bodyPr spcFirstLastPara="1" wrap="square" lIns="0" tIns="13325" rIns="0" bIns="0" anchor="t" anchorCtr="0">
            <a:noAutofit/>
          </a:bodyPr>
          <a:lstStyle/>
          <a:p>
            <a:pPr marL="12700" marR="0" lvl="0" indent="0" algn="l" rtl="0">
              <a:lnSpc>
                <a:spcPct val="100000"/>
              </a:lnSpc>
              <a:spcBef>
                <a:spcPts val="0"/>
              </a:spcBef>
              <a:spcAft>
                <a:spcPts val="0"/>
              </a:spcAft>
              <a:buClr>
                <a:srgbClr val="000000"/>
              </a:buClr>
              <a:buSzPts val="9600"/>
              <a:buFont typeface="Arial"/>
              <a:buNone/>
            </a:pPr>
            <a:r>
              <a:rPr lang="en-US" sz="9600" b="1" i="0" u="none" strike="noStrike" cap="none">
                <a:solidFill>
                  <a:srgbClr val="31ADB8"/>
                </a:solidFill>
                <a:latin typeface="Arial"/>
                <a:ea typeface="Arial"/>
                <a:cs typeface="Arial"/>
                <a:sym typeface="Arial"/>
              </a:rPr>
              <a:t>“</a:t>
            </a:r>
            <a:endParaRPr sz="9600" b="0" i="0" u="none" strike="noStrike" cap="none">
              <a:solidFill>
                <a:schemeClr val="dk1"/>
              </a:solidFill>
              <a:latin typeface="Arial"/>
              <a:ea typeface="Arial"/>
              <a:cs typeface="Arial"/>
              <a:sym typeface="Arial"/>
            </a:endParaRPr>
          </a:p>
        </p:txBody>
      </p:sp>
      <p:sp>
        <p:nvSpPr>
          <p:cNvPr id="3116" name="Google Shape;3116;p239"/>
          <p:cNvSpPr txBox="1"/>
          <p:nvPr/>
        </p:nvSpPr>
        <p:spPr>
          <a:xfrm rot="-10740000">
            <a:off x="7139130" y="1442244"/>
            <a:ext cx="1374631" cy="12192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9600"/>
              <a:buFont typeface="Arial"/>
              <a:buNone/>
            </a:pPr>
            <a:r>
              <a:rPr lang="en-US" sz="9600" b="1" i="0" u="none" strike="noStrike" cap="none">
                <a:solidFill>
                  <a:srgbClr val="31ADB8"/>
                </a:solidFill>
                <a:latin typeface="Arial"/>
                <a:ea typeface="Arial"/>
                <a:cs typeface="Arial"/>
                <a:sym typeface="Arial"/>
              </a:rPr>
              <a:t>“</a:t>
            </a:r>
            <a:endParaRPr sz="9600" b="0" i="0" u="none" strike="noStrike" cap="none">
              <a:solidFill>
                <a:schemeClr val="dk1"/>
              </a:solidFill>
              <a:latin typeface="Arial"/>
              <a:ea typeface="Arial"/>
              <a:cs typeface="Arial"/>
              <a:sym typeface="Arial"/>
            </a:endParaRPr>
          </a:p>
        </p:txBody>
      </p:sp>
      <p:sp>
        <p:nvSpPr>
          <p:cNvPr id="3117" name="Google Shape;3117;p239"/>
          <p:cNvSpPr txBox="1"/>
          <p:nvPr/>
        </p:nvSpPr>
        <p:spPr>
          <a:xfrm>
            <a:off x="3491865" y="4141076"/>
            <a:ext cx="2160270" cy="307975"/>
          </a:xfrm>
          <a:prstGeom prst="rect">
            <a:avLst/>
          </a:prstGeom>
          <a:solidFill>
            <a:srgbClr val="FFFFFF"/>
          </a:solidFill>
          <a:ln>
            <a:noFill/>
          </a:ln>
        </p:spPr>
        <p:txBody>
          <a:bodyPr spcFirstLastPara="1" wrap="square" lIns="0" tIns="35550" rIns="0" bIns="0" anchor="t" anchorCtr="0">
            <a:noAutofit/>
          </a:bodyPr>
          <a:lstStyle/>
          <a:p>
            <a:pPr marL="1905"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rgbClr val="F1A30D"/>
                </a:solidFill>
                <a:latin typeface="Calibri"/>
                <a:ea typeface="Calibri"/>
                <a:cs typeface="Calibri"/>
                <a:sym typeface="Calibri"/>
              </a:rPr>
              <a:t>(…..)</a:t>
            </a:r>
            <a:endParaRPr sz="1400" b="0" i="0" u="none" strike="noStrike" cap="none">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121"/>
        <p:cNvGrpSpPr/>
        <p:nvPr/>
      </p:nvGrpSpPr>
      <p:grpSpPr>
        <a:xfrm>
          <a:off x="0" y="0"/>
          <a:ext cx="0" cy="0"/>
          <a:chOff x="0" y="0"/>
          <a:chExt cx="0" cy="0"/>
        </a:xfrm>
      </p:grpSpPr>
      <p:sp>
        <p:nvSpPr>
          <p:cNvPr id="3122" name="Google Shape;3122;p240"/>
          <p:cNvSpPr/>
          <p:nvPr/>
        </p:nvSpPr>
        <p:spPr>
          <a:xfrm>
            <a:off x="0" y="4963502"/>
            <a:ext cx="9144000" cy="180340"/>
          </a:xfrm>
          <a:custGeom>
            <a:avLst/>
            <a:gdLst/>
            <a:ahLst/>
            <a:cxnLst/>
            <a:rect l="l" t="t" r="r" b="b"/>
            <a:pathLst>
              <a:path w="9144000" h="180339" extrusionOk="0">
                <a:moveTo>
                  <a:pt x="0" y="179997"/>
                </a:moveTo>
                <a:lnTo>
                  <a:pt x="9144000" y="179997"/>
                </a:lnTo>
                <a:lnTo>
                  <a:pt x="9144000" y="0"/>
                </a:lnTo>
                <a:lnTo>
                  <a:pt x="0" y="0"/>
                </a:lnTo>
                <a:lnTo>
                  <a:pt x="0" y="179997"/>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123" name="Google Shape;3123;p240"/>
          <p:cNvSpPr/>
          <p:nvPr/>
        </p:nvSpPr>
        <p:spPr>
          <a:xfrm>
            <a:off x="0" y="36008"/>
            <a:ext cx="9144000" cy="0"/>
          </a:xfrm>
          <a:custGeom>
            <a:avLst/>
            <a:gdLst/>
            <a:ahLst/>
            <a:cxnLst/>
            <a:rect l="l" t="t" r="r" b="b"/>
            <a:pathLst>
              <a:path w="9144000" h="120000" extrusionOk="0">
                <a:moveTo>
                  <a:pt x="0" y="0"/>
                </a:moveTo>
                <a:lnTo>
                  <a:pt x="9144000" y="0"/>
                </a:lnTo>
              </a:path>
            </a:pathLst>
          </a:custGeom>
          <a:noFill/>
          <a:ln w="72000" cap="flat" cmpd="sng">
            <a:solidFill>
              <a:srgbClr val="31ADB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124" name="Google Shape;3124;p240"/>
          <p:cNvSpPr txBox="1">
            <a:spLocks noGrp="1"/>
          </p:cNvSpPr>
          <p:nvPr>
            <p:ph type="title"/>
          </p:nvPr>
        </p:nvSpPr>
        <p:spPr>
          <a:xfrm>
            <a:off x="1993773" y="0"/>
            <a:ext cx="5155565" cy="1029969"/>
          </a:xfrm>
          <a:prstGeom prst="rect">
            <a:avLst/>
          </a:prstGeom>
          <a:noFill/>
          <a:ln>
            <a:noFill/>
          </a:ln>
        </p:spPr>
        <p:txBody>
          <a:bodyPr spcFirstLastPara="1" wrap="square" lIns="0" tIns="186050" rIns="0" bIns="0" anchor="ctr" anchorCtr="0">
            <a:noAutofit/>
          </a:bodyPr>
          <a:lstStyle/>
          <a:p>
            <a:pPr marL="0" lvl="0" indent="0" algn="ctr" rtl="0">
              <a:lnSpc>
                <a:spcPct val="100000"/>
              </a:lnSpc>
              <a:spcBef>
                <a:spcPts val="0"/>
              </a:spcBef>
              <a:spcAft>
                <a:spcPts val="0"/>
              </a:spcAft>
              <a:buClr>
                <a:srgbClr val="404040"/>
              </a:buClr>
              <a:buSzPts val="3600"/>
              <a:buFont typeface="Calibri"/>
              <a:buNone/>
            </a:pPr>
            <a:r>
              <a:rPr lang="en-US" sz="3600">
                <a:solidFill>
                  <a:srgbClr val="404040"/>
                </a:solidFill>
                <a:latin typeface="Calibri"/>
                <a:ea typeface="Calibri"/>
                <a:cs typeface="Calibri"/>
                <a:sym typeface="Calibri"/>
              </a:rPr>
              <a:t>TES KEPRIBADIAN BERSTRUKTUR</a:t>
            </a:r>
            <a:endParaRPr sz="3600">
              <a:latin typeface="Calibri"/>
              <a:ea typeface="Calibri"/>
              <a:cs typeface="Calibri"/>
              <a:sym typeface="Calibri"/>
            </a:endParaRPr>
          </a:p>
          <a:p>
            <a:pPr marL="1905" lvl="0" indent="0" algn="ctr" rtl="0">
              <a:lnSpc>
                <a:spcPct val="100000"/>
              </a:lnSpc>
              <a:spcBef>
                <a:spcPts val="540"/>
              </a:spcBef>
              <a:spcAft>
                <a:spcPts val="0"/>
              </a:spcAft>
              <a:buClr>
                <a:srgbClr val="404040"/>
              </a:buClr>
              <a:buSzPts val="1400"/>
              <a:buFont typeface="Calibri"/>
              <a:buNone/>
            </a:pPr>
            <a:r>
              <a:rPr lang="en-US" sz="1400">
                <a:solidFill>
                  <a:srgbClr val="404040"/>
                </a:solidFill>
                <a:latin typeface="Calibri"/>
                <a:ea typeface="Calibri"/>
                <a:cs typeface="Calibri"/>
                <a:sym typeface="Calibri"/>
              </a:rPr>
              <a:t>… MENGEVALUASI …</a:t>
            </a:r>
            <a:endParaRPr sz="1400">
              <a:latin typeface="Calibri"/>
              <a:ea typeface="Calibri"/>
              <a:cs typeface="Calibri"/>
              <a:sym typeface="Calibri"/>
            </a:endParaRPr>
          </a:p>
        </p:txBody>
      </p:sp>
      <p:sp>
        <p:nvSpPr>
          <p:cNvPr id="3125" name="Google Shape;3125;p240"/>
          <p:cNvSpPr/>
          <p:nvPr/>
        </p:nvSpPr>
        <p:spPr>
          <a:xfrm>
            <a:off x="3615944" y="1967788"/>
            <a:ext cx="900430" cy="900430"/>
          </a:xfrm>
          <a:custGeom>
            <a:avLst/>
            <a:gdLst/>
            <a:ahLst/>
            <a:cxnLst/>
            <a:rect l="l" t="t" r="r" b="b"/>
            <a:pathLst>
              <a:path w="900429" h="900430" extrusionOk="0">
                <a:moveTo>
                  <a:pt x="0" y="899998"/>
                </a:moveTo>
                <a:lnTo>
                  <a:pt x="899998" y="899998"/>
                </a:lnTo>
                <a:lnTo>
                  <a:pt x="899998" y="0"/>
                </a:lnTo>
                <a:lnTo>
                  <a:pt x="0" y="0"/>
                </a:lnTo>
                <a:lnTo>
                  <a:pt x="0" y="899998"/>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126" name="Google Shape;3126;p240"/>
          <p:cNvSpPr/>
          <p:nvPr/>
        </p:nvSpPr>
        <p:spPr>
          <a:xfrm>
            <a:off x="3783710" y="2133473"/>
            <a:ext cx="648335" cy="648335"/>
          </a:xfrm>
          <a:custGeom>
            <a:avLst/>
            <a:gdLst/>
            <a:ahLst/>
            <a:cxnLst/>
            <a:rect l="l" t="t" r="r" b="b"/>
            <a:pathLst>
              <a:path w="648335" h="648335" extrusionOk="0">
                <a:moveTo>
                  <a:pt x="648080" y="0"/>
                </a:moveTo>
                <a:lnTo>
                  <a:pt x="0" y="647953"/>
                </a:lnTo>
                <a:lnTo>
                  <a:pt x="648080" y="647953"/>
                </a:lnTo>
                <a:lnTo>
                  <a:pt x="648080" y="0"/>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127" name="Google Shape;3127;p240"/>
          <p:cNvSpPr/>
          <p:nvPr/>
        </p:nvSpPr>
        <p:spPr>
          <a:xfrm>
            <a:off x="4626736" y="1715782"/>
            <a:ext cx="1152525" cy="1152525"/>
          </a:xfrm>
          <a:custGeom>
            <a:avLst/>
            <a:gdLst/>
            <a:ahLst/>
            <a:cxnLst/>
            <a:rect l="l" t="t" r="r" b="b"/>
            <a:pathLst>
              <a:path w="1152525" h="1152525" extrusionOk="0">
                <a:moveTo>
                  <a:pt x="0" y="1152004"/>
                </a:moveTo>
                <a:lnTo>
                  <a:pt x="1152004" y="1152004"/>
                </a:lnTo>
                <a:lnTo>
                  <a:pt x="1152004" y="0"/>
                </a:lnTo>
                <a:lnTo>
                  <a:pt x="0" y="0"/>
                </a:lnTo>
                <a:lnTo>
                  <a:pt x="0" y="1152004"/>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128" name="Google Shape;3128;p240"/>
          <p:cNvSpPr/>
          <p:nvPr/>
        </p:nvSpPr>
        <p:spPr>
          <a:xfrm>
            <a:off x="4737100" y="1930654"/>
            <a:ext cx="829944" cy="829944"/>
          </a:xfrm>
          <a:custGeom>
            <a:avLst/>
            <a:gdLst/>
            <a:ahLst/>
            <a:cxnLst/>
            <a:rect l="l" t="t" r="r" b="b"/>
            <a:pathLst>
              <a:path w="829945" h="829944" extrusionOk="0">
                <a:moveTo>
                  <a:pt x="0" y="0"/>
                </a:moveTo>
                <a:lnTo>
                  <a:pt x="0" y="829437"/>
                </a:lnTo>
                <a:lnTo>
                  <a:pt x="829437" y="829437"/>
                </a:lnTo>
                <a:lnTo>
                  <a:pt x="0" y="0"/>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129" name="Google Shape;3129;p240"/>
          <p:cNvSpPr/>
          <p:nvPr/>
        </p:nvSpPr>
        <p:spPr>
          <a:xfrm>
            <a:off x="4626736" y="2980016"/>
            <a:ext cx="720090" cy="720090"/>
          </a:xfrm>
          <a:custGeom>
            <a:avLst/>
            <a:gdLst/>
            <a:ahLst/>
            <a:cxnLst/>
            <a:rect l="l" t="t" r="r" b="b"/>
            <a:pathLst>
              <a:path w="720089" h="720089" extrusionOk="0">
                <a:moveTo>
                  <a:pt x="0" y="720001"/>
                </a:moveTo>
                <a:lnTo>
                  <a:pt x="720001" y="720001"/>
                </a:lnTo>
                <a:lnTo>
                  <a:pt x="720001" y="0"/>
                </a:lnTo>
                <a:lnTo>
                  <a:pt x="0" y="0"/>
                </a:lnTo>
                <a:lnTo>
                  <a:pt x="0" y="720001"/>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130" name="Google Shape;3130;p240"/>
          <p:cNvSpPr/>
          <p:nvPr/>
        </p:nvSpPr>
        <p:spPr>
          <a:xfrm>
            <a:off x="4694046" y="3049016"/>
            <a:ext cx="518795" cy="518795"/>
          </a:xfrm>
          <a:custGeom>
            <a:avLst/>
            <a:gdLst/>
            <a:ahLst/>
            <a:cxnLst/>
            <a:rect l="l" t="t" r="r" b="b"/>
            <a:pathLst>
              <a:path w="518795" h="518795" extrusionOk="0">
                <a:moveTo>
                  <a:pt x="518287" y="0"/>
                </a:moveTo>
                <a:lnTo>
                  <a:pt x="0" y="0"/>
                </a:lnTo>
                <a:lnTo>
                  <a:pt x="0" y="518413"/>
                </a:lnTo>
                <a:lnTo>
                  <a:pt x="518287" y="0"/>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131" name="Google Shape;3131;p240"/>
          <p:cNvSpPr/>
          <p:nvPr/>
        </p:nvSpPr>
        <p:spPr>
          <a:xfrm>
            <a:off x="3507866" y="2980016"/>
            <a:ext cx="1008380" cy="1008380"/>
          </a:xfrm>
          <a:custGeom>
            <a:avLst/>
            <a:gdLst/>
            <a:ahLst/>
            <a:cxnLst/>
            <a:rect l="l" t="t" r="r" b="b"/>
            <a:pathLst>
              <a:path w="1008379" h="1008379" extrusionOk="0">
                <a:moveTo>
                  <a:pt x="0" y="1008037"/>
                </a:moveTo>
                <a:lnTo>
                  <a:pt x="1008037" y="1008037"/>
                </a:lnTo>
                <a:lnTo>
                  <a:pt x="1008037" y="0"/>
                </a:lnTo>
                <a:lnTo>
                  <a:pt x="0" y="0"/>
                </a:lnTo>
                <a:lnTo>
                  <a:pt x="0" y="1008037"/>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132" name="Google Shape;3132;p240"/>
          <p:cNvSpPr/>
          <p:nvPr/>
        </p:nvSpPr>
        <p:spPr>
          <a:xfrm>
            <a:off x="3693540" y="3074289"/>
            <a:ext cx="725805" cy="725805"/>
          </a:xfrm>
          <a:custGeom>
            <a:avLst/>
            <a:gdLst/>
            <a:ahLst/>
            <a:cxnLst/>
            <a:rect l="l" t="t" r="r" b="b"/>
            <a:pathLst>
              <a:path w="725804" h="725804" extrusionOk="0">
                <a:moveTo>
                  <a:pt x="725805" y="0"/>
                </a:moveTo>
                <a:lnTo>
                  <a:pt x="0" y="0"/>
                </a:lnTo>
                <a:lnTo>
                  <a:pt x="725805" y="725805"/>
                </a:lnTo>
                <a:lnTo>
                  <a:pt x="725805" y="0"/>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133" name="Google Shape;3133;p240"/>
          <p:cNvSpPr txBox="1"/>
          <p:nvPr/>
        </p:nvSpPr>
        <p:spPr>
          <a:xfrm>
            <a:off x="3615944" y="2403170"/>
            <a:ext cx="900430" cy="331470"/>
          </a:xfrm>
          <a:prstGeom prst="rect">
            <a:avLst/>
          </a:prstGeom>
          <a:noFill/>
          <a:ln>
            <a:noFill/>
          </a:ln>
        </p:spPr>
        <p:txBody>
          <a:bodyPr spcFirstLastPara="1" wrap="square" lIns="0" tIns="13325" rIns="0" bIns="0" anchor="t" anchorCtr="0">
            <a:noAutofit/>
          </a:bodyPr>
          <a:lstStyle/>
          <a:p>
            <a:pPr marL="533400" marR="0" lvl="0" indent="0" algn="l" rtl="0">
              <a:lnSpc>
                <a:spcPct val="100000"/>
              </a:lnSpc>
              <a:spcBef>
                <a:spcPts val="0"/>
              </a:spcBef>
              <a:spcAft>
                <a:spcPts val="0"/>
              </a:spcAft>
              <a:buClr>
                <a:srgbClr val="000000"/>
              </a:buClr>
              <a:buSzPts val="2000"/>
              <a:buFont typeface="Arial"/>
              <a:buNone/>
            </a:pPr>
            <a:r>
              <a:rPr lang="en-US" sz="2000" b="1" i="0" u="none" strike="noStrike" cap="none">
                <a:solidFill>
                  <a:srgbClr val="31ADB8"/>
                </a:solidFill>
                <a:latin typeface="Calibri"/>
                <a:ea typeface="Calibri"/>
                <a:cs typeface="Calibri"/>
                <a:sym typeface="Calibri"/>
              </a:rPr>
              <a:t>A</a:t>
            </a:r>
            <a:endParaRPr sz="2000" b="0" i="0" u="none" strike="noStrike" cap="none">
              <a:solidFill>
                <a:schemeClr val="dk1"/>
              </a:solidFill>
              <a:latin typeface="Calibri"/>
              <a:ea typeface="Calibri"/>
              <a:cs typeface="Calibri"/>
              <a:sym typeface="Calibri"/>
            </a:endParaRPr>
          </a:p>
        </p:txBody>
      </p:sp>
      <p:sp>
        <p:nvSpPr>
          <p:cNvPr id="3134" name="Google Shape;3134;p240"/>
          <p:cNvSpPr txBox="1"/>
          <p:nvPr/>
        </p:nvSpPr>
        <p:spPr>
          <a:xfrm>
            <a:off x="4626736" y="2363470"/>
            <a:ext cx="1152525" cy="330835"/>
          </a:xfrm>
          <a:prstGeom prst="rect">
            <a:avLst/>
          </a:prstGeom>
          <a:noFill/>
          <a:ln>
            <a:noFill/>
          </a:ln>
        </p:spPr>
        <p:txBody>
          <a:bodyPr spcFirstLastPara="1" wrap="square" lIns="0" tIns="12700" rIns="0" bIns="0" anchor="t" anchorCtr="0">
            <a:noAutofit/>
          </a:bodyPr>
          <a:lstStyle/>
          <a:p>
            <a:pPr marL="236854" marR="0" lvl="0" indent="0" algn="l" rtl="0">
              <a:lnSpc>
                <a:spcPct val="100000"/>
              </a:lnSpc>
              <a:spcBef>
                <a:spcPts val="0"/>
              </a:spcBef>
              <a:spcAft>
                <a:spcPts val="0"/>
              </a:spcAft>
              <a:buClr>
                <a:srgbClr val="000000"/>
              </a:buClr>
              <a:buSzPts val="2000"/>
              <a:buFont typeface="Arial"/>
              <a:buNone/>
            </a:pPr>
            <a:r>
              <a:rPr lang="en-US" sz="2000" b="1" i="0" u="none" strike="noStrike" cap="none">
                <a:solidFill>
                  <a:srgbClr val="31ADB8"/>
                </a:solidFill>
                <a:latin typeface="Calibri"/>
                <a:ea typeface="Calibri"/>
                <a:cs typeface="Calibri"/>
                <a:sym typeface="Calibri"/>
              </a:rPr>
              <a:t>B</a:t>
            </a:r>
            <a:endParaRPr sz="2000" b="0" i="0" u="none" strike="noStrike" cap="none">
              <a:solidFill>
                <a:schemeClr val="dk1"/>
              </a:solidFill>
              <a:latin typeface="Calibri"/>
              <a:ea typeface="Calibri"/>
              <a:cs typeface="Calibri"/>
              <a:sym typeface="Calibri"/>
            </a:endParaRPr>
          </a:p>
        </p:txBody>
      </p:sp>
      <p:sp>
        <p:nvSpPr>
          <p:cNvPr id="3135" name="Google Shape;3135;p240"/>
          <p:cNvSpPr txBox="1"/>
          <p:nvPr/>
        </p:nvSpPr>
        <p:spPr>
          <a:xfrm>
            <a:off x="3507866" y="3091383"/>
            <a:ext cx="1008380" cy="331470"/>
          </a:xfrm>
          <a:prstGeom prst="rect">
            <a:avLst/>
          </a:prstGeom>
          <a:noFill/>
          <a:ln>
            <a:noFill/>
          </a:ln>
        </p:spPr>
        <p:txBody>
          <a:bodyPr spcFirstLastPara="1" wrap="square" lIns="0" tIns="13325" rIns="0" bIns="0" anchor="t" anchorCtr="0">
            <a:noAutofit/>
          </a:bodyPr>
          <a:lstStyle/>
          <a:p>
            <a:pPr marL="652145" marR="0" lvl="0" indent="0" algn="l" rtl="0">
              <a:lnSpc>
                <a:spcPct val="100000"/>
              </a:lnSpc>
              <a:spcBef>
                <a:spcPts val="0"/>
              </a:spcBef>
              <a:spcAft>
                <a:spcPts val="0"/>
              </a:spcAft>
              <a:buClr>
                <a:srgbClr val="000000"/>
              </a:buClr>
              <a:buSzPts val="2000"/>
              <a:buFont typeface="Arial"/>
              <a:buNone/>
            </a:pPr>
            <a:r>
              <a:rPr lang="en-US" sz="2000" b="1" i="0" u="none" strike="noStrike" cap="none">
                <a:solidFill>
                  <a:srgbClr val="31ADB8"/>
                </a:solidFill>
                <a:latin typeface="Calibri"/>
                <a:ea typeface="Calibri"/>
                <a:cs typeface="Calibri"/>
                <a:sym typeface="Calibri"/>
              </a:rPr>
              <a:t>C</a:t>
            </a:r>
            <a:endParaRPr sz="2000" b="0" i="0" u="none" strike="noStrike" cap="none">
              <a:solidFill>
                <a:schemeClr val="dk1"/>
              </a:solidFill>
              <a:latin typeface="Calibri"/>
              <a:ea typeface="Calibri"/>
              <a:cs typeface="Calibri"/>
              <a:sym typeface="Calibri"/>
            </a:endParaRPr>
          </a:p>
        </p:txBody>
      </p:sp>
      <p:sp>
        <p:nvSpPr>
          <p:cNvPr id="3136" name="Google Shape;3136;p240"/>
          <p:cNvSpPr txBox="1"/>
          <p:nvPr/>
        </p:nvSpPr>
        <p:spPr>
          <a:xfrm>
            <a:off x="4626736" y="3013329"/>
            <a:ext cx="720090" cy="330835"/>
          </a:xfrm>
          <a:prstGeom prst="rect">
            <a:avLst/>
          </a:prstGeom>
          <a:noFill/>
          <a:ln>
            <a:noFill/>
          </a:ln>
        </p:spPr>
        <p:txBody>
          <a:bodyPr spcFirstLastPara="1" wrap="square" lIns="0" tIns="12700" rIns="0" bIns="0" anchor="t" anchorCtr="0">
            <a:noAutofit/>
          </a:bodyPr>
          <a:lstStyle/>
          <a:p>
            <a:pPr marL="133350" marR="0" lvl="0" indent="0" algn="l" rtl="0">
              <a:lnSpc>
                <a:spcPct val="100000"/>
              </a:lnSpc>
              <a:spcBef>
                <a:spcPts val="0"/>
              </a:spcBef>
              <a:spcAft>
                <a:spcPts val="0"/>
              </a:spcAft>
              <a:buClr>
                <a:srgbClr val="000000"/>
              </a:buClr>
              <a:buSzPts val="2000"/>
              <a:buFont typeface="Arial"/>
              <a:buNone/>
            </a:pPr>
            <a:r>
              <a:rPr lang="en-US" sz="2000" b="1" i="0" u="none" strike="noStrike" cap="none">
                <a:solidFill>
                  <a:srgbClr val="31ADB8"/>
                </a:solidFill>
                <a:latin typeface="Calibri"/>
                <a:ea typeface="Calibri"/>
                <a:cs typeface="Calibri"/>
                <a:sym typeface="Calibri"/>
              </a:rPr>
              <a:t>D</a:t>
            </a:r>
            <a:endParaRPr sz="2000" b="0" i="0" u="none" strike="noStrike" cap="none">
              <a:solidFill>
                <a:schemeClr val="dk1"/>
              </a:solidFill>
              <a:latin typeface="Calibri"/>
              <a:ea typeface="Calibri"/>
              <a:cs typeface="Calibri"/>
              <a:sym typeface="Calibri"/>
            </a:endParaRPr>
          </a:p>
        </p:txBody>
      </p:sp>
      <p:sp>
        <p:nvSpPr>
          <p:cNvPr id="3137" name="Google Shape;3137;p240"/>
          <p:cNvSpPr/>
          <p:nvPr/>
        </p:nvSpPr>
        <p:spPr>
          <a:xfrm>
            <a:off x="3730752" y="2078482"/>
            <a:ext cx="322580" cy="302260"/>
          </a:xfrm>
          <a:custGeom>
            <a:avLst/>
            <a:gdLst/>
            <a:ahLst/>
            <a:cxnLst/>
            <a:rect l="l" t="t" r="r" b="b"/>
            <a:pathLst>
              <a:path w="322579" h="302260" extrusionOk="0">
                <a:moveTo>
                  <a:pt x="10160" y="42672"/>
                </a:moveTo>
                <a:lnTo>
                  <a:pt x="10160" y="73532"/>
                </a:lnTo>
                <a:lnTo>
                  <a:pt x="0" y="73532"/>
                </a:lnTo>
                <a:lnTo>
                  <a:pt x="0" y="302006"/>
                </a:lnTo>
                <a:lnTo>
                  <a:pt x="322580" y="302006"/>
                </a:lnTo>
                <a:lnTo>
                  <a:pt x="322580" y="278130"/>
                </a:lnTo>
                <a:lnTo>
                  <a:pt x="165608" y="278130"/>
                </a:lnTo>
                <a:lnTo>
                  <a:pt x="156972" y="276732"/>
                </a:lnTo>
                <a:lnTo>
                  <a:pt x="156972" y="276479"/>
                </a:lnTo>
                <a:lnTo>
                  <a:pt x="130065" y="267969"/>
                </a:lnTo>
                <a:lnTo>
                  <a:pt x="22860" y="267969"/>
                </a:lnTo>
                <a:lnTo>
                  <a:pt x="23749" y="52450"/>
                </a:lnTo>
                <a:lnTo>
                  <a:pt x="156972" y="52450"/>
                </a:lnTo>
                <a:lnTo>
                  <a:pt x="156972" y="42925"/>
                </a:lnTo>
                <a:lnTo>
                  <a:pt x="38353" y="42925"/>
                </a:lnTo>
                <a:lnTo>
                  <a:pt x="10160" y="42672"/>
                </a:lnTo>
                <a:close/>
              </a:path>
              <a:path w="322579" h="302260" extrusionOk="0">
                <a:moveTo>
                  <a:pt x="230806" y="258984"/>
                </a:moveTo>
                <a:lnTo>
                  <a:pt x="200534" y="265338"/>
                </a:lnTo>
                <a:lnTo>
                  <a:pt x="165608" y="276479"/>
                </a:lnTo>
                <a:lnTo>
                  <a:pt x="165608" y="278130"/>
                </a:lnTo>
                <a:lnTo>
                  <a:pt x="322580" y="278130"/>
                </a:lnTo>
                <a:lnTo>
                  <a:pt x="322580" y="269875"/>
                </a:lnTo>
                <a:lnTo>
                  <a:pt x="297814" y="269875"/>
                </a:lnTo>
                <a:lnTo>
                  <a:pt x="261530" y="259726"/>
                </a:lnTo>
                <a:lnTo>
                  <a:pt x="230806" y="258984"/>
                </a:lnTo>
                <a:close/>
              </a:path>
              <a:path w="322579" h="302260" extrusionOk="0">
                <a:moveTo>
                  <a:pt x="156972" y="239706"/>
                </a:moveTo>
                <a:lnTo>
                  <a:pt x="66764" y="239706"/>
                </a:lnTo>
                <a:lnTo>
                  <a:pt x="96916" y="242871"/>
                </a:lnTo>
                <a:lnTo>
                  <a:pt x="127283" y="254966"/>
                </a:lnTo>
                <a:lnTo>
                  <a:pt x="156972" y="275336"/>
                </a:lnTo>
                <a:lnTo>
                  <a:pt x="156972" y="239706"/>
                </a:lnTo>
                <a:close/>
              </a:path>
              <a:path w="322579" h="302260" extrusionOk="0">
                <a:moveTo>
                  <a:pt x="239522" y="0"/>
                </a:moveTo>
                <a:lnTo>
                  <a:pt x="219078" y="2821"/>
                </a:lnTo>
                <a:lnTo>
                  <a:pt x="200469" y="10668"/>
                </a:lnTo>
                <a:lnTo>
                  <a:pt x="182907" y="23181"/>
                </a:lnTo>
                <a:lnTo>
                  <a:pt x="165608" y="40005"/>
                </a:lnTo>
                <a:lnTo>
                  <a:pt x="165608" y="275336"/>
                </a:lnTo>
                <a:lnTo>
                  <a:pt x="195296" y="254966"/>
                </a:lnTo>
                <a:lnTo>
                  <a:pt x="225663" y="242871"/>
                </a:lnTo>
                <a:lnTo>
                  <a:pt x="255815" y="239706"/>
                </a:lnTo>
                <a:lnTo>
                  <a:pt x="284845" y="239706"/>
                </a:lnTo>
                <a:lnTo>
                  <a:pt x="284743" y="197737"/>
                </a:lnTo>
                <a:lnTo>
                  <a:pt x="284591" y="149336"/>
                </a:lnTo>
                <a:lnTo>
                  <a:pt x="284225" y="52450"/>
                </a:lnTo>
                <a:lnTo>
                  <a:pt x="310769" y="52450"/>
                </a:lnTo>
                <a:lnTo>
                  <a:pt x="310769" y="42925"/>
                </a:lnTo>
                <a:lnTo>
                  <a:pt x="284225" y="42925"/>
                </a:lnTo>
                <a:lnTo>
                  <a:pt x="284099" y="9017"/>
                </a:lnTo>
                <a:lnTo>
                  <a:pt x="271918" y="4964"/>
                </a:lnTo>
                <a:lnTo>
                  <a:pt x="260477" y="2127"/>
                </a:lnTo>
                <a:lnTo>
                  <a:pt x="249701" y="480"/>
                </a:lnTo>
                <a:lnTo>
                  <a:pt x="239522" y="0"/>
                </a:lnTo>
                <a:close/>
              </a:path>
              <a:path w="322579" h="302260" extrusionOk="0">
                <a:moveTo>
                  <a:pt x="310769" y="52450"/>
                </a:moveTo>
                <a:lnTo>
                  <a:pt x="298831" y="52450"/>
                </a:lnTo>
                <a:lnTo>
                  <a:pt x="297814" y="269875"/>
                </a:lnTo>
                <a:lnTo>
                  <a:pt x="322580" y="269875"/>
                </a:lnTo>
                <a:lnTo>
                  <a:pt x="322580" y="73532"/>
                </a:lnTo>
                <a:lnTo>
                  <a:pt x="310769" y="73532"/>
                </a:lnTo>
                <a:lnTo>
                  <a:pt x="310769" y="52450"/>
                </a:lnTo>
                <a:close/>
              </a:path>
              <a:path w="322579" h="302260" extrusionOk="0">
                <a:moveTo>
                  <a:pt x="59709" y="257762"/>
                </a:moveTo>
                <a:lnTo>
                  <a:pt x="22860" y="267969"/>
                </a:lnTo>
                <a:lnTo>
                  <a:pt x="130065" y="267969"/>
                </a:lnTo>
                <a:lnTo>
                  <a:pt x="122836" y="265683"/>
                </a:lnTo>
                <a:lnTo>
                  <a:pt x="91725" y="258222"/>
                </a:lnTo>
                <a:lnTo>
                  <a:pt x="59709" y="257762"/>
                </a:lnTo>
                <a:close/>
              </a:path>
              <a:path w="322579" h="302260" extrusionOk="0">
                <a:moveTo>
                  <a:pt x="156972" y="52450"/>
                </a:moveTo>
                <a:lnTo>
                  <a:pt x="38353" y="52450"/>
                </a:lnTo>
                <a:lnTo>
                  <a:pt x="37719" y="246125"/>
                </a:lnTo>
                <a:lnTo>
                  <a:pt x="66764" y="239706"/>
                </a:lnTo>
                <a:lnTo>
                  <a:pt x="156972" y="239706"/>
                </a:lnTo>
                <a:lnTo>
                  <a:pt x="156972" y="52450"/>
                </a:lnTo>
                <a:close/>
              </a:path>
              <a:path w="322579" h="302260" extrusionOk="0">
                <a:moveTo>
                  <a:pt x="284845" y="239706"/>
                </a:moveTo>
                <a:lnTo>
                  <a:pt x="255815" y="239706"/>
                </a:lnTo>
                <a:lnTo>
                  <a:pt x="284861" y="246125"/>
                </a:lnTo>
                <a:lnTo>
                  <a:pt x="284845" y="239706"/>
                </a:lnTo>
                <a:close/>
              </a:path>
              <a:path w="322579" h="302260" extrusionOk="0">
                <a:moveTo>
                  <a:pt x="83058" y="0"/>
                </a:moveTo>
                <a:lnTo>
                  <a:pt x="38481" y="9017"/>
                </a:lnTo>
                <a:lnTo>
                  <a:pt x="38353" y="42925"/>
                </a:lnTo>
                <a:lnTo>
                  <a:pt x="156972" y="42925"/>
                </a:lnTo>
                <a:lnTo>
                  <a:pt x="156972" y="40005"/>
                </a:lnTo>
                <a:lnTo>
                  <a:pt x="139672" y="23181"/>
                </a:lnTo>
                <a:lnTo>
                  <a:pt x="122110" y="10668"/>
                </a:lnTo>
                <a:lnTo>
                  <a:pt x="103501" y="2821"/>
                </a:lnTo>
                <a:lnTo>
                  <a:pt x="83058" y="0"/>
                </a:lnTo>
                <a:close/>
              </a:path>
              <a:path w="322579" h="302260" extrusionOk="0">
                <a:moveTo>
                  <a:pt x="310769" y="42672"/>
                </a:moveTo>
                <a:lnTo>
                  <a:pt x="284225" y="42925"/>
                </a:lnTo>
                <a:lnTo>
                  <a:pt x="310769" y="42925"/>
                </a:lnTo>
                <a:lnTo>
                  <a:pt x="310769" y="42672"/>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138" name="Google Shape;3138;p240"/>
          <p:cNvSpPr/>
          <p:nvPr/>
        </p:nvSpPr>
        <p:spPr>
          <a:xfrm>
            <a:off x="3655948" y="3505834"/>
            <a:ext cx="346075" cy="346075"/>
          </a:xfrm>
          <a:custGeom>
            <a:avLst/>
            <a:gdLst/>
            <a:ahLst/>
            <a:cxnLst/>
            <a:rect l="l" t="t" r="r" b="b"/>
            <a:pathLst>
              <a:path w="346075" h="346075" extrusionOk="0">
                <a:moveTo>
                  <a:pt x="244729" y="273811"/>
                </a:moveTo>
                <a:lnTo>
                  <a:pt x="100964" y="273811"/>
                </a:lnTo>
                <a:lnTo>
                  <a:pt x="172847" y="345693"/>
                </a:lnTo>
                <a:lnTo>
                  <a:pt x="244729" y="273811"/>
                </a:lnTo>
                <a:close/>
              </a:path>
              <a:path w="346075" h="346075" extrusionOk="0">
                <a:moveTo>
                  <a:pt x="70992" y="101980"/>
                </a:moveTo>
                <a:lnTo>
                  <a:pt x="0" y="172846"/>
                </a:lnTo>
                <a:lnTo>
                  <a:pt x="69214" y="242061"/>
                </a:lnTo>
                <a:lnTo>
                  <a:pt x="55745" y="255627"/>
                </a:lnTo>
                <a:lnTo>
                  <a:pt x="42037" y="261905"/>
                </a:lnTo>
                <a:lnTo>
                  <a:pt x="28709" y="267279"/>
                </a:lnTo>
                <a:lnTo>
                  <a:pt x="16383" y="278129"/>
                </a:lnTo>
                <a:lnTo>
                  <a:pt x="9336" y="290724"/>
                </a:lnTo>
                <a:lnTo>
                  <a:pt x="7826" y="304117"/>
                </a:lnTo>
                <a:lnTo>
                  <a:pt x="11007" y="316866"/>
                </a:lnTo>
                <a:lnTo>
                  <a:pt x="18034" y="327532"/>
                </a:lnTo>
                <a:lnTo>
                  <a:pt x="28398" y="334164"/>
                </a:lnTo>
                <a:lnTo>
                  <a:pt x="41989" y="337438"/>
                </a:lnTo>
                <a:lnTo>
                  <a:pt x="56842" y="335569"/>
                </a:lnTo>
                <a:lnTo>
                  <a:pt x="70992" y="326770"/>
                </a:lnTo>
                <a:lnTo>
                  <a:pt x="80176" y="311870"/>
                </a:lnTo>
                <a:lnTo>
                  <a:pt x="83788" y="300053"/>
                </a:lnTo>
                <a:lnTo>
                  <a:pt x="88495" y="288355"/>
                </a:lnTo>
                <a:lnTo>
                  <a:pt x="100964" y="273811"/>
                </a:lnTo>
                <a:lnTo>
                  <a:pt x="244729" y="273811"/>
                </a:lnTo>
                <a:lnTo>
                  <a:pt x="244983" y="273557"/>
                </a:lnTo>
                <a:lnTo>
                  <a:pt x="230641" y="261397"/>
                </a:lnTo>
                <a:lnTo>
                  <a:pt x="219027" y="256762"/>
                </a:lnTo>
                <a:lnTo>
                  <a:pt x="207246" y="253126"/>
                </a:lnTo>
                <a:lnTo>
                  <a:pt x="192404" y="243966"/>
                </a:lnTo>
                <a:lnTo>
                  <a:pt x="183606" y="229871"/>
                </a:lnTo>
                <a:lnTo>
                  <a:pt x="181737" y="215026"/>
                </a:lnTo>
                <a:lnTo>
                  <a:pt x="185011" y="201443"/>
                </a:lnTo>
                <a:lnTo>
                  <a:pt x="191642" y="191134"/>
                </a:lnTo>
                <a:lnTo>
                  <a:pt x="202362" y="184088"/>
                </a:lnTo>
                <a:lnTo>
                  <a:pt x="215106" y="180863"/>
                </a:lnTo>
                <a:lnTo>
                  <a:pt x="337677" y="180863"/>
                </a:lnTo>
                <a:lnTo>
                  <a:pt x="345693" y="172846"/>
                </a:lnTo>
                <a:lnTo>
                  <a:pt x="336597" y="163750"/>
                </a:lnTo>
                <a:lnTo>
                  <a:pt x="133635" y="163750"/>
                </a:lnTo>
                <a:lnTo>
                  <a:pt x="120272" y="162240"/>
                </a:lnTo>
                <a:lnTo>
                  <a:pt x="107696" y="155193"/>
                </a:lnTo>
                <a:lnTo>
                  <a:pt x="96746" y="142771"/>
                </a:lnTo>
                <a:lnTo>
                  <a:pt x="91344" y="129349"/>
                </a:lnTo>
                <a:lnTo>
                  <a:pt x="84943" y="115546"/>
                </a:lnTo>
                <a:lnTo>
                  <a:pt x="70992" y="101980"/>
                </a:lnTo>
                <a:close/>
              </a:path>
              <a:path w="346075" h="346075" extrusionOk="0">
                <a:moveTo>
                  <a:pt x="337677" y="180863"/>
                </a:moveTo>
                <a:lnTo>
                  <a:pt x="215106" y="180863"/>
                </a:lnTo>
                <a:lnTo>
                  <a:pt x="228469" y="182330"/>
                </a:lnTo>
                <a:lnTo>
                  <a:pt x="241046" y="189356"/>
                </a:lnTo>
                <a:lnTo>
                  <a:pt x="251908" y="201588"/>
                </a:lnTo>
                <a:lnTo>
                  <a:pt x="257363" y="215026"/>
                </a:lnTo>
                <a:lnTo>
                  <a:pt x="263441" y="228433"/>
                </a:lnTo>
                <a:lnTo>
                  <a:pt x="276733" y="241807"/>
                </a:lnTo>
                <a:lnTo>
                  <a:pt x="337677" y="180863"/>
                </a:lnTo>
                <a:close/>
              </a:path>
              <a:path w="346075" h="346075" extrusionOk="0">
                <a:moveTo>
                  <a:pt x="172847" y="0"/>
                </a:moveTo>
                <a:lnTo>
                  <a:pt x="102870" y="70103"/>
                </a:lnTo>
                <a:lnTo>
                  <a:pt x="117635" y="82903"/>
                </a:lnTo>
                <a:lnTo>
                  <a:pt x="129460" y="87725"/>
                </a:lnTo>
                <a:lnTo>
                  <a:pt x="141356" y="91356"/>
                </a:lnTo>
                <a:lnTo>
                  <a:pt x="156337" y="100583"/>
                </a:lnTo>
                <a:lnTo>
                  <a:pt x="165135" y="114734"/>
                </a:lnTo>
                <a:lnTo>
                  <a:pt x="167004" y="129587"/>
                </a:lnTo>
                <a:lnTo>
                  <a:pt x="163730" y="143178"/>
                </a:lnTo>
                <a:lnTo>
                  <a:pt x="157099" y="153542"/>
                </a:lnTo>
                <a:lnTo>
                  <a:pt x="146379" y="160569"/>
                </a:lnTo>
                <a:lnTo>
                  <a:pt x="133635" y="163750"/>
                </a:lnTo>
                <a:lnTo>
                  <a:pt x="336597" y="163750"/>
                </a:lnTo>
                <a:lnTo>
                  <a:pt x="276605" y="103758"/>
                </a:lnTo>
                <a:lnTo>
                  <a:pt x="290171" y="89884"/>
                </a:lnTo>
                <a:lnTo>
                  <a:pt x="303974" y="83534"/>
                </a:lnTo>
                <a:lnTo>
                  <a:pt x="317396" y="78184"/>
                </a:lnTo>
                <a:lnTo>
                  <a:pt x="324596" y="71881"/>
                </a:lnTo>
                <a:lnTo>
                  <a:pt x="244855" y="71881"/>
                </a:lnTo>
                <a:lnTo>
                  <a:pt x="172847" y="0"/>
                </a:lnTo>
                <a:close/>
              </a:path>
              <a:path w="346075" h="346075" extrusionOk="0">
                <a:moveTo>
                  <a:pt x="304149" y="7921"/>
                </a:moveTo>
                <a:lnTo>
                  <a:pt x="289304" y="9761"/>
                </a:lnTo>
                <a:lnTo>
                  <a:pt x="275209" y="18541"/>
                </a:lnTo>
                <a:lnTo>
                  <a:pt x="265965" y="33520"/>
                </a:lnTo>
                <a:lnTo>
                  <a:pt x="262318" y="45402"/>
                </a:lnTo>
                <a:lnTo>
                  <a:pt x="257528" y="57189"/>
                </a:lnTo>
                <a:lnTo>
                  <a:pt x="244855" y="71881"/>
                </a:lnTo>
                <a:lnTo>
                  <a:pt x="324596" y="71881"/>
                </a:lnTo>
                <a:lnTo>
                  <a:pt x="329818" y="67309"/>
                </a:lnTo>
                <a:lnTo>
                  <a:pt x="336845" y="54713"/>
                </a:lnTo>
                <a:lnTo>
                  <a:pt x="338312" y="41306"/>
                </a:lnTo>
                <a:lnTo>
                  <a:pt x="335087" y="28519"/>
                </a:lnTo>
                <a:lnTo>
                  <a:pt x="328040" y="17779"/>
                </a:lnTo>
                <a:lnTo>
                  <a:pt x="317732" y="11201"/>
                </a:lnTo>
                <a:lnTo>
                  <a:pt x="304149" y="7921"/>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139" name="Google Shape;3139;p240"/>
          <p:cNvSpPr/>
          <p:nvPr/>
        </p:nvSpPr>
        <p:spPr>
          <a:xfrm>
            <a:off x="5233542" y="1896998"/>
            <a:ext cx="391795" cy="394970"/>
          </a:xfrm>
          <a:custGeom>
            <a:avLst/>
            <a:gdLst/>
            <a:ahLst/>
            <a:cxnLst/>
            <a:rect l="l" t="t" r="r" b="b"/>
            <a:pathLst>
              <a:path w="391795" h="394969" extrusionOk="0">
                <a:moveTo>
                  <a:pt x="111014" y="307720"/>
                </a:moveTo>
                <a:lnTo>
                  <a:pt x="83566" y="307720"/>
                </a:lnTo>
                <a:lnTo>
                  <a:pt x="90822" y="314958"/>
                </a:lnTo>
                <a:lnTo>
                  <a:pt x="98663" y="321611"/>
                </a:lnTo>
                <a:lnTo>
                  <a:pt x="107175" y="327746"/>
                </a:lnTo>
                <a:lnTo>
                  <a:pt x="115951" y="333120"/>
                </a:lnTo>
                <a:lnTo>
                  <a:pt x="115189" y="379349"/>
                </a:lnTo>
                <a:lnTo>
                  <a:pt x="172720" y="394715"/>
                </a:lnTo>
                <a:lnTo>
                  <a:pt x="195199" y="354330"/>
                </a:lnTo>
                <a:lnTo>
                  <a:pt x="206571" y="353974"/>
                </a:lnTo>
                <a:lnTo>
                  <a:pt x="217789" y="352726"/>
                </a:lnTo>
                <a:lnTo>
                  <a:pt x="228792" y="350597"/>
                </a:lnTo>
                <a:lnTo>
                  <a:pt x="239522" y="347599"/>
                </a:lnTo>
                <a:lnTo>
                  <a:pt x="320363" y="347599"/>
                </a:lnTo>
                <a:lnTo>
                  <a:pt x="316251" y="336880"/>
                </a:lnTo>
                <a:lnTo>
                  <a:pt x="202674" y="336880"/>
                </a:lnTo>
                <a:lnTo>
                  <a:pt x="158623" y="332358"/>
                </a:lnTo>
                <a:lnTo>
                  <a:pt x="118216" y="314277"/>
                </a:lnTo>
                <a:lnTo>
                  <a:pt x="111014" y="307720"/>
                </a:lnTo>
                <a:close/>
              </a:path>
              <a:path w="391795" h="394969" extrusionOk="0">
                <a:moveTo>
                  <a:pt x="320363" y="347599"/>
                </a:moveTo>
                <a:lnTo>
                  <a:pt x="239522" y="347599"/>
                </a:lnTo>
                <a:lnTo>
                  <a:pt x="235077" y="350774"/>
                </a:lnTo>
                <a:lnTo>
                  <a:pt x="272034" y="382905"/>
                </a:lnTo>
                <a:lnTo>
                  <a:pt x="320802" y="348742"/>
                </a:lnTo>
                <a:lnTo>
                  <a:pt x="320363" y="347599"/>
                </a:lnTo>
                <a:close/>
              </a:path>
              <a:path w="391795" h="394969" extrusionOk="0">
                <a:moveTo>
                  <a:pt x="273615" y="60679"/>
                </a:moveTo>
                <a:lnTo>
                  <a:pt x="186187" y="60679"/>
                </a:lnTo>
                <a:lnTo>
                  <a:pt x="230251" y="65150"/>
                </a:lnTo>
                <a:lnTo>
                  <a:pt x="270657" y="83294"/>
                </a:lnTo>
                <a:lnTo>
                  <a:pt x="302254" y="112094"/>
                </a:lnTo>
                <a:lnTo>
                  <a:pt x="323428" y="148763"/>
                </a:lnTo>
                <a:lnTo>
                  <a:pt x="332562" y="190517"/>
                </a:lnTo>
                <a:lnTo>
                  <a:pt x="328041" y="234569"/>
                </a:lnTo>
                <a:lnTo>
                  <a:pt x="309897" y="274975"/>
                </a:lnTo>
                <a:lnTo>
                  <a:pt x="281097" y="306572"/>
                </a:lnTo>
                <a:lnTo>
                  <a:pt x="244428" y="327746"/>
                </a:lnTo>
                <a:lnTo>
                  <a:pt x="202674" y="336880"/>
                </a:lnTo>
                <a:lnTo>
                  <a:pt x="316251" y="336880"/>
                </a:lnTo>
                <a:lnTo>
                  <a:pt x="305308" y="308356"/>
                </a:lnTo>
                <a:lnTo>
                  <a:pt x="311231" y="302184"/>
                </a:lnTo>
                <a:lnTo>
                  <a:pt x="316785" y="295656"/>
                </a:lnTo>
                <a:lnTo>
                  <a:pt x="321935" y="288746"/>
                </a:lnTo>
                <a:lnTo>
                  <a:pt x="326644" y="281431"/>
                </a:lnTo>
                <a:lnTo>
                  <a:pt x="373873" y="281431"/>
                </a:lnTo>
                <a:lnTo>
                  <a:pt x="389128" y="224789"/>
                </a:lnTo>
                <a:lnTo>
                  <a:pt x="350266" y="203200"/>
                </a:lnTo>
                <a:lnTo>
                  <a:pt x="350186" y="190517"/>
                </a:lnTo>
                <a:lnTo>
                  <a:pt x="349440" y="180784"/>
                </a:lnTo>
                <a:lnTo>
                  <a:pt x="347729" y="169838"/>
                </a:lnTo>
                <a:lnTo>
                  <a:pt x="345186" y="159131"/>
                </a:lnTo>
                <a:lnTo>
                  <a:pt x="376301" y="131063"/>
                </a:lnTo>
                <a:lnTo>
                  <a:pt x="354164" y="89407"/>
                </a:lnTo>
                <a:lnTo>
                  <a:pt x="304800" y="89407"/>
                </a:lnTo>
                <a:lnTo>
                  <a:pt x="297447" y="82170"/>
                </a:lnTo>
                <a:lnTo>
                  <a:pt x="289512" y="75517"/>
                </a:lnTo>
                <a:lnTo>
                  <a:pt x="281029" y="69459"/>
                </a:lnTo>
                <a:lnTo>
                  <a:pt x="272034" y="64007"/>
                </a:lnTo>
                <a:lnTo>
                  <a:pt x="273563" y="64007"/>
                </a:lnTo>
                <a:lnTo>
                  <a:pt x="273615" y="60679"/>
                </a:lnTo>
                <a:close/>
              </a:path>
              <a:path w="391795" h="394969" extrusionOk="0">
                <a:moveTo>
                  <a:pt x="15367" y="120014"/>
                </a:moveTo>
                <a:lnTo>
                  <a:pt x="0" y="177545"/>
                </a:lnTo>
                <a:lnTo>
                  <a:pt x="38227" y="198755"/>
                </a:lnTo>
                <a:lnTo>
                  <a:pt x="38560" y="208819"/>
                </a:lnTo>
                <a:lnTo>
                  <a:pt x="39560" y="218789"/>
                </a:lnTo>
                <a:lnTo>
                  <a:pt x="41227" y="228615"/>
                </a:lnTo>
                <a:lnTo>
                  <a:pt x="43561" y="238251"/>
                </a:lnTo>
                <a:lnTo>
                  <a:pt x="11049" y="264668"/>
                </a:lnTo>
                <a:lnTo>
                  <a:pt x="36195" y="318515"/>
                </a:lnTo>
                <a:lnTo>
                  <a:pt x="84201" y="309244"/>
                </a:lnTo>
                <a:lnTo>
                  <a:pt x="83566" y="307720"/>
                </a:lnTo>
                <a:lnTo>
                  <a:pt x="111014" y="307720"/>
                </a:lnTo>
                <a:lnTo>
                  <a:pt x="86619" y="285515"/>
                </a:lnTo>
                <a:lnTo>
                  <a:pt x="65445" y="248865"/>
                </a:lnTo>
                <a:lnTo>
                  <a:pt x="56311" y="207118"/>
                </a:lnTo>
                <a:lnTo>
                  <a:pt x="60833" y="163068"/>
                </a:lnTo>
                <a:lnTo>
                  <a:pt x="78927" y="122611"/>
                </a:lnTo>
                <a:lnTo>
                  <a:pt x="80599" y="120776"/>
                </a:lnTo>
                <a:lnTo>
                  <a:pt x="59182" y="120776"/>
                </a:lnTo>
                <a:lnTo>
                  <a:pt x="15367" y="120014"/>
                </a:lnTo>
                <a:close/>
              </a:path>
              <a:path w="391795" h="394969" extrusionOk="0">
                <a:moveTo>
                  <a:pt x="177811" y="79414"/>
                </a:moveTo>
                <a:lnTo>
                  <a:pt x="134143" y="94456"/>
                </a:lnTo>
                <a:lnTo>
                  <a:pt x="99286" y="124785"/>
                </a:lnTo>
                <a:lnTo>
                  <a:pt x="77978" y="167639"/>
                </a:lnTo>
                <a:lnTo>
                  <a:pt x="75023" y="215380"/>
                </a:lnTo>
                <a:lnTo>
                  <a:pt x="90058" y="259048"/>
                </a:lnTo>
                <a:lnTo>
                  <a:pt x="120358" y="293905"/>
                </a:lnTo>
                <a:lnTo>
                  <a:pt x="163195" y="315213"/>
                </a:lnTo>
                <a:lnTo>
                  <a:pt x="210935" y="318168"/>
                </a:lnTo>
                <a:lnTo>
                  <a:pt x="254603" y="303133"/>
                </a:lnTo>
                <a:lnTo>
                  <a:pt x="289460" y="272833"/>
                </a:lnTo>
                <a:lnTo>
                  <a:pt x="291101" y="269535"/>
                </a:lnTo>
                <a:lnTo>
                  <a:pt x="204194" y="269535"/>
                </a:lnTo>
                <a:lnTo>
                  <a:pt x="175895" y="267715"/>
                </a:lnTo>
                <a:lnTo>
                  <a:pt x="150496" y="255135"/>
                </a:lnTo>
                <a:lnTo>
                  <a:pt x="132540" y="234505"/>
                </a:lnTo>
                <a:lnTo>
                  <a:pt x="123719" y="208819"/>
                </a:lnTo>
                <a:lnTo>
                  <a:pt x="123753" y="207118"/>
                </a:lnTo>
                <a:lnTo>
                  <a:pt x="125476" y="180339"/>
                </a:lnTo>
                <a:lnTo>
                  <a:pt x="138056" y="154939"/>
                </a:lnTo>
                <a:lnTo>
                  <a:pt x="158686" y="136969"/>
                </a:lnTo>
                <a:lnTo>
                  <a:pt x="184554" y="128047"/>
                </a:lnTo>
                <a:lnTo>
                  <a:pt x="289564" y="128047"/>
                </a:lnTo>
                <a:lnTo>
                  <a:pt x="268406" y="103731"/>
                </a:lnTo>
                <a:lnTo>
                  <a:pt x="225552" y="82423"/>
                </a:lnTo>
                <a:lnTo>
                  <a:pt x="177811" y="79414"/>
                </a:lnTo>
                <a:close/>
              </a:path>
              <a:path w="391795" h="394969" extrusionOk="0">
                <a:moveTo>
                  <a:pt x="373873" y="281431"/>
                </a:moveTo>
                <a:lnTo>
                  <a:pt x="326644" y="281431"/>
                </a:lnTo>
                <a:lnTo>
                  <a:pt x="373634" y="282320"/>
                </a:lnTo>
                <a:lnTo>
                  <a:pt x="373873" y="281431"/>
                </a:lnTo>
                <a:close/>
              </a:path>
              <a:path w="391795" h="394969" extrusionOk="0">
                <a:moveTo>
                  <a:pt x="289564" y="128047"/>
                </a:moveTo>
                <a:lnTo>
                  <a:pt x="184554" y="128047"/>
                </a:lnTo>
                <a:lnTo>
                  <a:pt x="212852" y="129793"/>
                </a:lnTo>
                <a:lnTo>
                  <a:pt x="238252" y="142448"/>
                </a:lnTo>
                <a:lnTo>
                  <a:pt x="256222" y="163115"/>
                </a:lnTo>
                <a:lnTo>
                  <a:pt x="265144" y="188997"/>
                </a:lnTo>
                <a:lnTo>
                  <a:pt x="263398" y="217296"/>
                </a:lnTo>
                <a:lnTo>
                  <a:pt x="250743" y="242695"/>
                </a:lnTo>
                <a:lnTo>
                  <a:pt x="230076" y="260651"/>
                </a:lnTo>
                <a:lnTo>
                  <a:pt x="204194" y="269535"/>
                </a:lnTo>
                <a:lnTo>
                  <a:pt x="291101" y="269535"/>
                </a:lnTo>
                <a:lnTo>
                  <a:pt x="310769" y="229996"/>
                </a:lnTo>
                <a:lnTo>
                  <a:pt x="313777" y="182256"/>
                </a:lnTo>
                <a:lnTo>
                  <a:pt x="298735" y="138588"/>
                </a:lnTo>
                <a:lnTo>
                  <a:pt x="289564" y="128047"/>
                </a:lnTo>
                <a:close/>
              </a:path>
              <a:path w="391795" h="394969" extrusionOk="0">
                <a:moveTo>
                  <a:pt x="116332" y="15239"/>
                </a:moveTo>
                <a:lnTo>
                  <a:pt x="65786" y="46736"/>
                </a:lnTo>
                <a:lnTo>
                  <a:pt x="80518" y="92075"/>
                </a:lnTo>
                <a:lnTo>
                  <a:pt x="74594" y="98720"/>
                </a:lnTo>
                <a:lnTo>
                  <a:pt x="69040" y="105711"/>
                </a:lnTo>
                <a:lnTo>
                  <a:pt x="63890" y="113059"/>
                </a:lnTo>
                <a:lnTo>
                  <a:pt x="59182" y="120776"/>
                </a:lnTo>
                <a:lnTo>
                  <a:pt x="80599" y="120776"/>
                </a:lnTo>
                <a:lnTo>
                  <a:pt x="107721" y="91001"/>
                </a:lnTo>
                <a:lnTo>
                  <a:pt x="144409" y="69826"/>
                </a:lnTo>
                <a:lnTo>
                  <a:pt x="186187" y="60679"/>
                </a:lnTo>
                <a:lnTo>
                  <a:pt x="273615" y="60679"/>
                </a:lnTo>
                <a:lnTo>
                  <a:pt x="273790" y="49402"/>
                </a:lnTo>
                <a:lnTo>
                  <a:pt x="151257" y="49402"/>
                </a:lnTo>
                <a:lnTo>
                  <a:pt x="151511" y="49275"/>
                </a:lnTo>
                <a:lnTo>
                  <a:pt x="116332" y="15239"/>
                </a:lnTo>
                <a:close/>
              </a:path>
              <a:path w="391795" h="394969" extrusionOk="0">
                <a:moveTo>
                  <a:pt x="348361" y="78486"/>
                </a:moveTo>
                <a:lnTo>
                  <a:pt x="304800" y="89407"/>
                </a:lnTo>
                <a:lnTo>
                  <a:pt x="354164" y="89407"/>
                </a:lnTo>
                <a:lnTo>
                  <a:pt x="348361" y="78486"/>
                </a:lnTo>
                <a:close/>
              </a:path>
              <a:path w="391795" h="394969" extrusionOk="0">
                <a:moveTo>
                  <a:pt x="273563" y="64007"/>
                </a:moveTo>
                <a:lnTo>
                  <a:pt x="272034" y="64007"/>
                </a:lnTo>
                <a:lnTo>
                  <a:pt x="273558" y="64388"/>
                </a:lnTo>
                <a:lnTo>
                  <a:pt x="273563" y="64007"/>
                </a:lnTo>
                <a:close/>
              </a:path>
              <a:path w="391795" h="394969" extrusionOk="0">
                <a:moveTo>
                  <a:pt x="216916" y="0"/>
                </a:moveTo>
                <a:lnTo>
                  <a:pt x="193040" y="42799"/>
                </a:lnTo>
                <a:lnTo>
                  <a:pt x="194564" y="43180"/>
                </a:lnTo>
                <a:lnTo>
                  <a:pt x="183475" y="43491"/>
                </a:lnTo>
                <a:lnTo>
                  <a:pt x="172529" y="44624"/>
                </a:lnTo>
                <a:lnTo>
                  <a:pt x="161774" y="46591"/>
                </a:lnTo>
                <a:lnTo>
                  <a:pt x="151257" y="49402"/>
                </a:lnTo>
                <a:lnTo>
                  <a:pt x="273790" y="49402"/>
                </a:lnTo>
                <a:lnTo>
                  <a:pt x="274320" y="15367"/>
                </a:lnTo>
                <a:lnTo>
                  <a:pt x="216916" y="0"/>
                </a:lnTo>
                <a:close/>
              </a:path>
              <a:path w="391795" h="394969" extrusionOk="0">
                <a:moveTo>
                  <a:pt x="391414" y="93471"/>
                </a:moveTo>
                <a:lnTo>
                  <a:pt x="390271" y="94742"/>
                </a:lnTo>
                <a:lnTo>
                  <a:pt x="390779" y="95631"/>
                </a:lnTo>
                <a:lnTo>
                  <a:pt x="391414" y="93471"/>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140" name="Google Shape;3140;p240"/>
          <p:cNvSpPr/>
          <p:nvPr/>
        </p:nvSpPr>
        <p:spPr>
          <a:xfrm>
            <a:off x="4946903" y="3370707"/>
            <a:ext cx="295275" cy="226695"/>
          </a:xfrm>
          <a:custGeom>
            <a:avLst/>
            <a:gdLst/>
            <a:ahLst/>
            <a:cxnLst/>
            <a:rect l="l" t="t" r="r" b="b"/>
            <a:pathLst>
              <a:path w="295275" h="226695" extrusionOk="0">
                <a:moveTo>
                  <a:pt x="271653" y="40005"/>
                </a:moveTo>
                <a:lnTo>
                  <a:pt x="23495" y="40005"/>
                </a:lnTo>
                <a:lnTo>
                  <a:pt x="14358" y="41856"/>
                </a:lnTo>
                <a:lnTo>
                  <a:pt x="6889" y="46910"/>
                </a:lnTo>
                <a:lnTo>
                  <a:pt x="1849" y="54417"/>
                </a:lnTo>
                <a:lnTo>
                  <a:pt x="0" y="63627"/>
                </a:lnTo>
                <a:lnTo>
                  <a:pt x="25" y="203327"/>
                </a:lnTo>
                <a:lnTo>
                  <a:pt x="1849" y="212336"/>
                </a:lnTo>
                <a:lnTo>
                  <a:pt x="6889" y="219805"/>
                </a:lnTo>
                <a:lnTo>
                  <a:pt x="14358" y="224845"/>
                </a:lnTo>
                <a:lnTo>
                  <a:pt x="23495" y="226695"/>
                </a:lnTo>
                <a:lnTo>
                  <a:pt x="271653" y="226695"/>
                </a:lnTo>
                <a:lnTo>
                  <a:pt x="280789" y="224845"/>
                </a:lnTo>
                <a:lnTo>
                  <a:pt x="288258" y="219805"/>
                </a:lnTo>
                <a:lnTo>
                  <a:pt x="293298" y="212336"/>
                </a:lnTo>
                <a:lnTo>
                  <a:pt x="295122" y="203327"/>
                </a:lnTo>
                <a:lnTo>
                  <a:pt x="177673" y="203327"/>
                </a:lnTo>
                <a:lnTo>
                  <a:pt x="152983" y="198354"/>
                </a:lnTo>
                <a:lnTo>
                  <a:pt x="132842" y="184785"/>
                </a:lnTo>
                <a:lnTo>
                  <a:pt x="119272" y="164643"/>
                </a:lnTo>
                <a:lnTo>
                  <a:pt x="114300" y="139954"/>
                </a:lnTo>
                <a:lnTo>
                  <a:pt x="119272" y="115337"/>
                </a:lnTo>
                <a:lnTo>
                  <a:pt x="132842" y="95234"/>
                </a:lnTo>
                <a:lnTo>
                  <a:pt x="152983" y="81678"/>
                </a:lnTo>
                <a:lnTo>
                  <a:pt x="177042" y="76835"/>
                </a:lnTo>
                <a:lnTo>
                  <a:pt x="102997" y="76835"/>
                </a:lnTo>
                <a:lnTo>
                  <a:pt x="102997" y="62611"/>
                </a:lnTo>
                <a:lnTo>
                  <a:pt x="239522" y="62611"/>
                </a:lnTo>
                <a:lnTo>
                  <a:pt x="239522" y="58039"/>
                </a:lnTo>
                <a:lnTo>
                  <a:pt x="294025" y="58039"/>
                </a:lnTo>
                <a:lnTo>
                  <a:pt x="293298" y="54417"/>
                </a:lnTo>
                <a:lnTo>
                  <a:pt x="288258" y="46910"/>
                </a:lnTo>
                <a:lnTo>
                  <a:pt x="280789" y="41856"/>
                </a:lnTo>
                <a:lnTo>
                  <a:pt x="271653" y="40005"/>
                </a:lnTo>
                <a:close/>
              </a:path>
              <a:path w="295275" h="226695" extrusionOk="0">
                <a:moveTo>
                  <a:pt x="239522" y="76708"/>
                </a:moveTo>
                <a:lnTo>
                  <a:pt x="177673" y="76708"/>
                </a:lnTo>
                <a:lnTo>
                  <a:pt x="202309" y="81678"/>
                </a:lnTo>
                <a:lnTo>
                  <a:pt x="222456" y="95234"/>
                </a:lnTo>
                <a:lnTo>
                  <a:pt x="236055" y="115337"/>
                </a:lnTo>
                <a:lnTo>
                  <a:pt x="241046" y="139954"/>
                </a:lnTo>
                <a:lnTo>
                  <a:pt x="236055" y="164643"/>
                </a:lnTo>
                <a:lnTo>
                  <a:pt x="222456" y="184785"/>
                </a:lnTo>
                <a:lnTo>
                  <a:pt x="202309" y="198354"/>
                </a:lnTo>
                <a:lnTo>
                  <a:pt x="177673" y="203327"/>
                </a:lnTo>
                <a:lnTo>
                  <a:pt x="295122" y="203327"/>
                </a:lnTo>
                <a:lnTo>
                  <a:pt x="295148" y="76835"/>
                </a:lnTo>
                <a:lnTo>
                  <a:pt x="239522" y="76835"/>
                </a:lnTo>
                <a:lnTo>
                  <a:pt x="239522" y="76708"/>
                </a:lnTo>
                <a:close/>
              </a:path>
              <a:path w="295275" h="226695" extrusionOk="0">
                <a:moveTo>
                  <a:pt x="177673" y="94615"/>
                </a:moveTo>
                <a:lnTo>
                  <a:pt x="159960" y="98180"/>
                </a:lnTo>
                <a:lnTo>
                  <a:pt x="145510" y="107902"/>
                </a:lnTo>
                <a:lnTo>
                  <a:pt x="135774" y="122314"/>
                </a:lnTo>
                <a:lnTo>
                  <a:pt x="132207" y="139954"/>
                </a:lnTo>
                <a:lnTo>
                  <a:pt x="135774" y="157666"/>
                </a:lnTo>
                <a:lnTo>
                  <a:pt x="145510" y="172116"/>
                </a:lnTo>
                <a:lnTo>
                  <a:pt x="159960" y="181852"/>
                </a:lnTo>
                <a:lnTo>
                  <a:pt x="177673" y="185420"/>
                </a:lnTo>
                <a:lnTo>
                  <a:pt x="195312" y="181852"/>
                </a:lnTo>
                <a:lnTo>
                  <a:pt x="209724" y="172116"/>
                </a:lnTo>
                <a:lnTo>
                  <a:pt x="219446" y="157666"/>
                </a:lnTo>
                <a:lnTo>
                  <a:pt x="223012" y="139954"/>
                </a:lnTo>
                <a:lnTo>
                  <a:pt x="219446" y="122314"/>
                </a:lnTo>
                <a:lnTo>
                  <a:pt x="209724" y="107902"/>
                </a:lnTo>
                <a:lnTo>
                  <a:pt x="195312" y="98180"/>
                </a:lnTo>
                <a:lnTo>
                  <a:pt x="177673" y="94615"/>
                </a:lnTo>
                <a:close/>
              </a:path>
              <a:path w="295275" h="226695" extrusionOk="0">
                <a:moveTo>
                  <a:pt x="239522" y="62611"/>
                </a:moveTo>
                <a:lnTo>
                  <a:pt x="123062" y="62611"/>
                </a:lnTo>
                <a:lnTo>
                  <a:pt x="123062" y="76835"/>
                </a:lnTo>
                <a:lnTo>
                  <a:pt x="177042" y="76835"/>
                </a:lnTo>
                <a:lnTo>
                  <a:pt x="177673" y="76708"/>
                </a:lnTo>
                <a:lnTo>
                  <a:pt x="239522" y="76708"/>
                </a:lnTo>
                <a:lnTo>
                  <a:pt x="239522" y="62611"/>
                </a:lnTo>
                <a:close/>
              </a:path>
              <a:path w="295275" h="226695" extrusionOk="0">
                <a:moveTo>
                  <a:pt x="294025" y="58039"/>
                </a:moveTo>
                <a:lnTo>
                  <a:pt x="278003" y="58039"/>
                </a:lnTo>
                <a:lnTo>
                  <a:pt x="278003" y="76835"/>
                </a:lnTo>
                <a:lnTo>
                  <a:pt x="295148" y="76835"/>
                </a:lnTo>
                <a:lnTo>
                  <a:pt x="295148" y="63627"/>
                </a:lnTo>
                <a:lnTo>
                  <a:pt x="294025" y="58039"/>
                </a:lnTo>
                <a:close/>
              </a:path>
              <a:path w="295275" h="226695" extrusionOk="0">
                <a:moveTo>
                  <a:pt x="78105" y="24765"/>
                </a:moveTo>
                <a:lnTo>
                  <a:pt x="30353" y="24765"/>
                </a:lnTo>
                <a:lnTo>
                  <a:pt x="28448" y="26670"/>
                </a:lnTo>
                <a:lnTo>
                  <a:pt x="28448" y="40005"/>
                </a:lnTo>
                <a:lnTo>
                  <a:pt x="80010" y="40005"/>
                </a:lnTo>
                <a:lnTo>
                  <a:pt x="80010" y="26670"/>
                </a:lnTo>
                <a:lnTo>
                  <a:pt x="78105" y="24765"/>
                </a:lnTo>
                <a:close/>
              </a:path>
              <a:path w="295275" h="226695" extrusionOk="0">
                <a:moveTo>
                  <a:pt x="225425" y="0"/>
                </a:moveTo>
                <a:lnTo>
                  <a:pt x="129921" y="0"/>
                </a:lnTo>
                <a:lnTo>
                  <a:pt x="126111" y="3683"/>
                </a:lnTo>
                <a:lnTo>
                  <a:pt x="126111" y="40005"/>
                </a:lnTo>
                <a:lnTo>
                  <a:pt x="147574" y="40005"/>
                </a:lnTo>
                <a:lnTo>
                  <a:pt x="147574" y="10033"/>
                </a:lnTo>
                <a:lnTo>
                  <a:pt x="229235" y="10033"/>
                </a:lnTo>
                <a:lnTo>
                  <a:pt x="229235" y="3683"/>
                </a:lnTo>
                <a:lnTo>
                  <a:pt x="225425" y="0"/>
                </a:lnTo>
                <a:close/>
              </a:path>
              <a:path w="295275" h="226695" extrusionOk="0">
                <a:moveTo>
                  <a:pt x="229235" y="10033"/>
                </a:moveTo>
                <a:lnTo>
                  <a:pt x="207645" y="10033"/>
                </a:lnTo>
                <a:lnTo>
                  <a:pt x="207645" y="40005"/>
                </a:lnTo>
                <a:lnTo>
                  <a:pt x="229235" y="40005"/>
                </a:lnTo>
                <a:lnTo>
                  <a:pt x="229235" y="10033"/>
                </a:lnTo>
                <a:close/>
              </a:path>
            </a:pathLst>
          </a:custGeom>
          <a:solidFill>
            <a:srgbClr val="FFFFF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141" name="Google Shape;3141;p240"/>
          <p:cNvSpPr txBox="1"/>
          <p:nvPr/>
        </p:nvSpPr>
        <p:spPr>
          <a:xfrm>
            <a:off x="695655" y="1768855"/>
            <a:ext cx="2308225" cy="1374140"/>
          </a:xfrm>
          <a:prstGeom prst="rect">
            <a:avLst/>
          </a:prstGeom>
          <a:noFill/>
          <a:ln>
            <a:noFill/>
          </a:ln>
        </p:spPr>
        <p:txBody>
          <a:bodyPr spcFirstLastPara="1" wrap="square" lIns="0" tIns="29200" rIns="0" bIns="0" anchor="t" anchorCtr="0">
            <a:noAutofit/>
          </a:bodyPr>
          <a:lstStyle/>
          <a:p>
            <a:pPr marL="12700" marR="5715" lvl="0" indent="1199515" algn="just" rtl="0">
              <a:lnSpc>
                <a:spcPct val="109400"/>
              </a:lnSpc>
              <a:spcBef>
                <a:spcPts val="0"/>
              </a:spcBef>
              <a:spcAft>
                <a:spcPts val="0"/>
              </a:spcAft>
              <a:buClr>
                <a:srgbClr val="000000"/>
              </a:buClr>
              <a:buSzPts val="1200"/>
              <a:buFont typeface="Arial"/>
              <a:buNone/>
            </a:pPr>
            <a:r>
              <a:rPr lang="en-US" sz="1200" b="1" i="0" u="none" strike="noStrike" cap="none">
                <a:solidFill>
                  <a:srgbClr val="31ADB8"/>
                </a:solidFill>
                <a:latin typeface="Calibri"/>
                <a:ea typeface="Calibri"/>
                <a:cs typeface="Calibri"/>
                <a:sym typeface="Calibri"/>
              </a:rPr>
              <a:t>Sifat Kepribadian  </a:t>
            </a:r>
            <a:r>
              <a:rPr lang="en-US" sz="1200" b="0" i="0" u="none" strike="noStrike" cap="none">
                <a:solidFill>
                  <a:srgbClr val="404040"/>
                </a:solidFill>
                <a:latin typeface="Calibri"/>
                <a:ea typeface="Calibri"/>
                <a:cs typeface="Calibri"/>
                <a:sym typeface="Calibri"/>
              </a:rPr>
              <a:t>Pembawaan yang relatif berlangsung  lama; kecendrungan untuk </a:t>
            </a:r>
            <a:r>
              <a:rPr lang="en-US" sz="1200" b="1" i="0" u="none" strike="noStrike" cap="none">
                <a:solidFill>
                  <a:srgbClr val="404040"/>
                </a:solidFill>
                <a:latin typeface="Calibri"/>
                <a:ea typeface="Calibri"/>
                <a:cs typeface="Calibri"/>
                <a:sym typeface="Calibri"/>
              </a:rPr>
              <a:t>berbuat,</a:t>
            </a:r>
            <a:endParaRPr sz="1200" b="0" i="0" u="none" strike="noStrike" cap="none">
              <a:solidFill>
                <a:schemeClr val="dk1"/>
              </a:solidFill>
              <a:latin typeface="Calibri"/>
              <a:ea typeface="Calibri"/>
              <a:cs typeface="Calibri"/>
              <a:sym typeface="Calibri"/>
            </a:endParaRPr>
          </a:p>
          <a:p>
            <a:pPr marL="93345" marR="5080" lvl="0" indent="99060" algn="r" rtl="0">
              <a:lnSpc>
                <a:spcPct val="100000"/>
              </a:lnSpc>
              <a:spcBef>
                <a:spcPts val="0"/>
              </a:spcBef>
              <a:spcAft>
                <a:spcPts val="0"/>
              </a:spcAft>
              <a:buClr>
                <a:srgbClr val="000000"/>
              </a:buClr>
              <a:buSzPts val="1200"/>
              <a:buFont typeface="Arial"/>
              <a:buNone/>
            </a:pPr>
            <a:r>
              <a:rPr lang="en-US" sz="1200" b="1" i="0" u="none" strike="noStrike" cap="none">
                <a:solidFill>
                  <a:srgbClr val="404040"/>
                </a:solidFill>
                <a:latin typeface="Calibri"/>
                <a:ea typeface="Calibri"/>
                <a:cs typeface="Calibri"/>
                <a:sym typeface="Calibri"/>
              </a:rPr>
              <a:t>berpikir, dan merasa melalui cara  tertentu pada situasi tertentu </a:t>
            </a:r>
            <a:r>
              <a:rPr lang="en-US" sz="1200" b="0" i="0" u="none" strike="noStrike" cap="none">
                <a:solidFill>
                  <a:srgbClr val="404040"/>
                </a:solidFill>
                <a:latin typeface="Calibri"/>
                <a:ea typeface="Calibri"/>
                <a:cs typeface="Calibri"/>
                <a:sym typeface="Calibri"/>
              </a:rPr>
              <a:t>yang  dapat membedakan individu satu  dengan individu lainnya</a:t>
            </a:r>
            <a:endParaRPr sz="1200" b="0" i="0" u="none" strike="noStrike" cap="none">
              <a:solidFill>
                <a:schemeClr val="dk1"/>
              </a:solidFill>
              <a:latin typeface="Calibri"/>
              <a:ea typeface="Calibri"/>
              <a:cs typeface="Calibri"/>
              <a:sym typeface="Calibri"/>
            </a:endParaRPr>
          </a:p>
        </p:txBody>
      </p:sp>
      <p:sp>
        <p:nvSpPr>
          <p:cNvPr id="3142" name="Google Shape;3142;p240"/>
          <p:cNvSpPr txBox="1"/>
          <p:nvPr/>
        </p:nvSpPr>
        <p:spPr>
          <a:xfrm>
            <a:off x="669747" y="3569614"/>
            <a:ext cx="2332990" cy="825500"/>
          </a:xfrm>
          <a:prstGeom prst="rect">
            <a:avLst/>
          </a:prstGeom>
          <a:noFill/>
          <a:ln>
            <a:noFill/>
          </a:ln>
        </p:spPr>
        <p:txBody>
          <a:bodyPr spcFirstLastPara="1" wrap="square" lIns="0" tIns="29200" rIns="0" bIns="0" anchor="t" anchorCtr="0">
            <a:noAutofit/>
          </a:bodyPr>
          <a:lstStyle/>
          <a:p>
            <a:pPr marL="12700" marR="5080" lvl="0" indent="1233170" algn="r" rtl="0">
              <a:lnSpc>
                <a:spcPct val="109400"/>
              </a:lnSpc>
              <a:spcBef>
                <a:spcPts val="0"/>
              </a:spcBef>
              <a:spcAft>
                <a:spcPts val="0"/>
              </a:spcAft>
              <a:buClr>
                <a:srgbClr val="000000"/>
              </a:buClr>
              <a:buSzPts val="1200"/>
              <a:buFont typeface="Arial"/>
              <a:buNone/>
            </a:pPr>
            <a:r>
              <a:rPr lang="en-US" sz="1200" b="1" i="0" u="none" strike="noStrike" cap="none">
                <a:solidFill>
                  <a:srgbClr val="31ADB8"/>
                </a:solidFill>
                <a:latin typeface="Calibri"/>
                <a:ea typeface="Calibri"/>
                <a:cs typeface="Calibri"/>
                <a:sym typeface="Calibri"/>
              </a:rPr>
              <a:t>Tipe Kepribadian  </a:t>
            </a:r>
            <a:r>
              <a:rPr lang="en-US" sz="1200" b="0" i="0" u="none" strike="noStrike" cap="none">
                <a:solidFill>
                  <a:srgbClr val="404040"/>
                </a:solidFill>
                <a:latin typeface="Calibri"/>
                <a:ea typeface="Calibri"/>
                <a:cs typeface="Calibri"/>
                <a:sym typeface="Calibri"/>
              </a:rPr>
              <a:t>Deskripsi umum individu, seperti tipe  menghindar, memiliki ketertarikan</a:t>
            </a:r>
            <a:endParaRPr sz="1200" b="0" i="0" u="none" strike="noStrike" cap="none">
              <a:solidFill>
                <a:schemeClr val="dk1"/>
              </a:solidFill>
              <a:latin typeface="Calibri"/>
              <a:ea typeface="Calibri"/>
              <a:cs typeface="Calibri"/>
              <a:sym typeface="Calibri"/>
            </a:endParaRPr>
          </a:p>
          <a:p>
            <a:pPr marL="0" marR="5080" lvl="0" indent="0" algn="r" rtl="0">
              <a:lnSpc>
                <a:spcPct val="100000"/>
              </a:lnSpc>
              <a:spcBef>
                <a:spcPts val="0"/>
              </a:spcBef>
              <a:spcAft>
                <a:spcPts val="0"/>
              </a:spcAft>
              <a:buClr>
                <a:srgbClr val="000000"/>
              </a:buClr>
              <a:buSzPts val="1200"/>
              <a:buFont typeface="Arial"/>
              <a:buNone/>
            </a:pPr>
            <a:r>
              <a:rPr lang="en-US" sz="1200" b="0" i="0" u="none" strike="noStrike" cap="none">
                <a:solidFill>
                  <a:srgbClr val="404040"/>
                </a:solidFill>
                <a:latin typeface="Calibri"/>
                <a:ea typeface="Calibri"/>
                <a:cs typeface="Calibri"/>
                <a:sym typeface="Calibri"/>
              </a:rPr>
              <a:t>sosial yang rendah, dll</a:t>
            </a:r>
            <a:endParaRPr sz="1200" b="0" i="0" u="none" strike="noStrike" cap="none">
              <a:solidFill>
                <a:schemeClr val="dk1"/>
              </a:solidFill>
              <a:latin typeface="Calibri"/>
              <a:ea typeface="Calibri"/>
              <a:cs typeface="Calibri"/>
              <a:sym typeface="Calibri"/>
            </a:endParaRPr>
          </a:p>
        </p:txBody>
      </p:sp>
      <p:sp>
        <p:nvSpPr>
          <p:cNvPr id="3143" name="Google Shape;3143;p240"/>
          <p:cNvSpPr txBox="1"/>
          <p:nvPr/>
        </p:nvSpPr>
        <p:spPr>
          <a:xfrm>
            <a:off x="8122411" y="2020061"/>
            <a:ext cx="456565" cy="208279"/>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404040"/>
                </a:solidFill>
                <a:latin typeface="Calibri"/>
                <a:ea typeface="Calibri"/>
                <a:cs typeface="Calibri"/>
                <a:sym typeface="Calibri"/>
              </a:rPr>
              <a:t>seperti</a:t>
            </a:r>
            <a:endParaRPr sz="1200" b="0" i="0" u="none" strike="noStrike" cap="none">
              <a:solidFill>
                <a:schemeClr val="dk1"/>
              </a:solidFill>
              <a:latin typeface="Calibri"/>
              <a:ea typeface="Calibri"/>
              <a:cs typeface="Calibri"/>
              <a:sym typeface="Calibri"/>
            </a:endParaRPr>
          </a:p>
        </p:txBody>
      </p:sp>
      <p:sp>
        <p:nvSpPr>
          <p:cNvPr id="3144" name="Google Shape;3144;p240"/>
          <p:cNvSpPr txBox="1"/>
          <p:nvPr/>
        </p:nvSpPr>
        <p:spPr>
          <a:xfrm>
            <a:off x="6195821" y="1768855"/>
            <a:ext cx="1861820" cy="643255"/>
          </a:xfrm>
          <a:prstGeom prst="rect">
            <a:avLst/>
          </a:prstGeom>
          <a:noFill/>
          <a:ln>
            <a:noFill/>
          </a:ln>
        </p:spPr>
        <p:txBody>
          <a:bodyPr spcFirstLastPara="1" wrap="square" lIns="0" tIns="29200" rIns="0" bIns="0" anchor="t" anchorCtr="0">
            <a:noAutofit/>
          </a:bodyPr>
          <a:lstStyle/>
          <a:p>
            <a:pPr marL="12700" marR="5080" lvl="0" indent="0" algn="l" rtl="0">
              <a:lnSpc>
                <a:spcPct val="109400"/>
              </a:lnSpc>
              <a:spcBef>
                <a:spcPts val="0"/>
              </a:spcBef>
              <a:spcAft>
                <a:spcPts val="0"/>
              </a:spcAft>
              <a:buClr>
                <a:srgbClr val="000000"/>
              </a:buClr>
              <a:buSzPts val="1200"/>
              <a:buFont typeface="Arial"/>
              <a:buNone/>
            </a:pPr>
            <a:r>
              <a:rPr lang="en-US" sz="1200" b="1" i="0" u="none" strike="noStrike" cap="none">
                <a:solidFill>
                  <a:srgbClr val="31ADB8"/>
                </a:solidFill>
                <a:latin typeface="Calibri"/>
                <a:ea typeface="Calibri"/>
                <a:cs typeface="Calibri"/>
                <a:sym typeface="Calibri"/>
              </a:rPr>
              <a:t>Aspek lain Kepribadian  </a:t>
            </a:r>
            <a:r>
              <a:rPr lang="en-US" sz="1200" b="0" i="0" u="none" strike="noStrike" cap="none">
                <a:solidFill>
                  <a:srgbClr val="404040"/>
                </a:solidFill>
                <a:latin typeface="Calibri"/>
                <a:ea typeface="Calibri"/>
                <a:cs typeface="Calibri"/>
                <a:sym typeface="Calibri"/>
              </a:rPr>
              <a:t>Aspek lain dari kepribadian  konsep diri, dll</a:t>
            </a:r>
            <a:endParaRPr sz="1200" b="0" i="0" u="none" strike="noStrike" cap="none">
              <a:solidFill>
                <a:schemeClr val="dk1"/>
              </a:solidFill>
              <a:latin typeface="Calibri"/>
              <a:ea typeface="Calibri"/>
              <a:cs typeface="Calibri"/>
              <a:sym typeface="Calibri"/>
            </a:endParaRPr>
          </a:p>
        </p:txBody>
      </p:sp>
      <p:sp>
        <p:nvSpPr>
          <p:cNvPr id="3145" name="Google Shape;3145;p240"/>
          <p:cNvSpPr txBox="1"/>
          <p:nvPr/>
        </p:nvSpPr>
        <p:spPr>
          <a:xfrm>
            <a:off x="6195821" y="3569614"/>
            <a:ext cx="2200275" cy="643255"/>
          </a:xfrm>
          <a:prstGeom prst="rect">
            <a:avLst/>
          </a:prstGeom>
          <a:noFill/>
          <a:ln>
            <a:noFill/>
          </a:ln>
        </p:spPr>
        <p:txBody>
          <a:bodyPr spcFirstLastPara="1" wrap="square" lIns="0" tIns="46350" rIns="0" bIns="0" anchor="t" anchorCtr="0">
            <a:noAutofit/>
          </a:bodyPr>
          <a:lstStyle/>
          <a:p>
            <a:pPr marL="12700" marR="0" lvl="0" indent="0" algn="l" rtl="0">
              <a:lnSpc>
                <a:spcPct val="100000"/>
              </a:lnSpc>
              <a:spcBef>
                <a:spcPts val="0"/>
              </a:spcBef>
              <a:spcAft>
                <a:spcPts val="0"/>
              </a:spcAft>
              <a:buClr>
                <a:srgbClr val="000000"/>
              </a:buClr>
              <a:buSzPts val="1200"/>
              <a:buFont typeface="Arial"/>
              <a:buNone/>
            </a:pPr>
            <a:r>
              <a:rPr lang="en-US" sz="1200" b="1" i="0" u="none" strike="noStrike" cap="none">
                <a:solidFill>
                  <a:srgbClr val="31ADB8"/>
                </a:solidFill>
                <a:latin typeface="Calibri"/>
                <a:ea typeface="Calibri"/>
                <a:cs typeface="Calibri"/>
                <a:sym typeface="Calibri"/>
              </a:rPr>
              <a:t>Situasi Kepribadian</a:t>
            </a:r>
            <a:endParaRPr sz="1200" b="0" i="0" u="none" strike="noStrike" cap="none">
              <a:solidFill>
                <a:schemeClr val="dk1"/>
              </a:solidFill>
              <a:latin typeface="Calibri"/>
              <a:ea typeface="Calibri"/>
              <a:cs typeface="Calibri"/>
              <a:sym typeface="Calibri"/>
            </a:endParaRPr>
          </a:p>
          <a:p>
            <a:pPr marL="12700" marR="0" lvl="0" indent="0" algn="l" rtl="0">
              <a:lnSpc>
                <a:spcPct val="100000"/>
              </a:lnSpc>
              <a:spcBef>
                <a:spcPts val="270"/>
              </a:spcBef>
              <a:spcAft>
                <a:spcPts val="0"/>
              </a:spcAft>
              <a:buClr>
                <a:srgbClr val="000000"/>
              </a:buClr>
              <a:buSzPts val="1200"/>
              <a:buFont typeface="Arial"/>
              <a:buNone/>
            </a:pPr>
            <a:r>
              <a:rPr lang="en-US" sz="1200" b="0" i="0" u="none" strike="noStrike" cap="none">
                <a:solidFill>
                  <a:srgbClr val="404040"/>
                </a:solidFill>
                <a:latin typeface="Calibri"/>
                <a:ea typeface="Calibri"/>
                <a:cs typeface="Calibri"/>
                <a:sym typeface="Calibri"/>
              </a:rPr>
              <a:t>Reaksi emosional yang terjadi pada</a:t>
            </a:r>
            <a:endParaRPr sz="1200" b="0" i="0" u="none" strike="noStrike" cap="none">
              <a:solidFill>
                <a:schemeClr val="dk1"/>
              </a:solidFill>
              <a:latin typeface="Calibri"/>
              <a:ea typeface="Calibri"/>
              <a:cs typeface="Calibri"/>
              <a:sym typeface="Calibri"/>
            </a:endParaRPr>
          </a:p>
          <a:p>
            <a:pPr marL="12700" marR="0" lvl="0" indent="0" algn="l" rtl="0">
              <a:lnSpc>
                <a:spcPct val="100000"/>
              </a:lnSpc>
              <a:spcBef>
                <a:spcPts val="5"/>
              </a:spcBef>
              <a:spcAft>
                <a:spcPts val="0"/>
              </a:spcAft>
              <a:buClr>
                <a:srgbClr val="000000"/>
              </a:buClr>
              <a:buSzPts val="1200"/>
              <a:buFont typeface="Arial"/>
              <a:buNone/>
            </a:pPr>
            <a:r>
              <a:rPr lang="en-US" sz="1200" b="0" i="0" u="none" strike="noStrike" cap="none">
                <a:solidFill>
                  <a:srgbClr val="404040"/>
                </a:solidFill>
                <a:latin typeface="Calibri"/>
                <a:ea typeface="Calibri"/>
                <a:cs typeface="Calibri"/>
                <a:sym typeface="Calibri"/>
              </a:rPr>
              <a:t>berbagai situasi.</a:t>
            </a:r>
            <a:endParaRPr sz="1200" b="0" i="0" u="none" strike="noStrike" cap="none">
              <a:solidFill>
                <a:schemeClr val="dk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149"/>
        <p:cNvGrpSpPr/>
        <p:nvPr/>
      </p:nvGrpSpPr>
      <p:grpSpPr>
        <a:xfrm>
          <a:off x="0" y="0"/>
          <a:ext cx="0" cy="0"/>
          <a:chOff x="0" y="0"/>
          <a:chExt cx="0" cy="0"/>
        </a:xfrm>
      </p:grpSpPr>
      <p:sp>
        <p:nvSpPr>
          <p:cNvPr id="3150" name="Google Shape;3150;p241"/>
          <p:cNvSpPr/>
          <p:nvPr/>
        </p:nvSpPr>
        <p:spPr>
          <a:xfrm>
            <a:off x="0" y="4963502"/>
            <a:ext cx="9144000" cy="180340"/>
          </a:xfrm>
          <a:custGeom>
            <a:avLst/>
            <a:gdLst/>
            <a:ahLst/>
            <a:cxnLst/>
            <a:rect l="l" t="t" r="r" b="b"/>
            <a:pathLst>
              <a:path w="9144000" h="180339" extrusionOk="0">
                <a:moveTo>
                  <a:pt x="0" y="179997"/>
                </a:moveTo>
                <a:lnTo>
                  <a:pt x="9144000" y="179997"/>
                </a:lnTo>
                <a:lnTo>
                  <a:pt x="9144000" y="0"/>
                </a:lnTo>
                <a:lnTo>
                  <a:pt x="0" y="0"/>
                </a:lnTo>
                <a:lnTo>
                  <a:pt x="0" y="179997"/>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151" name="Google Shape;3151;p241"/>
          <p:cNvSpPr/>
          <p:nvPr/>
        </p:nvSpPr>
        <p:spPr>
          <a:xfrm>
            <a:off x="0" y="36008"/>
            <a:ext cx="9144000" cy="0"/>
          </a:xfrm>
          <a:custGeom>
            <a:avLst/>
            <a:gdLst/>
            <a:ahLst/>
            <a:cxnLst/>
            <a:rect l="l" t="t" r="r" b="b"/>
            <a:pathLst>
              <a:path w="9144000" h="120000" extrusionOk="0">
                <a:moveTo>
                  <a:pt x="0" y="0"/>
                </a:moveTo>
                <a:lnTo>
                  <a:pt x="9144000" y="0"/>
                </a:lnTo>
              </a:path>
            </a:pathLst>
          </a:custGeom>
          <a:noFill/>
          <a:ln w="72000" cap="flat" cmpd="sng">
            <a:solidFill>
              <a:srgbClr val="31ADB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152" name="Google Shape;3152;p241"/>
          <p:cNvSpPr txBox="1">
            <a:spLocks noGrp="1"/>
          </p:cNvSpPr>
          <p:nvPr>
            <p:ph type="title"/>
          </p:nvPr>
        </p:nvSpPr>
        <p:spPr>
          <a:xfrm>
            <a:off x="1256182" y="95453"/>
            <a:ext cx="6632575" cy="574675"/>
          </a:xfrm>
          <a:prstGeom prst="rect">
            <a:avLst/>
          </a:prstGeom>
          <a:noFill/>
          <a:ln>
            <a:noFill/>
          </a:ln>
        </p:spPr>
        <p:txBody>
          <a:bodyPr spcFirstLastPara="1" wrap="square" lIns="0" tIns="12700" rIns="0" bIns="0" anchor="ctr" anchorCtr="0">
            <a:noAutofit/>
          </a:bodyPr>
          <a:lstStyle/>
          <a:p>
            <a:pPr marL="12700" lvl="0" indent="0" algn="l" rtl="0">
              <a:lnSpc>
                <a:spcPct val="100000"/>
              </a:lnSpc>
              <a:spcBef>
                <a:spcPts val="0"/>
              </a:spcBef>
              <a:spcAft>
                <a:spcPts val="0"/>
              </a:spcAft>
              <a:buClr>
                <a:srgbClr val="404040"/>
              </a:buClr>
              <a:buSzPts val="3600"/>
              <a:buFont typeface="Calibri"/>
              <a:buNone/>
            </a:pPr>
            <a:r>
              <a:rPr lang="en-US" sz="3600">
                <a:solidFill>
                  <a:srgbClr val="404040"/>
                </a:solidFill>
                <a:latin typeface="Calibri"/>
                <a:ea typeface="Calibri"/>
                <a:cs typeface="Calibri"/>
                <a:sym typeface="Calibri"/>
              </a:rPr>
              <a:t>SEJARAH TES KEPRIBADIAN BERSTRUKTUR</a:t>
            </a:r>
            <a:endParaRPr sz="3600">
              <a:latin typeface="Calibri"/>
              <a:ea typeface="Calibri"/>
              <a:cs typeface="Calibri"/>
              <a:sym typeface="Calibri"/>
            </a:endParaRPr>
          </a:p>
        </p:txBody>
      </p:sp>
      <p:sp>
        <p:nvSpPr>
          <p:cNvPr id="3153" name="Google Shape;3153;p241"/>
          <p:cNvSpPr txBox="1"/>
          <p:nvPr/>
        </p:nvSpPr>
        <p:spPr>
          <a:xfrm>
            <a:off x="967536" y="2710942"/>
            <a:ext cx="641350" cy="391160"/>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2400"/>
              <a:buFont typeface="Arial"/>
              <a:buNone/>
            </a:pPr>
            <a:r>
              <a:rPr lang="en-US" sz="2400" b="1" i="0" u="none" strike="noStrike" cap="none">
                <a:solidFill>
                  <a:srgbClr val="31ADB8"/>
                </a:solidFill>
                <a:latin typeface="Calibri"/>
                <a:ea typeface="Calibri"/>
                <a:cs typeface="Calibri"/>
                <a:sym typeface="Calibri"/>
              </a:rPr>
              <a:t>1920</a:t>
            </a:r>
            <a:endParaRPr sz="2400" b="0" i="0" u="none" strike="noStrike" cap="none">
              <a:solidFill>
                <a:schemeClr val="dk1"/>
              </a:solidFill>
              <a:latin typeface="Calibri"/>
              <a:ea typeface="Calibri"/>
              <a:cs typeface="Calibri"/>
              <a:sym typeface="Calibri"/>
            </a:endParaRPr>
          </a:p>
        </p:txBody>
      </p:sp>
      <p:sp>
        <p:nvSpPr>
          <p:cNvPr id="3154" name="Google Shape;3154;p241"/>
          <p:cNvSpPr txBox="1"/>
          <p:nvPr/>
        </p:nvSpPr>
        <p:spPr>
          <a:xfrm>
            <a:off x="2609214" y="2710942"/>
            <a:ext cx="641350" cy="391160"/>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2400"/>
              <a:buFont typeface="Arial"/>
              <a:buNone/>
            </a:pPr>
            <a:r>
              <a:rPr lang="en-US" sz="2400" b="1" i="0" u="none" strike="noStrike" cap="none">
                <a:solidFill>
                  <a:srgbClr val="31ADB8"/>
                </a:solidFill>
                <a:latin typeface="Calibri"/>
                <a:ea typeface="Calibri"/>
                <a:cs typeface="Calibri"/>
                <a:sym typeface="Calibri"/>
              </a:rPr>
              <a:t>1943</a:t>
            </a:r>
            <a:endParaRPr sz="2400" b="0" i="0" u="none" strike="noStrike" cap="none">
              <a:solidFill>
                <a:schemeClr val="dk1"/>
              </a:solidFill>
              <a:latin typeface="Calibri"/>
              <a:ea typeface="Calibri"/>
              <a:cs typeface="Calibri"/>
              <a:sym typeface="Calibri"/>
            </a:endParaRPr>
          </a:p>
        </p:txBody>
      </p:sp>
      <p:sp>
        <p:nvSpPr>
          <p:cNvPr id="3155" name="Google Shape;3155;p241"/>
          <p:cNvSpPr txBox="1"/>
          <p:nvPr/>
        </p:nvSpPr>
        <p:spPr>
          <a:xfrm>
            <a:off x="4251197" y="2710942"/>
            <a:ext cx="641350" cy="391160"/>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2400"/>
              <a:buFont typeface="Arial"/>
              <a:buNone/>
            </a:pPr>
            <a:r>
              <a:rPr lang="en-US" sz="2400" b="1" i="0" u="none" strike="noStrike" cap="none">
                <a:solidFill>
                  <a:srgbClr val="31ADB8"/>
                </a:solidFill>
                <a:latin typeface="Calibri"/>
                <a:ea typeface="Calibri"/>
                <a:cs typeface="Calibri"/>
                <a:sym typeface="Calibri"/>
              </a:rPr>
              <a:t>1954</a:t>
            </a:r>
            <a:endParaRPr sz="2400" b="0" i="0" u="none" strike="noStrike" cap="none">
              <a:solidFill>
                <a:schemeClr val="dk1"/>
              </a:solidFill>
              <a:latin typeface="Calibri"/>
              <a:ea typeface="Calibri"/>
              <a:cs typeface="Calibri"/>
              <a:sym typeface="Calibri"/>
            </a:endParaRPr>
          </a:p>
        </p:txBody>
      </p:sp>
      <p:sp>
        <p:nvSpPr>
          <p:cNvPr id="3156" name="Google Shape;3156;p241"/>
          <p:cNvSpPr txBox="1"/>
          <p:nvPr/>
        </p:nvSpPr>
        <p:spPr>
          <a:xfrm>
            <a:off x="5892800" y="2710942"/>
            <a:ext cx="641350" cy="391160"/>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2400"/>
              <a:buFont typeface="Arial"/>
              <a:buNone/>
            </a:pPr>
            <a:r>
              <a:rPr lang="en-US" sz="2400" b="1" i="0" u="none" strike="noStrike" cap="none">
                <a:solidFill>
                  <a:srgbClr val="31ADB8"/>
                </a:solidFill>
                <a:latin typeface="Calibri"/>
                <a:ea typeface="Calibri"/>
                <a:cs typeface="Calibri"/>
                <a:sym typeface="Calibri"/>
              </a:rPr>
              <a:t>1995</a:t>
            </a:r>
            <a:endParaRPr sz="2400" b="0" i="0" u="none" strike="noStrike" cap="none">
              <a:solidFill>
                <a:schemeClr val="dk1"/>
              </a:solidFill>
              <a:latin typeface="Calibri"/>
              <a:ea typeface="Calibri"/>
              <a:cs typeface="Calibri"/>
              <a:sym typeface="Calibri"/>
            </a:endParaRPr>
          </a:p>
        </p:txBody>
      </p:sp>
      <p:sp>
        <p:nvSpPr>
          <p:cNvPr id="3157" name="Google Shape;3157;p241"/>
          <p:cNvSpPr/>
          <p:nvPr/>
        </p:nvSpPr>
        <p:spPr>
          <a:xfrm>
            <a:off x="1713738" y="2927671"/>
            <a:ext cx="792480" cy="0"/>
          </a:xfrm>
          <a:custGeom>
            <a:avLst/>
            <a:gdLst/>
            <a:ahLst/>
            <a:cxnLst/>
            <a:rect l="l" t="t" r="r" b="b"/>
            <a:pathLst>
              <a:path w="792480" h="120000" extrusionOk="0">
                <a:moveTo>
                  <a:pt x="0" y="0"/>
                </a:moveTo>
                <a:lnTo>
                  <a:pt x="791997" y="0"/>
                </a:lnTo>
              </a:path>
            </a:pathLst>
          </a:custGeom>
          <a:noFill/>
          <a:ln w="72000" cap="flat" cmpd="sng">
            <a:solidFill>
              <a:srgbClr val="31ADB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158" name="Google Shape;3158;p241"/>
          <p:cNvSpPr/>
          <p:nvPr/>
        </p:nvSpPr>
        <p:spPr>
          <a:xfrm>
            <a:off x="3355213" y="2927671"/>
            <a:ext cx="792480" cy="0"/>
          </a:xfrm>
          <a:custGeom>
            <a:avLst/>
            <a:gdLst/>
            <a:ahLst/>
            <a:cxnLst/>
            <a:rect l="l" t="t" r="r" b="b"/>
            <a:pathLst>
              <a:path w="792479" h="120000" extrusionOk="0">
                <a:moveTo>
                  <a:pt x="0" y="0"/>
                </a:moveTo>
                <a:lnTo>
                  <a:pt x="791997" y="0"/>
                </a:lnTo>
              </a:path>
            </a:pathLst>
          </a:custGeom>
          <a:noFill/>
          <a:ln w="72000" cap="flat" cmpd="sng">
            <a:solidFill>
              <a:srgbClr val="31ADB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159" name="Google Shape;3159;p241"/>
          <p:cNvSpPr/>
          <p:nvPr/>
        </p:nvSpPr>
        <p:spPr>
          <a:xfrm>
            <a:off x="4996688" y="2927671"/>
            <a:ext cx="792480" cy="0"/>
          </a:xfrm>
          <a:custGeom>
            <a:avLst/>
            <a:gdLst/>
            <a:ahLst/>
            <a:cxnLst/>
            <a:rect l="l" t="t" r="r" b="b"/>
            <a:pathLst>
              <a:path w="792479" h="120000" extrusionOk="0">
                <a:moveTo>
                  <a:pt x="0" y="0"/>
                </a:moveTo>
                <a:lnTo>
                  <a:pt x="791997" y="0"/>
                </a:lnTo>
              </a:path>
            </a:pathLst>
          </a:custGeom>
          <a:noFill/>
          <a:ln w="72000" cap="flat" cmpd="sng">
            <a:solidFill>
              <a:srgbClr val="31ADB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160" name="Google Shape;3160;p241"/>
          <p:cNvSpPr/>
          <p:nvPr/>
        </p:nvSpPr>
        <p:spPr>
          <a:xfrm>
            <a:off x="6638163" y="2927671"/>
            <a:ext cx="792480" cy="0"/>
          </a:xfrm>
          <a:custGeom>
            <a:avLst/>
            <a:gdLst/>
            <a:ahLst/>
            <a:cxnLst/>
            <a:rect l="l" t="t" r="r" b="b"/>
            <a:pathLst>
              <a:path w="792479" h="120000" extrusionOk="0">
                <a:moveTo>
                  <a:pt x="0" y="0"/>
                </a:moveTo>
                <a:lnTo>
                  <a:pt x="791997" y="0"/>
                </a:lnTo>
              </a:path>
            </a:pathLst>
          </a:custGeom>
          <a:noFill/>
          <a:ln w="72000" cap="flat" cmpd="sng">
            <a:solidFill>
              <a:srgbClr val="31ADB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161" name="Google Shape;3161;p241"/>
          <p:cNvSpPr txBox="1"/>
          <p:nvPr/>
        </p:nvSpPr>
        <p:spPr>
          <a:xfrm>
            <a:off x="622808" y="3219957"/>
            <a:ext cx="1332230" cy="391160"/>
          </a:xfrm>
          <a:prstGeom prst="rect">
            <a:avLst/>
          </a:prstGeom>
          <a:noFill/>
          <a:ln>
            <a:noFill/>
          </a:ln>
        </p:spPr>
        <p:txBody>
          <a:bodyPr spcFirstLastPara="1" wrap="square" lIns="0" tIns="12700" rIns="0" bIns="0" anchor="t" anchorCtr="0">
            <a:noAutofit/>
          </a:bodyPr>
          <a:lstStyle/>
          <a:p>
            <a:pPr marL="327660" marR="5080" lvl="0" indent="-315594" algn="l" rtl="0">
              <a:lnSpc>
                <a:spcPct val="100000"/>
              </a:lnSpc>
              <a:spcBef>
                <a:spcPts val="0"/>
              </a:spcBef>
              <a:spcAft>
                <a:spcPts val="0"/>
              </a:spcAft>
              <a:buClr>
                <a:srgbClr val="000000"/>
              </a:buClr>
              <a:buSzPts val="1200"/>
              <a:buFont typeface="Arial"/>
              <a:buNone/>
            </a:pPr>
            <a:r>
              <a:rPr lang="en-US" sz="1200" b="0" i="0" u="none" strike="noStrike" cap="none">
                <a:solidFill>
                  <a:srgbClr val="404040"/>
                </a:solidFill>
                <a:latin typeface="Calibri"/>
                <a:ea typeface="Calibri"/>
                <a:cs typeface="Calibri"/>
                <a:sym typeface="Calibri"/>
              </a:rPr>
              <a:t>Woodworth Personal  Data Sheet</a:t>
            </a:r>
            <a:endParaRPr sz="1200" b="0" i="0" u="none" strike="noStrike" cap="none">
              <a:solidFill>
                <a:schemeClr val="dk1"/>
              </a:solidFill>
              <a:latin typeface="Calibri"/>
              <a:ea typeface="Calibri"/>
              <a:cs typeface="Calibri"/>
              <a:sym typeface="Calibri"/>
            </a:endParaRPr>
          </a:p>
        </p:txBody>
      </p:sp>
      <p:sp>
        <p:nvSpPr>
          <p:cNvPr id="3162" name="Google Shape;3162;p241"/>
          <p:cNvSpPr txBox="1"/>
          <p:nvPr/>
        </p:nvSpPr>
        <p:spPr>
          <a:xfrm>
            <a:off x="1035811" y="3768953"/>
            <a:ext cx="505459" cy="208279"/>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1200"/>
              <a:buFont typeface="Arial"/>
              <a:buNone/>
            </a:pPr>
            <a:r>
              <a:rPr lang="en-US" sz="1200" b="0" i="1" u="none" strike="noStrike" cap="none">
                <a:solidFill>
                  <a:srgbClr val="404040"/>
                </a:solidFill>
                <a:latin typeface="Calibri"/>
                <a:ea typeface="Calibri"/>
                <a:cs typeface="Calibri"/>
                <a:sym typeface="Calibri"/>
              </a:rPr>
              <a:t>Isi Logis</a:t>
            </a:r>
            <a:endParaRPr sz="1200" b="0" i="0" u="none" strike="noStrike" cap="none">
              <a:solidFill>
                <a:schemeClr val="dk1"/>
              </a:solidFill>
              <a:latin typeface="Calibri"/>
              <a:ea typeface="Calibri"/>
              <a:cs typeface="Calibri"/>
              <a:sym typeface="Calibri"/>
            </a:endParaRPr>
          </a:p>
        </p:txBody>
      </p:sp>
      <p:sp>
        <p:nvSpPr>
          <p:cNvPr id="3163" name="Google Shape;3163;p241"/>
          <p:cNvSpPr/>
          <p:nvPr/>
        </p:nvSpPr>
        <p:spPr>
          <a:xfrm>
            <a:off x="421665" y="4263961"/>
            <a:ext cx="1734820" cy="180340"/>
          </a:xfrm>
          <a:custGeom>
            <a:avLst/>
            <a:gdLst/>
            <a:ahLst/>
            <a:cxnLst/>
            <a:rect l="l" t="t" r="r" b="b"/>
            <a:pathLst>
              <a:path w="1734820" h="180339" extrusionOk="0">
                <a:moveTo>
                  <a:pt x="0" y="179997"/>
                </a:moveTo>
                <a:lnTo>
                  <a:pt x="1734820" y="179997"/>
                </a:lnTo>
                <a:lnTo>
                  <a:pt x="1734820" y="0"/>
                </a:lnTo>
                <a:lnTo>
                  <a:pt x="0" y="0"/>
                </a:lnTo>
                <a:lnTo>
                  <a:pt x="0" y="179997"/>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164" name="Google Shape;3164;p241"/>
          <p:cNvSpPr txBox="1"/>
          <p:nvPr/>
        </p:nvSpPr>
        <p:spPr>
          <a:xfrm>
            <a:off x="2206498" y="1692909"/>
            <a:ext cx="1449070" cy="574040"/>
          </a:xfrm>
          <a:prstGeom prst="rect">
            <a:avLst/>
          </a:prstGeom>
          <a:noFill/>
          <a:ln>
            <a:noFill/>
          </a:ln>
        </p:spPr>
        <p:txBody>
          <a:bodyPr spcFirstLastPara="1" wrap="square" lIns="0" tIns="12700" rIns="0" bIns="0" anchor="t" anchorCtr="0">
            <a:noAutofit/>
          </a:bodyPr>
          <a:lstStyle/>
          <a:p>
            <a:pPr marL="12700" marR="5080" lvl="0" indent="0" algn="ctr" rtl="0">
              <a:lnSpc>
                <a:spcPct val="100000"/>
              </a:lnSpc>
              <a:spcBef>
                <a:spcPts val="0"/>
              </a:spcBef>
              <a:spcAft>
                <a:spcPts val="0"/>
              </a:spcAft>
              <a:buClr>
                <a:srgbClr val="000000"/>
              </a:buClr>
              <a:buSzPts val="1200"/>
              <a:buFont typeface="Arial"/>
              <a:buNone/>
            </a:pPr>
            <a:r>
              <a:rPr lang="en-US" sz="1200" b="0" i="0" u="none" strike="noStrike" cap="none">
                <a:solidFill>
                  <a:srgbClr val="404040"/>
                </a:solidFill>
                <a:latin typeface="Calibri"/>
                <a:ea typeface="Calibri"/>
                <a:cs typeface="Calibri"/>
                <a:sym typeface="Calibri"/>
              </a:rPr>
              <a:t>Minnesota Multiphasic  Personality Inventory  (MMPI)</a:t>
            </a:r>
            <a:endParaRPr sz="1200" b="0" i="0" u="none" strike="noStrike" cap="none">
              <a:solidFill>
                <a:schemeClr val="dk1"/>
              </a:solidFill>
              <a:latin typeface="Calibri"/>
              <a:ea typeface="Calibri"/>
              <a:cs typeface="Calibri"/>
              <a:sym typeface="Calibri"/>
            </a:endParaRPr>
          </a:p>
        </p:txBody>
      </p:sp>
      <p:sp>
        <p:nvSpPr>
          <p:cNvPr id="3165" name="Google Shape;3165;p241"/>
          <p:cNvSpPr txBox="1"/>
          <p:nvPr/>
        </p:nvSpPr>
        <p:spPr>
          <a:xfrm>
            <a:off x="2369566" y="2424810"/>
            <a:ext cx="1122045" cy="208279"/>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1200"/>
              <a:buFont typeface="Arial"/>
              <a:buNone/>
            </a:pPr>
            <a:r>
              <a:rPr lang="en-US" sz="1200" b="0" i="1" u="none" strike="noStrike" cap="none">
                <a:solidFill>
                  <a:srgbClr val="404040"/>
                </a:solidFill>
                <a:latin typeface="Calibri"/>
                <a:ea typeface="Calibri"/>
                <a:cs typeface="Calibri"/>
                <a:sym typeface="Calibri"/>
              </a:rPr>
              <a:t>Kelompok Kriteria</a:t>
            </a:r>
            <a:endParaRPr sz="1200" b="0" i="0" u="none" strike="noStrike" cap="none">
              <a:solidFill>
                <a:schemeClr val="dk1"/>
              </a:solidFill>
              <a:latin typeface="Calibri"/>
              <a:ea typeface="Calibri"/>
              <a:cs typeface="Calibri"/>
              <a:sym typeface="Calibri"/>
            </a:endParaRPr>
          </a:p>
        </p:txBody>
      </p:sp>
      <p:sp>
        <p:nvSpPr>
          <p:cNvPr id="3166" name="Google Shape;3166;p241"/>
          <p:cNvSpPr/>
          <p:nvPr/>
        </p:nvSpPr>
        <p:spPr>
          <a:xfrm>
            <a:off x="2063114" y="1429092"/>
            <a:ext cx="1734820" cy="180340"/>
          </a:xfrm>
          <a:custGeom>
            <a:avLst/>
            <a:gdLst/>
            <a:ahLst/>
            <a:cxnLst/>
            <a:rect l="l" t="t" r="r" b="b"/>
            <a:pathLst>
              <a:path w="1734820" h="180340" extrusionOk="0">
                <a:moveTo>
                  <a:pt x="0" y="179997"/>
                </a:moveTo>
                <a:lnTo>
                  <a:pt x="1734819" y="179997"/>
                </a:lnTo>
                <a:lnTo>
                  <a:pt x="1734819" y="0"/>
                </a:lnTo>
                <a:lnTo>
                  <a:pt x="0" y="0"/>
                </a:lnTo>
                <a:lnTo>
                  <a:pt x="0" y="179997"/>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167" name="Google Shape;3167;p241"/>
          <p:cNvSpPr txBox="1"/>
          <p:nvPr/>
        </p:nvSpPr>
        <p:spPr>
          <a:xfrm>
            <a:off x="3856101" y="3219957"/>
            <a:ext cx="1294765" cy="574675"/>
          </a:xfrm>
          <a:prstGeom prst="rect">
            <a:avLst/>
          </a:prstGeom>
          <a:noFill/>
          <a:ln>
            <a:noFill/>
          </a:ln>
        </p:spPr>
        <p:txBody>
          <a:bodyPr spcFirstLastPara="1" wrap="square" lIns="0" tIns="12700" rIns="0" bIns="0" anchor="t" anchorCtr="0">
            <a:noAutofit/>
          </a:bodyPr>
          <a:lstStyle/>
          <a:p>
            <a:pPr marL="12700" marR="5080" lvl="0" indent="-635" algn="ctr" rtl="0">
              <a:lnSpc>
                <a:spcPct val="100000"/>
              </a:lnSpc>
              <a:spcBef>
                <a:spcPts val="0"/>
              </a:spcBef>
              <a:spcAft>
                <a:spcPts val="0"/>
              </a:spcAft>
              <a:buClr>
                <a:srgbClr val="000000"/>
              </a:buClr>
              <a:buSzPts val="1200"/>
              <a:buFont typeface="Arial"/>
              <a:buNone/>
            </a:pPr>
            <a:r>
              <a:rPr lang="en-US" sz="1200" b="0" i="0" u="none" strike="noStrike" cap="none">
                <a:solidFill>
                  <a:srgbClr val="404040"/>
                </a:solidFill>
                <a:latin typeface="Calibri"/>
                <a:ea typeface="Calibri"/>
                <a:cs typeface="Calibri"/>
                <a:sym typeface="Calibri"/>
              </a:rPr>
              <a:t>Edwards Personal  Preference Schedule  (EPPS)</a:t>
            </a:r>
            <a:endParaRPr sz="1200" b="0" i="0" u="none" strike="noStrike" cap="none">
              <a:solidFill>
                <a:schemeClr val="dk1"/>
              </a:solidFill>
              <a:latin typeface="Calibri"/>
              <a:ea typeface="Calibri"/>
              <a:cs typeface="Calibri"/>
              <a:sym typeface="Calibri"/>
            </a:endParaRPr>
          </a:p>
        </p:txBody>
      </p:sp>
      <p:sp>
        <p:nvSpPr>
          <p:cNvPr id="3168" name="Google Shape;3168;p241"/>
          <p:cNvSpPr txBox="1"/>
          <p:nvPr/>
        </p:nvSpPr>
        <p:spPr>
          <a:xfrm>
            <a:off x="4249292" y="3951833"/>
            <a:ext cx="508634" cy="208279"/>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1200"/>
              <a:buFont typeface="Arial"/>
              <a:buNone/>
            </a:pPr>
            <a:r>
              <a:rPr lang="en-US" sz="1200" b="0" i="1" u="none" strike="noStrike" cap="none">
                <a:solidFill>
                  <a:srgbClr val="404040"/>
                </a:solidFill>
                <a:latin typeface="Calibri"/>
                <a:ea typeface="Calibri"/>
                <a:cs typeface="Calibri"/>
                <a:sym typeface="Calibri"/>
              </a:rPr>
              <a:t>Teoretis</a:t>
            </a:r>
            <a:endParaRPr sz="1200" b="0" i="0" u="none" strike="noStrike" cap="none">
              <a:solidFill>
                <a:schemeClr val="dk1"/>
              </a:solidFill>
              <a:latin typeface="Calibri"/>
              <a:ea typeface="Calibri"/>
              <a:cs typeface="Calibri"/>
              <a:sym typeface="Calibri"/>
            </a:endParaRPr>
          </a:p>
        </p:txBody>
      </p:sp>
      <p:sp>
        <p:nvSpPr>
          <p:cNvPr id="3169" name="Google Shape;3169;p241"/>
          <p:cNvSpPr/>
          <p:nvPr/>
        </p:nvSpPr>
        <p:spPr>
          <a:xfrm>
            <a:off x="3636390" y="4263961"/>
            <a:ext cx="1734820" cy="180340"/>
          </a:xfrm>
          <a:custGeom>
            <a:avLst/>
            <a:gdLst/>
            <a:ahLst/>
            <a:cxnLst/>
            <a:rect l="l" t="t" r="r" b="b"/>
            <a:pathLst>
              <a:path w="1734820" h="180339" extrusionOk="0">
                <a:moveTo>
                  <a:pt x="0" y="179997"/>
                </a:moveTo>
                <a:lnTo>
                  <a:pt x="1734819" y="179997"/>
                </a:lnTo>
                <a:lnTo>
                  <a:pt x="1734819" y="0"/>
                </a:lnTo>
                <a:lnTo>
                  <a:pt x="0" y="0"/>
                </a:lnTo>
                <a:lnTo>
                  <a:pt x="0" y="179997"/>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170" name="Google Shape;3170;p241"/>
          <p:cNvSpPr txBox="1"/>
          <p:nvPr/>
        </p:nvSpPr>
        <p:spPr>
          <a:xfrm>
            <a:off x="7534402" y="2710942"/>
            <a:ext cx="641350" cy="717550"/>
          </a:xfrm>
          <a:prstGeom prst="rect">
            <a:avLst/>
          </a:prstGeom>
          <a:noFill/>
          <a:ln>
            <a:noFill/>
          </a:ln>
        </p:spPr>
        <p:txBody>
          <a:bodyPr spcFirstLastPara="1" wrap="square" lIns="0" tIns="12700" rIns="0" bIns="0" anchor="t" anchorCtr="0">
            <a:noAutofit/>
          </a:bodyPr>
          <a:lstStyle/>
          <a:p>
            <a:pPr marL="0" marR="0" lvl="0" indent="0" algn="ctr" rtl="0">
              <a:lnSpc>
                <a:spcPct val="100000"/>
              </a:lnSpc>
              <a:spcBef>
                <a:spcPts val="0"/>
              </a:spcBef>
              <a:spcAft>
                <a:spcPts val="0"/>
              </a:spcAft>
              <a:buClr>
                <a:srgbClr val="000000"/>
              </a:buClr>
              <a:buSzPts val="2400"/>
              <a:buFont typeface="Arial"/>
              <a:buNone/>
            </a:pPr>
            <a:r>
              <a:rPr lang="en-US" sz="2400" b="1" i="0" u="none" strike="noStrike" cap="none">
                <a:solidFill>
                  <a:srgbClr val="F1A30D"/>
                </a:solidFill>
                <a:latin typeface="Calibri"/>
                <a:ea typeface="Calibri"/>
                <a:cs typeface="Calibri"/>
                <a:sym typeface="Calibri"/>
              </a:rPr>
              <a:t>2018</a:t>
            </a:r>
            <a:endParaRPr sz="2400" b="0" i="0" u="none" strike="noStrike" cap="none">
              <a:solidFill>
                <a:schemeClr val="dk1"/>
              </a:solidFill>
              <a:latin typeface="Calibri"/>
              <a:ea typeface="Calibri"/>
              <a:cs typeface="Calibri"/>
              <a:sym typeface="Calibri"/>
            </a:endParaRPr>
          </a:p>
          <a:p>
            <a:pPr marL="635" marR="0" lvl="0" indent="0" algn="ctr" rtl="0">
              <a:lnSpc>
                <a:spcPct val="100000"/>
              </a:lnSpc>
              <a:spcBef>
                <a:spcPts val="1125"/>
              </a:spcBef>
              <a:spcAft>
                <a:spcPts val="0"/>
              </a:spcAft>
              <a:buClr>
                <a:srgbClr val="000000"/>
              </a:buClr>
              <a:buSzPts val="1200"/>
              <a:buFont typeface="Arial"/>
              <a:buNone/>
            </a:pPr>
            <a:r>
              <a:rPr lang="en-US" sz="1200" b="0" i="0" u="none" strike="noStrike" cap="none">
                <a:solidFill>
                  <a:srgbClr val="404040"/>
                </a:solidFill>
                <a:latin typeface="Calibri"/>
                <a:ea typeface="Calibri"/>
                <a:cs typeface="Calibri"/>
                <a:sym typeface="Calibri"/>
              </a:rPr>
              <a:t>…</a:t>
            </a:r>
            <a:endParaRPr sz="1200" b="0" i="0" u="none" strike="noStrike" cap="none">
              <a:solidFill>
                <a:schemeClr val="dk1"/>
              </a:solidFill>
              <a:latin typeface="Calibri"/>
              <a:ea typeface="Calibri"/>
              <a:cs typeface="Calibri"/>
              <a:sym typeface="Calibri"/>
            </a:endParaRPr>
          </a:p>
        </p:txBody>
      </p:sp>
      <p:sp>
        <p:nvSpPr>
          <p:cNvPr id="3171" name="Google Shape;3171;p241"/>
          <p:cNvSpPr/>
          <p:nvPr/>
        </p:nvSpPr>
        <p:spPr>
          <a:xfrm>
            <a:off x="6987540" y="4263961"/>
            <a:ext cx="1734820" cy="180340"/>
          </a:xfrm>
          <a:custGeom>
            <a:avLst/>
            <a:gdLst/>
            <a:ahLst/>
            <a:cxnLst/>
            <a:rect l="l" t="t" r="r" b="b"/>
            <a:pathLst>
              <a:path w="1734820" h="180339" extrusionOk="0">
                <a:moveTo>
                  <a:pt x="0" y="179997"/>
                </a:moveTo>
                <a:lnTo>
                  <a:pt x="1734820" y="179997"/>
                </a:lnTo>
                <a:lnTo>
                  <a:pt x="1734820" y="0"/>
                </a:lnTo>
                <a:lnTo>
                  <a:pt x="0" y="0"/>
                </a:lnTo>
                <a:lnTo>
                  <a:pt x="0" y="179997"/>
                </a:lnTo>
                <a:close/>
              </a:path>
            </a:pathLst>
          </a:custGeom>
          <a:solidFill>
            <a:srgbClr val="F1A30D"/>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172" name="Google Shape;3172;p241"/>
          <p:cNvSpPr txBox="1"/>
          <p:nvPr/>
        </p:nvSpPr>
        <p:spPr>
          <a:xfrm>
            <a:off x="5574538" y="1692909"/>
            <a:ext cx="1327785" cy="574040"/>
          </a:xfrm>
          <a:prstGeom prst="rect">
            <a:avLst/>
          </a:prstGeom>
          <a:noFill/>
          <a:ln>
            <a:noFill/>
          </a:ln>
        </p:spPr>
        <p:txBody>
          <a:bodyPr spcFirstLastPara="1" wrap="square" lIns="0" tIns="12700" rIns="0" bIns="0" anchor="t" anchorCtr="0">
            <a:noAutofit/>
          </a:bodyPr>
          <a:lstStyle/>
          <a:p>
            <a:pPr marL="12065" marR="5080" lvl="0" indent="0" algn="ctr" rtl="0">
              <a:lnSpc>
                <a:spcPct val="100000"/>
              </a:lnSpc>
              <a:spcBef>
                <a:spcPts val="0"/>
              </a:spcBef>
              <a:spcAft>
                <a:spcPts val="0"/>
              </a:spcAft>
              <a:buClr>
                <a:srgbClr val="000000"/>
              </a:buClr>
              <a:buSzPts val="1200"/>
              <a:buFont typeface="Arial"/>
              <a:buNone/>
            </a:pPr>
            <a:r>
              <a:rPr lang="en-US" sz="1200" b="0" i="0" u="none" strike="noStrike" cap="none">
                <a:solidFill>
                  <a:srgbClr val="404040"/>
                </a:solidFill>
                <a:latin typeface="Calibri"/>
                <a:ea typeface="Calibri"/>
                <a:cs typeface="Calibri"/>
                <a:sym typeface="Calibri"/>
              </a:rPr>
              <a:t>Sixteen Personality  Factor Questionnaire  (16PF)</a:t>
            </a:r>
            <a:endParaRPr sz="1200" b="0" i="0" u="none" strike="noStrike" cap="none">
              <a:solidFill>
                <a:schemeClr val="dk1"/>
              </a:solidFill>
              <a:latin typeface="Calibri"/>
              <a:ea typeface="Calibri"/>
              <a:cs typeface="Calibri"/>
              <a:sym typeface="Calibri"/>
            </a:endParaRPr>
          </a:p>
        </p:txBody>
      </p:sp>
      <p:sp>
        <p:nvSpPr>
          <p:cNvPr id="3173" name="Google Shape;3173;p241"/>
          <p:cNvSpPr txBox="1"/>
          <p:nvPr/>
        </p:nvSpPr>
        <p:spPr>
          <a:xfrm>
            <a:off x="5778753" y="2424810"/>
            <a:ext cx="922019" cy="208279"/>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Clr>
                <a:srgbClr val="000000"/>
              </a:buClr>
              <a:buSzPts val="1200"/>
              <a:buFont typeface="Arial"/>
              <a:buNone/>
            </a:pPr>
            <a:r>
              <a:rPr lang="en-US" sz="1200" b="0" i="1" u="none" strike="noStrike" cap="none">
                <a:solidFill>
                  <a:srgbClr val="404040"/>
                </a:solidFill>
                <a:latin typeface="Calibri"/>
                <a:ea typeface="Calibri"/>
                <a:cs typeface="Calibri"/>
                <a:sym typeface="Calibri"/>
              </a:rPr>
              <a:t>Analisis Faktor</a:t>
            </a:r>
            <a:endParaRPr sz="1200" b="0" i="0" u="none" strike="noStrike" cap="none">
              <a:solidFill>
                <a:schemeClr val="dk1"/>
              </a:solidFill>
              <a:latin typeface="Calibri"/>
              <a:ea typeface="Calibri"/>
              <a:cs typeface="Calibri"/>
              <a:sym typeface="Calibri"/>
            </a:endParaRPr>
          </a:p>
        </p:txBody>
      </p:sp>
      <p:sp>
        <p:nvSpPr>
          <p:cNvPr id="3174" name="Google Shape;3174;p241"/>
          <p:cNvSpPr/>
          <p:nvPr/>
        </p:nvSpPr>
        <p:spPr>
          <a:xfrm>
            <a:off x="5371084" y="1429092"/>
            <a:ext cx="1734820" cy="180340"/>
          </a:xfrm>
          <a:custGeom>
            <a:avLst/>
            <a:gdLst/>
            <a:ahLst/>
            <a:cxnLst/>
            <a:rect l="l" t="t" r="r" b="b"/>
            <a:pathLst>
              <a:path w="1734820" h="180340" extrusionOk="0">
                <a:moveTo>
                  <a:pt x="0" y="179997"/>
                </a:moveTo>
                <a:lnTo>
                  <a:pt x="1734819" y="179997"/>
                </a:lnTo>
                <a:lnTo>
                  <a:pt x="1734819" y="0"/>
                </a:lnTo>
                <a:lnTo>
                  <a:pt x="0" y="0"/>
                </a:lnTo>
                <a:lnTo>
                  <a:pt x="0" y="179997"/>
                </a:lnTo>
                <a:close/>
              </a:path>
            </a:pathLst>
          </a:custGeom>
          <a:solidFill>
            <a:srgbClr val="31ADB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178"/>
        <p:cNvGrpSpPr/>
        <p:nvPr/>
      </p:nvGrpSpPr>
      <p:grpSpPr>
        <a:xfrm>
          <a:off x="0" y="0"/>
          <a:ext cx="0" cy="0"/>
          <a:chOff x="0" y="0"/>
          <a:chExt cx="0" cy="0"/>
        </a:xfrm>
      </p:grpSpPr>
      <p:sp>
        <p:nvSpPr>
          <p:cNvPr id="3179" name="Google Shape;3179;p242"/>
          <p:cNvSpPr/>
          <p:nvPr/>
        </p:nvSpPr>
        <p:spPr>
          <a:xfrm>
            <a:off x="2987801" y="0"/>
            <a:ext cx="2376805" cy="5143500"/>
          </a:xfrm>
          <a:custGeom>
            <a:avLst/>
            <a:gdLst/>
            <a:ahLst/>
            <a:cxnLst/>
            <a:rect l="l" t="t" r="r" b="b"/>
            <a:pathLst>
              <a:path w="2376804" h="5143500" extrusionOk="0">
                <a:moveTo>
                  <a:pt x="0" y="5143500"/>
                </a:moveTo>
                <a:lnTo>
                  <a:pt x="2376297" y="5143500"/>
                </a:lnTo>
                <a:lnTo>
                  <a:pt x="2376297" y="0"/>
                </a:lnTo>
                <a:lnTo>
                  <a:pt x="0" y="0"/>
                </a:lnTo>
                <a:lnTo>
                  <a:pt x="0" y="5143500"/>
                </a:lnTo>
                <a:close/>
              </a:path>
            </a:pathLst>
          </a:custGeom>
          <a:solidFill>
            <a:srgbClr val="31ADB8">
              <a:alpha val="39215"/>
            </a:srgbClr>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180" name="Google Shape;3180;p242"/>
          <p:cNvSpPr txBox="1"/>
          <p:nvPr/>
        </p:nvSpPr>
        <p:spPr>
          <a:xfrm>
            <a:off x="402437" y="1269238"/>
            <a:ext cx="2941320" cy="1123315"/>
          </a:xfrm>
          <a:prstGeom prst="rect">
            <a:avLst/>
          </a:prstGeom>
          <a:noFill/>
          <a:ln>
            <a:noFill/>
          </a:ln>
        </p:spPr>
        <p:txBody>
          <a:bodyPr spcFirstLastPara="1" wrap="square" lIns="0" tIns="12700" rIns="0" bIns="0" anchor="t" anchorCtr="0">
            <a:noAutofit/>
          </a:bodyPr>
          <a:lstStyle/>
          <a:p>
            <a:pPr marL="12700" marR="5080" lvl="0" indent="0" algn="l" rtl="0">
              <a:lnSpc>
                <a:spcPct val="100000"/>
              </a:lnSpc>
              <a:spcBef>
                <a:spcPts val="0"/>
              </a:spcBef>
              <a:spcAft>
                <a:spcPts val="0"/>
              </a:spcAft>
              <a:buClr>
                <a:srgbClr val="000000"/>
              </a:buClr>
              <a:buSzPts val="3600"/>
              <a:buFont typeface="Arial"/>
              <a:buNone/>
            </a:pPr>
            <a:r>
              <a:rPr lang="en-US" sz="3600" b="0" i="0" u="none" strike="noStrike" cap="none">
                <a:solidFill>
                  <a:srgbClr val="404040"/>
                </a:solidFill>
                <a:latin typeface="Calibri"/>
                <a:ea typeface="Calibri"/>
                <a:cs typeface="Calibri"/>
                <a:sym typeface="Calibri"/>
              </a:rPr>
              <a:t>Tes Kepribadian  </a:t>
            </a:r>
            <a:r>
              <a:rPr lang="en-US" sz="3600" b="0" i="0" u="none" strike="noStrike" cap="none">
                <a:solidFill>
                  <a:srgbClr val="F1A30D"/>
                </a:solidFill>
                <a:latin typeface="Calibri"/>
                <a:ea typeface="Calibri"/>
                <a:cs typeface="Calibri"/>
                <a:sym typeface="Calibri"/>
              </a:rPr>
              <a:t>Berstruktur</a:t>
            </a:r>
            <a:endParaRPr sz="3600" b="0" i="0" u="none" strike="noStrike" cap="none">
              <a:solidFill>
                <a:schemeClr val="dk1"/>
              </a:solidFill>
              <a:latin typeface="Calibri"/>
              <a:ea typeface="Calibri"/>
              <a:cs typeface="Calibri"/>
              <a:sym typeface="Calibri"/>
            </a:endParaRPr>
          </a:p>
        </p:txBody>
      </p:sp>
      <p:sp>
        <p:nvSpPr>
          <p:cNvPr id="3181" name="Google Shape;3181;p242"/>
          <p:cNvSpPr txBox="1"/>
          <p:nvPr/>
        </p:nvSpPr>
        <p:spPr>
          <a:xfrm>
            <a:off x="402437" y="2604007"/>
            <a:ext cx="4336415" cy="2037714"/>
          </a:xfrm>
          <a:prstGeom prst="rect">
            <a:avLst/>
          </a:prstGeom>
          <a:noFill/>
          <a:ln>
            <a:noFill/>
          </a:ln>
        </p:spPr>
        <p:txBody>
          <a:bodyPr spcFirstLastPara="1" wrap="square" lIns="0" tIns="12700" rIns="0" bIns="0" anchor="t" anchorCtr="0">
            <a:noAutofit/>
          </a:bodyPr>
          <a:lstStyle/>
          <a:p>
            <a:pPr marL="12700" marR="508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404040"/>
                </a:solidFill>
                <a:latin typeface="Calibri"/>
                <a:ea typeface="Calibri"/>
                <a:cs typeface="Calibri"/>
                <a:sym typeface="Calibri"/>
              </a:rPr>
              <a:t>Prosedur umum yang ditanyakan kepada subjek untuk berespon  terhadap pernyataan tertulis disebut dengan </a:t>
            </a:r>
            <a:r>
              <a:rPr lang="en-US" sz="1200" b="1" i="0" u="none" strike="noStrike" cap="none">
                <a:solidFill>
                  <a:srgbClr val="404040"/>
                </a:solidFill>
                <a:latin typeface="Calibri"/>
                <a:ea typeface="Calibri"/>
                <a:cs typeface="Calibri"/>
                <a:sym typeface="Calibri"/>
              </a:rPr>
              <a:t>terstruktur </a:t>
            </a:r>
            <a:r>
              <a:rPr lang="en-US" sz="1200" b="0" i="0" u="none" strike="noStrike" cap="none">
                <a:solidFill>
                  <a:srgbClr val="404040"/>
                </a:solidFill>
                <a:latin typeface="Calibri"/>
                <a:ea typeface="Calibri"/>
                <a:cs typeface="Calibri"/>
                <a:sym typeface="Calibri"/>
              </a:rPr>
              <a:t>atau </a:t>
            </a:r>
            <a:r>
              <a:rPr lang="en-US" sz="1200" b="1" i="0" u="none" strike="noStrike" cap="none">
                <a:solidFill>
                  <a:srgbClr val="404040"/>
                </a:solidFill>
                <a:latin typeface="Calibri"/>
                <a:ea typeface="Calibri"/>
                <a:cs typeface="Calibri"/>
                <a:sym typeface="Calibri"/>
              </a:rPr>
              <a:t>objektif</a:t>
            </a: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50"/>
              <a:buFont typeface="Arial"/>
              <a:buNone/>
            </a:pPr>
            <a:endParaRPr sz="1250" b="0" i="0" u="none" strike="noStrike" cap="none">
              <a:solidFill>
                <a:schemeClr val="dk1"/>
              </a:solidFill>
              <a:latin typeface="Times New Roman"/>
              <a:ea typeface="Times New Roman"/>
              <a:cs typeface="Times New Roman"/>
              <a:sym typeface="Times New Roman"/>
            </a:endParaRPr>
          </a:p>
          <a:p>
            <a:pPr marL="12700" marR="0" lvl="0" indent="0" algn="l" rtl="0">
              <a:lnSpc>
                <a:spcPct val="100000"/>
              </a:lnSpc>
              <a:spcBef>
                <a:spcPts val="5"/>
              </a:spcBef>
              <a:spcAft>
                <a:spcPts val="0"/>
              </a:spcAft>
              <a:buClr>
                <a:srgbClr val="000000"/>
              </a:buClr>
              <a:buSzPts val="1200"/>
              <a:buFont typeface="Arial"/>
              <a:buNone/>
            </a:pPr>
            <a:r>
              <a:rPr lang="en-US" sz="1200" b="0" i="0" u="none" strike="noStrike" cap="none">
                <a:solidFill>
                  <a:srgbClr val="404040"/>
                </a:solidFill>
                <a:latin typeface="Noto Sans Symbols"/>
                <a:ea typeface="Noto Sans Symbols"/>
                <a:cs typeface="Noto Sans Symbols"/>
                <a:sym typeface="Noto Sans Symbols"/>
              </a:rPr>
              <a:t>⮡</a:t>
            </a:r>
            <a:r>
              <a:rPr lang="en-US" sz="1200" b="0" i="0" u="none" strike="noStrike" cap="none">
                <a:solidFill>
                  <a:srgbClr val="404040"/>
                </a:solidFill>
                <a:latin typeface="Times New Roman"/>
                <a:ea typeface="Times New Roman"/>
                <a:cs typeface="Times New Roman"/>
                <a:sym typeface="Times New Roman"/>
              </a:rPr>
              <a:t> </a:t>
            </a:r>
            <a:r>
              <a:rPr lang="en-US" sz="1200" b="0" i="0" u="none" strike="noStrike" cap="none">
                <a:solidFill>
                  <a:srgbClr val="404040"/>
                </a:solidFill>
                <a:latin typeface="Calibri"/>
                <a:ea typeface="Calibri"/>
                <a:cs typeface="Calibri"/>
                <a:sym typeface="Calibri"/>
              </a:rPr>
              <a:t>Rendahnya ambiguitas</a:t>
            </a:r>
            <a:endParaRPr sz="1200" b="0" i="0" u="none" strike="noStrike" cap="none">
              <a:solidFill>
                <a:schemeClr val="dk1"/>
              </a:solidFill>
              <a:latin typeface="Calibri"/>
              <a:ea typeface="Calibri"/>
              <a:cs typeface="Calibri"/>
              <a:sym typeface="Calibri"/>
            </a:endParaRPr>
          </a:p>
          <a:p>
            <a:pPr marL="1270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404040"/>
                </a:solidFill>
                <a:latin typeface="Noto Sans Symbols"/>
                <a:ea typeface="Noto Sans Symbols"/>
                <a:cs typeface="Noto Sans Symbols"/>
                <a:sym typeface="Noto Sans Symbols"/>
              </a:rPr>
              <a:t>⮡</a:t>
            </a:r>
            <a:r>
              <a:rPr lang="en-US" sz="1200" b="0" i="0" u="none" strike="noStrike" cap="none">
                <a:solidFill>
                  <a:srgbClr val="404040"/>
                </a:solidFill>
                <a:latin typeface="Times New Roman"/>
                <a:ea typeface="Times New Roman"/>
                <a:cs typeface="Times New Roman"/>
                <a:sym typeface="Times New Roman"/>
              </a:rPr>
              <a:t> </a:t>
            </a:r>
            <a:r>
              <a:rPr lang="en-US" sz="1200" b="0" i="0" u="none" strike="noStrike" cap="none">
                <a:solidFill>
                  <a:srgbClr val="404040"/>
                </a:solidFill>
                <a:latin typeface="Calibri"/>
                <a:ea typeface="Calibri"/>
                <a:cs typeface="Calibri"/>
                <a:sym typeface="Calibri"/>
              </a:rPr>
              <a:t>Stimulus jelas dan pasti dihadirkan</a:t>
            </a:r>
            <a:endParaRPr sz="1200" b="0" i="0" u="none" strike="noStrike" cap="none">
              <a:solidFill>
                <a:schemeClr val="dk1"/>
              </a:solidFill>
              <a:latin typeface="Calibri"/>
              <a:ea typeface="Calibri"/>
              <a:cs typeface="Calibri"/>
              <a:sym typeface="Calibri"/>
            </a:endParaRPr>
          </a:p>
          <a:p>
            <a:pPr marL="1270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404040"/>
                </a:solidFill>
                <a:latin typeface="Noto Sans Symbols"/>
                <a:ea typeface="Noto Sans Symbols"/>
                <a:cs typeface="Noto Sans Symbols"/>
                <a:sym typeface="Noto Sans Symbols"/>
              </a:rPr>
              <a:t>⮡</a:t>
            </a:r>
            <a:r>
              <a:rPr lang="en-US" sz="1200" b="0" i="0" u="none" strike="noStrike" cap="none">
                <a:solidFill>
                  <a:srgbClr val="404040"/>
                </a:solidFill>
                <a:latin typeface="Times New Roman"/>
                <a:ea typeface="Times New Roman"/>
                <a:cs typeface="Times New Roman"/>
                <a:sym typeface="Times New Roman"/>
              </a:rPr>
              <a:t> </a:t>
            </a:r>
            <a:r>
              <a:rPr lang="en-US" sz="1200" b="0" i="0" u="none" strike="noStrike" cap="none">
                <a:solidFill>
                  <a:srgbClr val="404040"/>
                </a:solidFill>
                <a:latin typeface="Calibri"/>
                <a:ea typeface="Calibri"/>
                <a:cs typeface="Calibri"/>
                <a:sym typeface="Calibri"/>
              </a:rPr>
              <a:t>Kebutuhan subjek tampak dan sensitif</a:t>
            </a: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50"/>
              <a:buFont typeface="Arial"/>
              <a:buNone/>
            </a:pPr>
            <a:endParaRPr sz="1250" b="0" i="0" u="none" strike="noStrike" cap="none">
              <a:solidFill>
                <a:schemeClr val="dk1"/>
              </a:solidFill>
              <a:latin typeface="Times New Roman"/>
              <a:ea typeface="Times New Roman"/>
              <a:cs typeface="Times New Roman"/>
              <a:sym typeface="Times New Roman"/>
            </a:endParaRPr>
          </a:p>
          <a:p>
            <a:pPr marL="1270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404040"/>
                </a:solidFill>
                <a:latin typeface="Calibri"/>
                <a:ea typeface="Calibri"/>
                <a:cs typeface="Calibri"/>
                <a:sym typeface="Calibri"/>
              </a:rPr>
              <a:t>Contoh item :</a:t>
            </a:r>
            <a:endParaRPr sz="1200" b="0" i="0" u="none" strike="noStrike" cap="none">
              <a:solidFill>
                <a:schemeClr val="dk1"/>
              </a:solidFill>
              <a:latin typeface="Calibri"/>
              <a:ea typeface="Calibri"/>
              <a:cs typeface="Calibri"/>
              <a:sym typeface="Calibri"/>
            </a:endParaRPr>
          </a:p>
          <a:p>
            <a:pPr marL="184785" marR="0" lvl="0" indent="-172720" algn="l" rtl="0">
              <a:lnSpc>
                <a:spcPct val="100000"/>
              </a:lnSpc>
              <a:spcBef>
                <a:spcPts val="0"/>
              </a:spcBef>
              <a:spcAft>
                <a:spcPts val="0"/>
              </a:spcAft>
              <a:buClr>
                <a:srgbClr val="404040"/>
              </a:buClr>
              <a:buSzPts val="1200"/>
              <a:buFont typeface="Noto Sans Symbols"/>
              <a:buChar char="▪"/>
            </a:pPr>
            <a:r>
              <a:rPr lang="en-US" sz="1200" b="0" i="0" u="none" strike="noStrike" cap="none">
                <a:solidFill>
                  <a:srgbClr val="404040"/>
                </a:solidFill>
                <a:latin typeface="Calibri"/>
                <a:ea typeface="Calibri"/>
                <a:cs typeface="Calibri"/>
                <a:sym typeface="Calibri"/>
              </a:rPr>
              <a:t>Ya/tidak</a:t>
            </a:r>
            <a:endParaRPr sz="1200" b="0" i="0" u="none" strike="noStrike" cap="none">
              <a:solidFill>
                <a:schemeClr val="dk1"/>
              </a:solidFill>
              <a:latin typeface="Calibri"/>
              <a:ea typeface="Calibri"/>
              <a:cs typeface="Calibri"/>
              <a:sym typeface="Calibri"/>
            </a:endParaRPr>
          </a:p>
          <a:p>
            <a:pPr marL="184785" marR="0" lvl="0" indent="-172720" algn="l" rtl="0">
              <a:lnSpc>
                <a:spcPct val="100000"/>
              </a:lnSpc>
              <a:spcBef>
                <a:spcPts val="5"/>
              </a:spcBef>
              <a:spcAft>
                <a:spcPts val="0"/>
              </a:spcAft>
              <a:buClr>
                <a:srgbClr val="404040"/>
              </a:buClr>
              <a:buSzPts val="1200"/>
              <a:buFont typeface="Noto Sans Symbols"/>
              <a:buChar char="▪"/>
            </a:pPr>
            <a:r>
              <a:rPr lang="en-US" sz="1200" b="0" i="0" u="none" strike="noStrike" cap="none">
                <a:solidFill>
                  <a:srgbClr val="404040"/>
                </a:solidFill>
                <a:latin typeface="Calibri"/>
                <a:ea typeface="Calibri"/>
                <a:cs typeface="Calibri"/>
                <a:sym typeface="Calibri"/>
              </a:rPr>
              <a:t>Sesuai/tidak</a:t>
            </a:r>
            <a:endParaRPr sz="1200" b="0" i="0" u="none" strike="noStrike" cap="none">
              <a:solidFill>
                <a:schemeClr val="dk1"/>
              </a:solidFill>
              <a:latin typeface="Calibri"/>
              <a:ea typeface="Calibri"/>
              <a:cs typeface="Calibri"/>
              <a:sym typeface="Calibri"/>
            </a:endParaRPr>
          </a:p>
          <a:p>
            <a:pPr marL="184785" marR="0" lvl="0" indent="-172720" algn="l" rtl="0">
              <a:lnSpc>
                <a:spcPct val="100000"/>
              </a:lnSpc>
              <a:spcBef>
                <a:spcPts val="0"/>
              </a:spcBef>
              <a:spcAft>
                <a:spcPts val="0"/>
              </a:spcAft>
              <a:buClr>
                <a:srgbClr val="404040"/>
              </a:buClr>
              <a:buSzPts val="1200"/>
              <a:buFont typeface="Noto Sans Symbols"/>
              <a:buChar char="▪"/>
            </a:pPr>
            <a:r>
              <a:rPr lang="en-US" sz="1200" b="0" i="0" u="none" strike="noStrike" cap="none">
                <a:solidFill>
                  <a:srgbClr val="404040"/>
                </a:solidFill>
                <a:latin typeface="Calibri"/>
                <a:ea typeface="Calibri"/>
                <a:cs typeface="Calibri"/>
                <a:sym typeface="Calibri"/>
              </a:rPr>
              <a:t>Pilih antara dua pernyataan yang paling sesuai</a:t>
            </a:r>
            <a:endParaRPr sz="1200" b="0" i="0" u="none" strike="noStrike" cap="none">
              <a:solidFill>
                <a:schemeClr val="dk1"/>
              </a:solidFill>
              <a:latin typeface="Calibri"/>
              <a:ea typeface="Calibri"/>
              <a:cs typeface="Calibri"/>
              <a:sym typeface="Calibri"/>
            </a:endParaRPr>
          </a:p>
        </p:txBody>
      </p:sp>
      <p:sp>
        <p:nvSpPr>
          <p:cNvPr id="3182" name="Google Shape;3182;p242"/>
          <p:cNvSpPr txBox="1">
            <a:spLocks noGrp="1"/>
          </p:cNvSpPr>
          <p:nvPr>
            <p:ph type="title"/>
          </p:nvPr>
        </p:nvSpPr>
        <p:spPr>
          <a:xfrm>
            <a:off x="402437" y="896493"/>
            <a:ext cx="1028700" cy="239395"/>
          </a:xfrm>
          <a:prstGeom prst="rect">
            <a:avLst/>
          </a:prstGeom>
          <a:noFill/>
          <a:ln>
            <a:noFill/>
          </a:ln>
        </p:spPr>
        <p:txBody>
          <a:bodyPr spcFirstLastPara="1" wrap="square" lIns="0" tIns="13325" rIns="0" bIns="0" anchor="ctr" anchorCtr="0">
            <a:noAutofit/>
          </a:bodyPr>
          <a:lstStyle/>
          <a:p>
            <a:pPr marL="12700" lvl="0" indent="0" algn="l" rtl="0">
              <a:lnSpc>
                <a:spcPct val="100000"/>
              </a:lnSpc>
              <a:spcBef>
                <a:spcPts val="0"/>
              </a:spcBef>
              <a:spcAft>
                <a:spcPts val="0"/>
              </a:spcAft>
              <a:buClr>
                <a:srgbClr val="404040"/>
              </a:buClr>
              <a:buSzPts val="1400"/>
              <a:buFont typeface="Calibri"/>
              <a:buNone/>
            </a:pPr>
            <a:r>
              <a:rPr lang="en-US" sz="1400" b="1">
                <a:solidFill>
                  <a:srgbClr val="404040"/>
                </a:solidFill>
                <a:latin typeface="Calibri"/>
                <a:ea typeface="Calibri"/>
                <a:cs typeface="Calibri"/>
                <a:sym typeface="Calibri"/>
              </a:rPr>
              <a:t>KONSEP DASAR</a:t>
            </a:r>
            <a:endParaRPr sz="1400">
              <a:latin typeface="Calibri"/>
              <a:ea typeface="Calibri"/>
              <a:cs typeface="Calibri"/>
              <a:sym typeface="Calibri"/>
            </a:endParaRPr>
          </a:p>
        </p:txBody>
      </p:sp>
      <p:sp>
        <p:nvSpPr>
          <p:cNvPr id="3183" name="Google Shape;3183;p242"/>
          <p:cNvSpPr/>
          <p:nvPr/>
        </p:nvSpPr>
        <p:spPr>
          <a:xfrm>
            <a:off x="5615559" y="881659"/>
            <a:ext cx="3389248" cy="3733800"/>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3184" name="Google Shape;3184;p242"/>
          <p:cNvSpPr/>
          <p:nvPr/>
        </p:nvSpPr>
        <p:spPr>
          <a:xfrm>
            <a:off x="0" y="267461"/>
            <a:ext cx="899794" cy="216535"/>
          </a:xfrm>
          <a:custGeom>
            <a:avLst/>
            <a:gdLst/>
            <a:ahLst/>
            <a:cxnLst/>
            <a:rect l="l" t="t" r="r" b="b"/>
            <a:pathLst>
              <a:path w="899794" h="216534" extrusionOk="0">
                <a:moveTo>
                  <a:pt x="0" y="216026"/>
                </a:moveTo>
                <a:lnTo>
                  <a:pt x="899591" y="216026"/>
                </a:lnTo>
                <a:lnTo>
                  <a:pt x="899591" y="0"/>
                </a:lnTo>
                <a:lnTo>
                  <a:pt x="0" y="0"/>
                </a:lnTo>
                <a:lnTo>
                  <a:pt x="0" y="216026"/>
                </a:lnTo>
                <a:close/>
              </a:path>
            </a:pathLst>
          </a:custGeom>
          <a:solidFill>
            <a:srgbClr val="F1A30D">
              <a:alpha val="59215"/>
            </a:srgbClr>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wentieth Century"/>
              <a:ea typeface="Twentieth Century"/>
              <a:cs typeface="Twentieth Century"/>
              <a:sym typeface="Twentieth Century"/>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1120</Words>
  <Application>Microsoft Office PowerPoint</Application>
  <PresentationFormat>Widescreen</PresentationFormat>
  <Paragraphs>242</Paragraphs>
  <Slides>24</Slides>
  <Notes>24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Calibri Light</vt:lpstr>
      <vt:lpstr>Noto Sans Symbols</vt:lpstr>
      <vt:lpstr>Times New Roman</vt:lpstr>
      <vt:lpstr>Twentieth Century</vt:lpstr>
      <vt:lpstr>Office Theme</vt:lpstr>
      <vt:lpstr>PowerPoint Presentation</vt:lpstr>
      <vt:lpstr>PENGUKURAN KEPRIBADIAN ADALAH PENGUKURAN DAN EVALUASI TERHADAP …</vt:lpstr>
      <vt:lpstr>PENGUKURAN KEPRIBADIAN TERDIRI DARI DUA KELOMPOK</vt:lpstr>
      <vt:lpstr>TES KEPRIBADIAN DIDEFINISIKAN SEBAGAI …</vt:lpstr>
      <vt:lpstr>TES KEPRIBADIAN  BERSTRUKTUR</vt:lpstr>
      <vt:lpstr>TES KEPRIBADIAN BERSTRUKTUR DIDEFINISIKAN SEBAGAI …</vt:lpstr>
      <vt:lpstr>TES KEPRIBADIAN BERSTRUKTUR … MENGEVALUASI …</vt:lpstr>
      <vt:lpstr>SEJARAH TES KEPRIBADIAN BERSTRUKTUR</vt:lpstr>
      <vt:lpstr>KONSEP DASAR</vt:lpstr>
      <vt:lpstr>STRATEGI PEMBUATAN TES KEPRIBADIAN TERSTRUKTUR</vt:lpstr>
      <vt:lpstr>CONTOH TES KEPRIBADIAN BERSTRUKTUR STRATEGI ISI-LOGIS</vt:lpstr>
      <vt:lpstr>CONTOH TES KEPRIBADIAN BERSTRUKTUR STRATEGI ISI-LOGIS</vt:lpstr>
      <vt:lpstr>CONTOH TES KEPRIBADIAN BERSTRUKTUR STRATEGI ISI-LOGIS</vt:lpstr>
      <vt:lpstr>CONTOH TES KEPRIBADIAN BERSTRUKTUR STRATEGI KELOMPOK KRITERIA</vt:lpstr>
      <vt:lpstr>PowerPoint Presentation</vt:lpstr>
      <vt:lpstr>EDWARDS PERSONAL PREFERENCE SCHEDULE (EPPS)</vt:lpstr>
      <vt:lpstr>POSITIVE PERSONALITY MEASUREMENT</vt:lpstr>
      <vt:lpstr>PENGUKURAN SIFAT KEPRIBADIAN POSITIF</vt:lpstr>
      <vt:lpstr>PENGUKURAN SIFAT KEPRIBADIAN POSITIF</vt:lpstr>
      <vt:lpstr>PENGUKURAN SIFAT KEPRIBADIAN POSITIF</vt:lpstr>
      <vt:lpstr>TES KEPRIBADIAN  PROYEKSI</vt:lpstr>
      <vt:lpstr>HIPOTESIS PROYEKTIF</vt:lpstr>
      <vt:lpstr>KLASIFIKASI TES PROYEKSI</vt:lpstr>
      <vt:lpstr>KELEBIHAN &amp; KELEMAHAN TES PROYEKSI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clara clara</dc:creator>
  <cp:lastModifiedBy>clara clara</cp:lastModifiedBy>
  <cp:revision>2</cp:revision>
  <dcterms:created xsi:type="dcterms:W3CDTF">2020-06-22T02:30:42Z</dcterms:created>
  <dcterms:modified xsi:type="dcterms:W3CDTF">2020-06-22T02:31:24Z</dcterms:modified>
</cp:coreProperties>
</file>