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50" r:id="rId2"/>
    <p:sldId id="351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5649E-048F-4750-AED2-AE68A587E4C1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8ADD8-31C7-43FE-947F-BE76E80977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73566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" name="Google Shape;1484;p95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85" name="Google Shape;1485;p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" name="Google Shape;1577;p104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78" name="Google Shape;1578;p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4" name="Google Shape;1584;p105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85" name="Google Shape;1585;p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1" name="Google Shape;1491;p96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92" name="Google Shape;1492;p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Google Shape;1506;p97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07" name="Google Shape;1507;p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8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20" name="Google Shape;1520;p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9" name="Google Shape;1529;p99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30" name="Google Shape;1530;p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" name="Google Shape;1536;p100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37" name="Google Shape;1537;p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" name="Google Shape;1556;p101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7" name="Google Shape;1557;p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3" name="Google Shape;1563;p102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64" name="Google Shape;1564;p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" name="Google Shape;1570;p103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71" name="Google Shape;1571;p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8347A-EDED-4A78-B181-10F16C48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E42BE1-40FE-4DA2-8E23-6B7F12071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500FD-3C3F-41E8-8C9F-C397618B9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0B00-445E-438D-8FDD-0EF96BD932CC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DCE2D-921F-459F-9B41-7DE088786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274ED-8B59-4F81-B0F0-F7861ECA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8896-F053-484E-AE1C-51A38D4C29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1897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A9FE2-F506-40C9-8C7D-6DC28AE34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A13A92-587A-420C-A311-004C3124E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C255B-5716-47D6-80D4-6F1684FE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0B00-445E-438D-8FDD-0EF96BD932CC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0BB97-3467-4DD1-9586-7E1ADF89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AC0D7-A06D-46A3-9062-466EE743D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8896-F053-484E-AE1C-51A38D4C29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1768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E2F64-DCDE-4198-9D2E-CD6D8DF96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5CF82E-82DE-4564-B62B-B8713A0B0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F28B4-9DD8-4369-BFD1-710535A59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0B00-445E-438D-8FDD-0EF96BD932CC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D5F17-7D8E-47A2-AAE3-BF465F50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6B703-3376-4B87-BA69-7D0916834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8896-F053-484E-AE1C-51A38D4C29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909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5511F-2775-4788-9A15-F534E25BC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FB322-9C5A-42FC-A796-5A1C64E49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1D7C8-E6A0-4385-B9F4-66AD0E41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0B00-445E-438D-8FDD-0EF96BD932CC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6AAAE-87E6-4DD3-BD79-251E7D0F3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89AA4-A947-4D1A-8161-2F21760D3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8896-F053-484E-AE1C-51A38D4C29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119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F0CB-EFB1-46CF-8EDC-1F6799E65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59A89-2ED1-4538-8F4E-205B0A178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32DF7-7EAA-4EE8-BEA3-C71E6E6B5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0B00-445E-438D-8FDD-0EF96BD932CC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7823F-A614-4880-BCA7-E0169085B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46D0E-03CE-40D3-99F4-CB61A5AE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8896-F053-484E-AE1C-51A38D4C29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523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98591-1FED-4F9B-8EA8-E0457B8B0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ED5A5-B570-47C8-8D7D-9EF1D3C5A6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9C7A9B-F4C6-4553-9889-A391E52AB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247346-3D7C-40A6-8291-FA98318B2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0B00-445E-438D-8FDD-0EF96BD932CC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F5CA8F-FE67-4D9D-A2D3-4BC0AD175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FF776-B87F-4DD1-BA7E-85302D93A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8896-F053-484E-AE1C-51A38D4C29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599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D397C-CD75-41EA-9989-B3CB8A1F2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74B29-B6F7-4AD2-818C-5003E9ED9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F83FE-2E26-4F53-B80C-B7333144A6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9EA1C1-1F28-4536-9D60-B800D3C0C1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EAD61F-86E5-402A-AE19-305831A798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8BB96C-FE47-45A2-8FD0-74E5AB103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0B00-445E-438D-8FDD-0EF96BD932CC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C45C80-0DC3-4F68-8398-3D39D9FFE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C7C8B5-EA61-40EA-AA09-EB3169350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8896-F053-484E-AE1C-51A38D4C29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9357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3B990-B0C5-44D6-867A-82DAD1AC6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FEC709-66D3-466B-BE3F-94A430512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0B00-445E-438D-8FDD-0EF96BD932CC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3D25EB-9155-4F15-A378-A0495D37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9EC15D-687D-4428-9EC0-C1278F11A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8896-F053-484E-AE1C-51A38D4C29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926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9E039B-7A0E-467D-B5DD-0D40520C3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0B00-445E-438D-8FDD-0EF96BD932CC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EB5497-2DE8-417F-8BD3-0449DF2E6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987BC-AA54-4075-A9AD-31E6B59D9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8896-F053-484E-AE1C-51A38D4C29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5496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0410D-4F1D-4AE0-B77C-68B81FD0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7E520-DE68-4A39-B324-6A0944D8D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2E8867-56C3-4D75-A2D1-F42283CC41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3536E2-90E3-4DCD-AD6B-FECA50A49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0B00-445E-438D-8FDD-0EF96BD932CC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CD120B-7EB3-43DD-BDDE-1BB0E472D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1658FD-B999-4614-A804-EC606861D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8896-F053-484E-AE1C-51A38D4C29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8634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0C853-120B-4149-B03D-45AF69F39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CD4E23-7DB5-4B64-8465-AC675B273C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3C916A-DAA6-4623-81DA-E95317E91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ACBEB-FD77-46CC-A81E-FDC86EE60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A0B00-445E-438D-8FDD-0EF96BD932CC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41D2B-75AB-4FF6-8531-DE447D1DE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E8D3CC-8E30-4C10-B613-EF8A9B184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8896-F053-484E-AE1C-51A38D4C29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18684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1B7B84-DA3F-481C-9074-220BDEAE2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4A8AC8-C38C-4AEA-BA9D-A457B60AC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57BAF-E303-4B6B-80F6-51BDE07EF8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A0B00-445E-438D-8FDD-0EF96BD932CC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D4208-1E24-4E9C-8164-E8E8920957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967F8-E5A3-4687-A173-D3F9124D67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78896-F053-484E-AE1C-51A38D4C291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4863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ree-powerpoint-templates-design.com/free-powerpoint-templates-design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107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488" name="Google Shape;1488;p107"/>
          <p:cNvSpPr txBox="1">
            <a:spLocks noGrp="1"/>
          </p:cNvSpPr>
          <p:nvPr>
            <p:ph type="title"/>
          </p:nvPr>
        </p:nvSpPr>
        <p:spPr>
          <a:xfrm>
            <a:off x="905052" y="651763"/>
            <a:ext cx="4200348" cy="130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ctr" anchorCtr="0">
            <a:noAutofit/>
          </a:bodyPr>
          <a:lstStyle/>
          <a:p>
            <a:pPr marL="12700" marR="5080" lvl="0" indent="317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lang="en-US" sz="2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ADMINISTRASI DAN  PENYELENGGARAAN TES  PSIKOLOGI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107"/>
          <p:cNvSpPr txBox="1"/>
          <p:nvPr/>
        </p:nvSpPr>
        <p:spPr>
          <a:xfrm>
            <a:off x="3057905" y="4875682"/>
            <a:ext cx="3025140" cy="14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ALLPPT.com _ Free PowerPoint Templates, Diagrams and Charts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Google Shape;1580;p116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81" name="Google Shape;1581;p116"/>
          <p:cNvSpPr txBox="1">
            <a:spLocks noGrp="1"/>
          </p:cNvSpPr>
          <p:nvPr>
            <p:ph type="title"/>
          </p:nvPr>
        </p:nvSpPr>
        <p:spPr>
          <a:xfrm>
            <a:off x="1050442" y="207010"/>
            <a:ext cx="4824730" cy="45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800"/>
              <a:buFont typeface="Arial"/>
              <a:buNone/>
            </a:pPr>
            <a:r>
              <a:rPr lang="en-US" sz="2800" b="1" i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THE EXAMINER &amp; THE SUBJECT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2" name="Google Shape;1582;p116"/>
          <p:cNvSpPr txBox="1"/>
          <p:nvPr/>
        </p:nvSpPr>
        <p:spPr>
          <a:xfrm>
            <a:off x="474370" y="1192783"/>
            <a:ext cx="6226175" cy="2934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Administrasi Tes Berbasis Komputer</a:t>
            </a:r>
            <a:endParaRPr sz="20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endParaRPr sz="2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702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Kelebihan: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69925" marR="0" lvl="0" indent="-343535" algn="l" rtl="0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Malgun Gothic"/>
              <a:buAutoNum type="alphaLcParenR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Sangat terstandar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69925" marR="0" lvl="0" indent="-343535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Malgun Gothic"/>
              <a:buAutoNum type="alphaLcParenR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Dapat “dijahit” sesuai kebutuhan individu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69925" marR="0" lvl="0" indent="-343535" algn="l" rtl="0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Malgun Gothic"/>
              <a:buAutoNum type="alphaLcParenR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Manajemen waktu yang lebih baik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69925" marR="0" lvl="0" indent="-343535" algn="l" rtl="0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Malgun Gothic"/>
              <a:buAutoNum type="alphaLcParenR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Membuat kita sebagai manusia dapat mengerjakan hal lain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69925" marR="0" lvl="0" indent="-343535" algn="l" rtl="0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Malgun Gothic"/>
              <a:buAutoNum type="alphaLcParenR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Mengurangi bias karena minim perjumpaan antara </a:t>
            </a:r>
            <a:r>
              <a:rPr lang="en-US" sz="1450" b="0" i="1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tester </a:t>
            </a: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dan </a:t>
            </a:r>
            <a:r>
              <a:rPr lang="en-US" sz="1450" b="0" i="1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testee</a:t>
            </a:r>
            <a:endParaRPr sz="145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69925" marR="0" lvl="0" indent="-343535" algn="l" rtl="0">
              <a:lnSpc>
                <a:spcPct val="100000"/>
              </a:lnSpc>
              <a:spcBef>
                <a:spcPts val="275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Malgun Gothic"/>
              <a:buAutoNum type="alphaLcParenR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Menguji fokus dan kesabaran </a:t>
            </a:r>
            <a:r>
              <a:rPr lang="en-US" sz="1450" b="0" i="1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testee</a:t>
            </a:r>
            <a:endParaRPr sz="145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702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Kelemahan: ???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" name="Google Shape;1587;p117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88" name="Google Shape;1588;p117"/>
          <p:cNvSpPr txBox="1">
            <a:spLocks noGrp="1"/>
          </p:cNvSpPr>
          <p:nvPr>
            <p:ph type="title"/>
          </p:nvPr>
        </p:nvSpPr>
        <p:spPr>
          <a:xfrm>
            <a:off x="1050442" y="227456"/>
            <a:ext cx="6336030" cy="45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800"/>
              <a:buFont typeface="Arial"/>
              <a:buNone/>
            </a:pPr>
            <a:r>
              <a:rPr lang="en-US" sz="2800" b="1" i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BEHAVIORAL ASSESSMENT METHODOLOGY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9" name="Google Shape;1589;p117"/>
          <p:cNvSpPr/>
          <p:nvPr/>
        </p:nvSpPr>
        <p:spPr>
          <a:xfrm>
            <a:off x="7465948" y="3998302"/>
            <a:ext cx="1678050" cy="114519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90" name="Google Shape;1590;p117"/>
          <p:cNvSpPr/>
          <p:nvPr/>
        </p:nvSpPr>
        <p:spPr>
          <a:xfrm>
            <a:off x="2824226" y="917498"/>
            <a:ext cx="2030095" cy="1218565"/>
          </a:xfrm>
          <a:custGeom>
            <a:avLst/>
            <a:gdLst/>
            <a:ahLst/>
            <a:cxnLst/>
            <a:rect l="l" t="t" r="r" b="b"/>
            <a:pathLst>
              <a:path w="2030095" h="1218564" extrusionOk="0">
                <a:moveTo>
                  <a:pt x="0" y="1218006"/>
                </a:moveTo>
                <a:lnTo>
                  <a:pt x="2029968" y="1218006"/>
                </a:lnTo>
                <a:lnTo>
                  <a:pt x="2029968" y="0"/>
                </a:lnTo>
                <a:lnTo>
                  <a:pt x="0" y="0"/>
                </a:lnTo>
                <a:lnTo>
                  <a:pt x="0" y="1218006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91" name="Google Shape;1591;p117"/>
          <p:cNvSpPr/>
          <p:nvPr/>
        </p:nvSpPr>
        <p:spPr>
          <a:xfrm>
            <a:off x="2824226" y="917498"/>
            <a:ext cx="2030095" cy="1218565"/>
          </a:xfrm>
          <a:custGeom>
            <a:avLst/>
            <a:gdLst/>
            <a:ahLst/>
            <a:cxnLst/>
            <a:rect l="l" t="t" r="r" b="b"/>
            <a:pathLst>
              <a:path w="2030095" h="1218564" extrusionOk="0">
                <a:moveTo>
                  <a:pt x="0" y="1218006"/>
                </a:moveTo>
                <a:lnTo>
                  <a:pt x="2029968" y="1218006"/>
                </a:lnTo>
                <a:lnTo>
                  <a:pt x="2029968" y="0"/>
                </a:lnTo>
                <a:lnTo>
                  <a:pt x="0" y="0"/>
                </a:lnTo>
                <a:lnTo>
                  <a:pt x="0" y="1218006"/>
                </a:lnTo>
                <a:close/>
              </a:path>
            </a:pathLst>
          </a:custGeom>
          <a:noFill/>
          <a:ln w="254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92" name="Google Shape;1592;p117"/>
          <p:cNvSpPr txBox="1"/>
          <p:nvPr/>
        </p:nvSpPr>
        <p:spPr>
          <a:xfrm>
            <a:off x="2824226" y="1360887"/>
            <a:ext cx="2030095" cy="314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52705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0" i="1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Reactivity</a:t>
            </a:r>
            <a:endParaRPr sz="19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593" name="Google Shape;1593;p117"/>
          <p:cNvSpPr/>
          <p:nvPr/>
        </p:nvSpPr>
        <p:spPr>
          <a:xfrm>
            <a:off x="5057266" y="917498"/>
            <a:ext cx="2030095" cy="1218565"/>
          </a:xfrm>
          <a:custGeom>
            <a:avLst/>
            <a:gdLst/>
            <a:ahLst/>
            <a:cxnLst/>
            <a:rect l="l" t="t" r="r" b="b"/>
            <a:pathLst>
              <a:path w="2030095" h="1218564" extrusionOk="0">
                <a:moveTo>
                  <a:pt x="0" y="1218006"/>
                </a:moveTo>
                <a:lnTo>
                  <a:pt x="2029967" y="1218006"/>
                </a:lnTo>
                <a:lnTo>
                  <a:pt x="2029967" y="0"/>
                </a:lnTo>
                <a:lnTo>
                  <a:pt x="0" y="0"/>
                </a:lnTo>
                <a:lnTo>
                  <a:pt x="0" y="1218006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94" name="Google Shape;1594;p117"/>
          <p:cNvSpPr/>
          <p:nvPr/>
        </p:nvSpPr>
        <p:spPr>
          <a:xfrm>
            <a:off x="5057266" y="917498"/>
            <a:ext cx="2030095" cy="1218565"/>
          </a:xfrm>
          <a:custGeom>
            <a:avLst/>
            <a:gdLst/>
            <a:ahLst/>
            <a:cxnLst/>
            <a:rect l="l" t="t" r="r" b="b"/>
            <a:pathLst>
              <a:path w="2030095" h="1218564" extrusionOk="0">
                <a:moveTo>
                  <a:pt x="0" y="1218006"/>
                </a:moveTo>
                <a:lnTo>
                  <a:pt x="2029967" y="1218006"/>
                </a:lnTo>
                <a:lnTo>
                  <a:pt x="2029967" y="0"/>
                </a:lnTo>
                <a:lnTo>
                  <a:pt x="0" y="0"/>
                </a:lnTo>
                <a:lnTo>
                  <a:pt x="0" y="1218006"/>
                </a:lnTo>
                <a:close/>
              </a:path>
            </a:pathLst>
          </a:custGeom>
          <a:noFill/>
          <a:ln w="254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95" name="Google Shape;1595;p117"/>
          <p:cNvSpPr txBox="1"/>
          <p:nvPr/>
        </p:nvSpPr>
        <p:spPr>
          <a:xfrm>
            <a:off x="5057266" y="1360887"/>
            <a:ext cx="2030095" cy="314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0" i="1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Drift</a:t>
            </a:r>
            <a:endParaRPr sz="19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596" name="Google Shape;1596;p117"/>
          <p:cNvSpPr/>
          <p:nvPr/>
        </p:nvSpPr>
        <p:spPr>
          <a:xfrm>
            <a:off x="2824226" y="2338501"/>
            <a:ext cx="2030095" cy="1218565"/>
          </a:xfrm>
          <a:custGeom>
            <a:avLst/>
            <a:gdLst/>
            <a:ahLst/>
            <a:cxnLst/>
            <a:rect l="l" t="t" r="r" b="b"/>
            <a:pathLst>
              <a:path w="2030095" h="1218564" extrusionOk="0">
                <a:moveTo>
                  <a:pt x="0" y="1218006"/>
                </a:moveTo>
                <a:lnTo>
                  <a:pt x="2029968" y="1218006"/>
                </a:lnTo>
                <a:lnTo>
                  <a:pt x="2029968" y="0"/>
                </a:lnTo>
                <a:lnTo>
                  <a:pt x="0" y="0"/>
                </a:lnTo>
                <a:lnTo>
                  <a:pt x="0" y="1218006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97" name="Google Shape;1597;p117"/>
          <p:cNvSpPr/>
          <p:nvPr/>
        </p:nvSpPr>
        <p:spPr>
          <a:xfrm>
            <a:off x="2824226" y="2338501"/>
            <a:ext cx="2030095" cy="1218565"/>
          </a:xfrm>
          <a:custGeom>
            <a:avLst/>
            <a:gdLst/>
            <a:ahLst/>
            <a:cxnLst/>
            <a:rect l="l" t="t" r="r" b="b"/>
            <a:pathLst>
              <a:path w="2030095" h="1218564" extrusionOk="0">
                <a:moveTo>
                  <a:pt x="0" y="1218006"/>
                </a:moveTo>
                <a:lnTo>
                  <a:pt x="2029968" y="1218006"/>
                </a:lnTo>
                <a:lnTo>
                  <a:pt x="2029968" y="0"/>
                </a:lnTo>
                <a:lnTo>
                  <a:pt x="0" y="0"/>
                </a:lnTo>
                <a:lnTo>
                  <a:pt x="0" y="1218006"/>
                </a:lnTo>
                <a:close/>
              </a:path>
            </a:pathLst>
          </a:custGeom>
          <a:noFill/>
          <a:ln w="254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98" name="Google Shape;1598;p117"/>
          <p:cNvSpPr txBox="1"/>
          <p:nvPr/>
        </p:nvSpPr>
        <p:spPr>
          <a:xfrm>
            <a:off x="2824226" y="2782144"/>
            <a:ext cx="2030095" cy="314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35941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0" i="1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Expectancies</a:t>
            </a:r>
            <a:endParaRPr sz="19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599" name="Google Shape;1599;p117"/>
          <p:cNvSpPr/>
          <p:nvPr/>
        </p:nvSpPr>
        <p:spPr>
          <a:xfrm>
            <a:off x="5057266" y="2338501"/>
            <a:ext cx="2030095" cy="1218565"/>
          </a:xfrm>
          <a:custGeom>
            <a:avLst/>
            <a:gdLst/>
            <a:ahLst/>
            <a:cxnLst/>
            <a:rect l="l" t="t" r="r" b="b"/>
            <a:pathLst>
              <a:path w="2030095" h="1218564" extrusionOk="0">
                <a:moveTo>
                  <a:pt x="0" y="1218006"/>
                </a:moveTo>
                <a:lnTo>
                  <a:pt x="2029967" y="1218006"/>
                </a:lnTo>
                <a:lnTo>
                  <a:pt x="2029967" y="0"/>
                </a:lnTo>
                <a:lnTo>
                  <a:pt x="0" y="0"/>
                </a:lnTo>
                <a:lnTo>
                  <a:pt x="0" y="1218006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600" name="Google Shape;1600;p117"/>
          <p:cNvSpPr/>
          <p:nvPr/>
        </p:nvSpPr>
        <p:spPr>
          <a:xfrm>
            <a:off x="5057266" y="2338501"/>
            <a:ext cx="2030095" cy="1218565"/>
          </a:xfrm>
          <a:custGeom>
            <a:avLst/>
            <a:gdLst/>
            <a:ahLst/>
            <a:cxnLst/>
            <a:rect l="l" t="t" r="r" b="b"/>
            <a:pathLst>
              <a:path w="2030095" h="1218564" extrusionOk="0">
                <a:moveTo>
                  <a:pt x="0" y="1218006"/>
                </a:moveTo>
                <a:lnTo>
                  <a:pt x="2029967" y="1218006"/>
                </a:lnTo>
                <a:lnTo>
                  <a:pt x="2029967" y="0"/>
                </a:lnTo>
                <a:lnTo>
                  <a:pt x="0" y="0"/>
                </a:lnTo>
                <a:lnTo>
                  <a:pt x="0" y="1218006"/>
                </a:lnTo>
                <a:close/>
              </a:path>
            </a:pathLst>
          </a:custGeom>
          <a:noFill/>
          <a:ln w="253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601" name="Google Shape;1601;p117"/>
          <p:cNvSpPr txBox="1"/>
          <p:nvPr/>
        </p:nvSpPr>
        <p:spPr>
          <a:xfrm>
            <a:off x="5057266" y="2782144"/>
            <a:ext cx="2030095" cy="314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48514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0" i="1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Deception</a:t>
            </a:r>
            <a:endParaRPr sz="19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602" name="Google Shape;1602;p117"/>
          <p:cNvSpPr/>
          <p:nvPr/>
        </p:nvSpPr>
        <p:spPr>
          <a:xfrm>
            <a:off x="3940683" y="3759568"/>
            <a:ext cx="2030095" cy="1218565"/>
          </a:xfrm>
          <a:custGeom>
            <a:avLst/>
            <a:gdLst/>
            <a:ahLst/>
            <a:cxnLst/>
            <a:rect l="l" t="t" r="r" b="b"/>
            <a:pathLst>
              <a:path w="2030095" h="1218564" extrusionOk="0">
                <a:moveTo>
                  <a:pt x="0" y="1218006"/>
                </a:moveTo>
                <a:lnTo>
                  <a:pt x="2029967" y="1218006"/>
                </a:lnTo>
                <a:lnTo>
                  <a:pt x="2029967" y="0"/>
                </a:lnTo>
                <a:lnTo>
                  <a:pt x="0" y="0"/>
                </a:lnTo>
                <a:lnTo>
                  <a:pt x="0" y="1218006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603" name="Google Shape;1603;p117"/>
          <p:cNvSpPr/>
          <p:nvPr/>
        </p:nvSpPr>
        <p:spPr>
          <a:xfrm>
            <a:off x="3940683" y="3759568"/>
            <a:ext cx="2030095" cy="1218565"/>
          </a:xfrm>
          <a:custGeom>
            <a:avLst/>
            <a:gdLst/>
            <a:ahLst/>
            <a:cxnLst/>
            <a:rect l="l" t="t" r="r" b="b"/>
            <a:pathLst>
              <a:path w="2030095" h="1218564" extrusionOk="0">
                <a:moveTo>
                  <a:pt x="0" y="1218006"/>
                </a:moveTo>
                <a:lnTo>
                  <a:pt x="2029967" y="1218006"/>
                </a:lnTo>
                <a:lnTo>
                  <a:pt x="2029967" y="0"/>
                </a:lnTo>
                <a:lnTo>
                  <a:pt x="0" y="0"/>
                </a:lnTo>
                <a:lnTo>
                  <a:pt x="0" y="1218006"/>
                </a:lnTo>
                <a:close/>
              </a:path>
            </a:pathLst>
          </a:custGeom>
          <a:noFill/>
          <a:ln w="254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604" name="Google Shape;1604;p117"/>
          <p:cNvSpPr txBox="1"/>
          <p:nvPr/>
        </p:nvSpPr>
        <p:spPr>
          <a:xfrm>
            <a:off x="3940683" y="3959792"/>
            <a:ext cx="2030095" cy="735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203200" marR="101600" lvl="0" indent="-94615" algn="l" rtl="0">
              <a:lnSpc>
                <a:spcPct val="12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0" i="1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Statistical Control  of Rating Errors</a:t>
            </a:r>
            <a:endParaRPr sz="19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605" name="Google Shape;1605;p117"/>
          <p:cNvSpPr/>
          <p:nvPr/>
        </p:nvSpPr>
        <p:spPr>
          <a:xfrm>
            <a:off x="251523" y="1707642"/>
            <a:ext cx="2152650" cy="212407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606" name="Google Shape;1606;p117"/>
          <p:cNvSpPr/>
          <p:nvPr/>
        </p:nvSpPr>
        <p:spPr>
          <a:xfrm>
            <a:off x="2771775" y="3651884"/>
            <a:ext cx="4320540" cy="0"/>
          </a:xfrm>
          <a:custGeom>
            <a:avLst/>
            <a:gdLst/>
            <a:ahLst/>
            <a:cxnLst/>
            <a:rect l="l" t="t" r="r" b="b"/>
            <a:pathLst>
              <a:path w="4320540" h="120000" extrusionOk="0">
                <a:moveTo>
                  <a:pt x="0" y="0"/>
                </a:moveTo>
                <a:lnTo>
                  <a:pt x="4320540" y="0"/>
                </a:lnTo>
              </a:path>
            </a:pathLst>
          </a:custGeom>
          <a:noFill/>
          <a:ln w="9525" cap="flat" cmpd="sng">
            <a:solidFill>
              <a:srgbClr val="497DB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Google Shape;1494;p108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495" name="Google Shape;1495;p108"/>
          <p:cNvSpPr txBox="1">
            <a:spLocks noGrp="1"/>
          </p:cNvSpPr>
          <p:nvPr>
            <p:ph type="title"/>
          </p:nvPr>
        </p:nvSpPr>
        <p:spPr>
          <a:xfrm>
            <a:off x="600862" y="1283284"/>
            <a:ext cx="2397125" cy="391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Arial"/>
              <a:buNone/>
            </a:pPr>
            <a:r>
              <a:rPr lang="en-US" sz="24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CAKUPAN MATERI: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108"/>
          <p:cNvSpPr/>
          <p:nvPr/>
        </p:nvSpPr>
        <p:spPr>
          <a:xfrm>
            <a:off x="406400" y="2505075"/>
            <a:ext cx="8496300" cy="353060"/>
          </a:xfrm>
          <a:custGeom>
            <a:avLst/>
            <a:gdLst/>
            <a:ahLst/>
            <a:cxnLst/>
            <a:rect l="l" t="t" r="r" b="b"/>
            <a:pathLst>
              <a:path w="8496300" h="353060" extrusionOk="0">
                <a:moveTo>
                  <a:pt x="0" y="352806"/>
                </a:moveTo>
                <a:lnTo>
                  <a:pt x="8496300" y="352806"/>
                </a:lnTo>
                <a:lnTo>
                  <a:pt x="8496300" y="0"/>
                </a:lnTo>
                <a:lnTo>
                  <a:pt x="0" y="0"/>
                </a:lnTo>
                <a:lnTo>
                  <a:pt x="0" y="352806"/>
                </a:lnTo>
                <a:close/>
              </a:path>
            </a:pathLst>
          </a:custGeom>
          <a:solidFill>
            <a:srgbClr val="FFFFFF">
              <a:alpha val="8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497" name="Google Shape;1497;p108"/>
          <p:cNvSpPr/>
          <p:nvPr/>
        </p:nvSpPr>
        <p:spPr>
          <a:xfrm>
            <a:off x="406400" y="2505075"/>
            <a:ext cx="8496300" cy="353060"/>
          </a:xfrm>
          <a:custGeom>
            <a:avLst/>
            <a:gdLst/>
            <a:ahLst/>
            <a:cxnLst/>
            <a:rect l="l" t="t" r="r" b="b"/>
            <a:pathLst>
              <a:path w="8496300" h="353060" extrusionOk="0">
                <a:moveTo>
                  <a:pt x="0" y="352806"/>
                </a:moveTo>
                <a:lnTo>
                  <a:pt x="8496300" y="352806"/>
                </a:lnTo>
                <a:lnTo>
                  <a:pt x="8496300" y="0"/>
                </a:lnTo>
                <a:lnTo>
                  <a:pt x="0" y="0"/>
                </a:lnTo>
                <a:lnTo>
                  <a:pt x="0" y="352806"/>
                </a:lnTo>
                <a:close/>
              </a:path>
            </a:pathLst>
          </a:custGeom>
          <a:noFill/>
          <a:ln w="25400" cap="flat" cmpd="sng">
            <a:solidFill>
              <a:srgbClr val="4F81B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498" name="Google Shape;1498;p108"/>
          <p:cNvSpPr/>
          <p:nvPr/>
        </p:nvSpPr>
        <p:spPr>
          <a:xfrm>
            <a:off x="831214" y="2298445"/>
            <a:ext cx="5947410" cy="413384"/>
          </a:xfrm>
          <a:custGeom>
            <a:avLst/>
            <a:gdLst/>
            <a:ahLst/>
            <a:cxnLst/>
            <a:rect l="l" t="t" r="r" b="b"/>
            <a:pathLst>
              <a:path w="5947409" h="413385" extrusionOk="0">
                <a:moveTo>
                  <a:pt x="5878576" y="0"/>
                </a:moveTo>
                <a:lnTo>
                  <a:pt x="68884" y="0"/>
                </a:lnTo>
                <a:lnTo>
                  <a:pt x="42069" y="5415"/>
                </a:lnTo>
                <a:lnTo>
                  <a:pt x="20173" y="20177"/>
                </a:lnTo>
                <a:lnTo>
                  <a:pt x="5412" y="42058"/>
                </a:lnTo>
                <a:lnTo>
                  <a:pt x="0" y="68834"/>
                </a:lnTo>
                <a:lnTo>
                  <a:pt x="0" y="344424"/>
                </a:lnTo>
                <a:lnTo>
                  <a:pt x="5412" y="371199"/>
                </a:lnTo>
                <a:lnTo>
                  <a:pt x="20173" y="393080"/>
                </a:lnTo>
                <a:lnTo>
                  <a:pt x="42069" y="407842"/>
                </a:lnTo>
                <a:lnTo>
                  <a:pt x="68884" y="413258"/>
                </a:lnTo>
                <a:lnTo>
                  <a:pt x="5878576" y="413258"/>
                </a:lnTo>
                <a:lnTo>
                  <a:pt x="5905351" y="407842"/>
                </a:lnTo>
                <a:lnTo>
                  <a:pt x="5927232" y="393080"/>
                </a:lnTo>
                <a:lnTo>
                  <a:pt x="5941994" y="371199"/>
                </a:lnTo>
                <a:lnTo>
                  <a:pt x="5947410" y="344424"/>
                </a:lnTo>
                <a:lnTo>
                  <a:pt x="5947410" y="68834"/>
                </a:lnTo>
                <a:lnTo>
                  <a:pt x="5941994" y="42058"/>
                </a:lnTo>
                <a:lnTo>
                  <a:pt x="5927232" y="20177"/>
                </a:lnTo>
                <a:lnTo>
                  <a:pt x="5905351" y="5415"/>
                </a:lnTo>
                <a:lnTo>
                  <a:pt x="5878576" y="0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499" name="Google Shape;1499;p108"/>
          <p:cNvSpPr/>
          <p:nvPr/>
        </p:nvSpPr>
        <p:spPr>
          <a:xfrm>
            <a:off x="831214" y="2298445"/>
            <a:ext cx="5947410" cy="413384"/>
          </a:xfrm>
          <a:custGeom>
            <a:avLst/>
            <a:gdLst/>
            <a:ahLst/>
            <a:cxnLst/>
            <a:rect l="l" t="t" r="r" b="b"/>
            <a:pathLst>
              <a:path w="5947409" h="413385" extrusionOk="0">
                <a:moveTo>
                  <a:pt x="0" y="68834"/>
                </a:moveTo>
                <a:lnTo>
                  <a:pt x="5412" y="42058"/>
                </a:lnTo>
                <a:lnTo>
                  <a:pt x="20173" y="20177"/>
                </a:lnTo>
                <a:lnTo>
                  <a:pt x="42069" y="5415"/>
                </a:lnTo>
                <a:lnTo>
                  <a:pt x="68884" y="0"/>
                </a:lnTo>
                <a:lnTo>
                  <a:pt x="5878576" y="0"/>
                </a:lnTo>
                <a:lnTo>
                  <a:pt x="5905351" y="5415"/>
                </a:lnTo>
                <a:lnTo>
                  <a:pt x="5927232" y="20177"/>
                </a:lnTo>
                <a:lnTo>
                  <a:pt x="5941994" y="42058"/>
                </a:lnTo>
                <a:lnTo>
                  <a:pt x="5947410" y="68834"/>
                </a:lnTo>
                <a:lnTo>
                  <a:pt x="5947410" y="344424"/>
                </a:lnTo>
                <a:lnTo>
                  <a:pt x="5941994" y="371199"/>
                </a:lnTo>
                <a:lnTo>
                  <a:pt x="5927232" y="393080"/>
                </a:lnTo>
                <a:lnTo>
                  <a:pt x="5905351" y="407842"/>
                </a:lnTo>
                <a:lnTo>
                  <a:pt x="5878576" y="413258"/>
                </a:lnTo>
                <a:lnTo>
                  <a:pt x="68884" y="413258"/>
                </a:lnTo>
                <a:lnTo>
                  <a:pt x="42069" y="407842"/>
                </a:lnTo>
                <a:lnTo>
                  <a:pt x="20173" y="393080"/>
                </a:lnTo>
                <a:lnTo>
                  <a:pt x="5412" y="371199"/>
                </a:lnTo>
                <a:lnTo>
                  <a:pt x="0" y="344424"/>
                </a:lnTo>
                <a:lnTo>
                  <a:pt x="0" y="68834"/>
                </a:lnTo>
                <a:close/>
              </a:path>
            </a:pathLst>
          </a:custGeom>
          <a:noFill/>
          <a:ln w="254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00" name="Google Shape;1500;p108"/>
          <p:cNvSpPr/>
          <p:nvPr/>
        </p:nvSpPr>
        <p:spPr>
          <a:xfrm>
            <a:off x="406400" y="3140075"/>
            <a:ext cx="8496300" cy="353060"/>
          </a:xfrm>
          <a:custGeom>
            <a:avLst/>
            <a:gdLst/>
            <a:ahLst/>
            <a:cxnLst/>
            <a:rect l="l" t="t" r="r" b="b"/>
            <a:pathLst>
              <a:path w="8496300" h="353060" extrusionOk="0">
                <a:moveTo>
                  <a:pt x="0" y="352806"/>
                </a:moveTo>
                <a:lnTo>
                  <a:pt x="8496300" y="352806"/>
                </a:lnTo>
                <a:lnTo>
                  <a:pt x="8496300" y="0"/>
                </a:lnTo>
                <a:lnTo>
                  <a:pt x="0" y="0"/>
                </a:lnTo>
                <a:lnTo>
                  <a:pt x="0" y="352806"/>
                </a:lnTo>
                <a:close/>
              </a:path>
            </a:pathLst>
          </a:custGeom>
          <a:solidFill>
            <a:srgbClr val="FFFFFF">
              <a:alpha val="89411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01" name="Google Shape;1501;p108"/>
          <p:cNvSpPr/>
          <p:nvPr/>
        </p:nvSpPr>
        <p:spPr>
          <a:xfrm>
            <a:off x="406400" y="3140075"/>
            <a:ext cx="8496300" cy="353060"/>
          </a:xfrm>
          <a:custGeom>
            <a:avLst/>
            <a:gdLst/>
            <a:ahLst/>
            <a:cxnLst/>
            <a:rect l="l" t="t" r="r" b="b"/>
            <a:pathLst>
              <a:path w="8496300" h="353060" extrusionOk="0">
                <a:moveTo>
                  <a:pt x="0" y="352806"/>
                </a:moveTo>
                <a:lnTo>
                  <a:pt x="8496300" y="352806"/>
                </a:lnTo>
                <a:lnTo>
                  <a:pt x="8496300" y="0"/>
                </a:lnTo>
                <a:lnTo>
                  <a:pt x="0" y="0"/>
                </a:lnTo>
                <a:lnTo>
                  <a:pt x="0" y="352806"/>
                </a:lnTo>
                <a:close/>
              </a:path>
            </a:pathLst>
          </a:custGeom>
          <a:noFill/>
          <a:ln w="25400" cap="flat" cmpd="sng">
            <a:solidFill>
              <a:srgbClr val="4F81B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02" name="Google Shape;1502;p108"/>
          <p:cNvSpPr/>
          <p:nvPr/>
        </p:nvSpPr>
        <p:spPr>
          <a:xfrm>
            <a:off x="831214" y="2933445"/>
            <a:ext cx="5947410" cy="413384"/>
          </a:xfrm>
          <a:custGeom>
            <a:avLst/>
            <a:gdLst/>
            <a:ahLst/>
            <a:cxnLst/>
            <a:rect l="l" t="t" r="r" b="b"/>
            <a:pathLst>
              <a:path w="5947409" h="413385" extrusionOk="0">
                <a:moveTo>
                  <a:pt x="5878576" y="0"/>
                </a:moveTo>
                <a:lnTo>
                  <a:pt x="68884" y="0"/>
                </a:lnTo>
                <a:lnTo>
                  <a:pt x="42069" y="5417"/>
                </a:lnTo>
                <a:lnTo>
                  <a:pt x="20173" y="20193"/>
                </a:lnTo>
                <a:lnTo>
                  <a:pt x="5412" y="42112"/>
                </a:lnTo>
                <a:lnTo>
                  <a:pt x="0" y="68961"/>
                </a:lnTo>
                <a:lnTo>
                  <a:pt x="0" y="344424"/>
                </a:lnTo>
                <a:lnTo>
                  <a:pt x="5412" y="371252"/>
                </a:lnTo>
                <a:lnTo>
                  <a:pt x="20173" y="393128"/>
                </a:lnTo>
                <a:lnTo>
                  <a:pt x="42069" y="407860"/>
                </a:lnTo>
                <a:lnTo>
                  <a:pt x="68884" y="413258"/>
                </a:lnTo>
                <a:lnTo>
                  <a:pt x="5878576" y="413258"/>
                </a:lnTo>
                <a:lnTo>
                  <a:pt x="5905351" y="407860"/>
                </a:lnTo>
                <a:lnTo>
                  <a:pt x="5927232" y="393128"/>
                </a:lnTo>
                <a:lnTo>
                  <a:pt x="5941994" y="371252"/>
                </a:lnTo>
                <a:lnTo>
                  <a:pt x="5947410" y="344424"/>
                </a:lnTo>
                <a:lnTo>
                  <a:pt x="5947410" y="68961"/>
                </a:lnTo>
                <a:lnTo>
                  <a:pt x="5941994" y="42112"/>
                </a:lnTo>
                <a:lnTo>
                  <a:pt x="5927232" y="20193"/>
                </a:lnTo>
                <a:lnTo>
                  <a:pt x="5905351" y="5417"/>
                </a:lnTo>
                <a:lnTo>
                  <a:pt x="5878576" y="0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03" name="Google Shape;1503;p108"/>
          <p:cNvSpPr/>
          <p:nvPr/>
        </p:nvSpPr>
        <p:spPr>
          <a:xfrm>
            <a:off x="831214" y="2933445"/>
            <a:ext cx="5947410" cy="413384"/>
          </a:xfrm>
          <a:custGeom>
            <a:avLst/>
            <a:gdLst/>
            <a:ahLst/>
            <a:cxnLst/>
            <a:rect l="l" t="t" r="r" b="b"/>
            <a:pathLst>
              <a:path w="5947409" h="413385" extrusionOk="0">
                <a:moveTo>
                  <a:pt x="0" y="68961"/>
                </a:moveTo>
                <a:lnTo>
                  <a:pt x="5412" y="42112"/>
                </a:lnTo>
                <a:lnTo>
                  <a:pt x="20173" y="20193"/>
                </a:lnTo>
                <a:lnTo>
                  <a:pt x="42069" y="5417"/>
                </a:lnTo>
                <a:lnTo>
                  <a:pt x="68884" y="0"/>
                </a:lnTo>
                <a:lnTo>
                  <a:pt x="5878576" y="0"/>
                </a:lnTo>
                <a:lnTo>
                  <a:pt x="5905351" y="5417"/>
                </a:lnTo>
                <a:lnTo>
                  <a:pt x="5927232" y="20193"/>
                </a:lnTo>
                <a:lnTo>
                  <a:pt x="5941994" y="42112"/>
                </a:lnTo>
                <a:lnTo>
                  <a:pt x="5947410" y="68961"/>
                </a:lnTo>
                <a:lnTo>
                  <a:pt x="5947410" y="344424"/>
                </a:lnTo>
                <a:lnTo>
                  <a:pt x="5941994" y="371252"/>
                </a:lnTo>
                <a:lnTo>
                  <a:pt x="5927232" y="393128"/>
                </a:lnTo>
                <a:lnTo>
                  <a:pt x="5905351" y="407860"/>
                </a:lnTo>
                <a:lnTo>
                  <a:pt x="5878576" y="413258"/>
                </a:lnTo>
                <a:lnTo>
                  <a:pt x="68884" y="413258"/>
                </a:lnTo>
                <a:lnTo>
                  <a:pt x="42069" y="407860"/>
                </a:lnTo>
                <a:lnTo>
                  <a:pt x="20173" y="393128"/>
                </a:lnTo>
                <a:lnTo>
                  <a:pt x="5412" y="371252"/>
                </a:lnTo>
                <a:lnTo>
                  <a:pt x="0" y="344424"/>
                </a:lnTo>
                <a:lnTo>
                  <a:pt x="0" y="68961"/>
                </a:lnTo>
                <a:close/>
              </a:path>
            </a:pathLst>
          </a:custGeom>
          <a:noFill/>
          <a:ln w="254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04" name="Google Shape;1504;p108"/>
          <p:cNvSpPr txBox="1"/>
          <p:nvPr/>
        </p:nvSpPr>
        <p:spPr>
          <a:xfrm>
            <a:off x="1063548" y="2382139"/>
            <a:ext cx="5304790" cy="875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Standar pelaksanaan tes psikologi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125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Hal-hal yang harus diperhatikan dalam pelaksanaan tes psikologi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9" name="Google Shape;1509;p109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10" name="Google Shape;1510;p109"/>
          <p:cNvSpPr/>
          <p:nvPr/>
        </p:nvSpPr>
        <p:spPr>
          <a:xfrm>
            <a:off x="2695320" y="3379215"/>
            <a:ext cx="657225" cy="421005"/>
          </a:xfrm>
          <a:custGeom>
            <a:avLst/>
            <a:gdLst/>
            <a:ahLst/>
            <a:cxnLst/>
            <a:rect l="l" t="t" r="r" b="b"/>
            <a:pathLst>
              <a:path w="657225" h="421004" extrusionOk="0">
                <a:moveTo>
                  <a:pt x="657098" y="210184"/>
                </a:moveTo>
                <a:lnTo>
                  <a:pt x="0" y="210184"/>
                </a:lnTo>
                <a:lnTo>
                  <a:pt x="328549" y="420496"/>
                </a:lnTo>
                <a:lnTo>
                  <a:pt x="657098" y="210184"/>
                </a:lnTo>
                <a:close/>
              </a:path>
              <a:path w="657225" h="421004" extrusionOk="0">
                <a:moveTo>
                  <a:pt x="492760" y="0"/>
                </a:moveTo>
                <a:lnTo>
                  <a:pt x="164211" y="0"/>
                </a:lnTo>
                <a:lnTo>
                  <a:pt x="164211" y="210184"/>
                </a:lnTo>
                <a:lnTo>
                  <a:pt x="492760" y="210184"/>
                </a:lnTo>
                <a:lnTo>
                  <a:pt x="492760" y="0"/>
                </a:lnTo>
                <a:close/>
              </a:path>
            </a:pathLst>
          </a:custGeom>
          <a:solidFill>
            <a:srgbClr val="B1C1D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11" name="Google Shape;1511;p109"/>
          <p:cNvSpPr/>
          <p:nvPr/>
        </p:nvSpPr>
        <p:spPr>
          <a:xfrm>
            <a:off x="2695320" y="3379215"/>
            <a:ext cx="657225" cy="421005"/>
          </a:xfrm>
          <a:custGeom>
            <a:avLst/>
            <a:gdLst/>
            <a:ahLst/>
            <a:cxnLst/>
            <a:rect l="l" t="t" r="r" b="b"/>
            <a:pathLst>
              <a:path w="657225" h="421004" extrusionOk="0">
                <a:moveTo>
                  <a:pt x="0" y="210184"/>
                </a:moveTo>
                <a:lnTo>
                  <a:pt x="164211" y="210184"/>
                </a:lnTo>
                <a:lnTo>
                  <a:pt x="164211" y="0"/>
                </a:lnTo>
                <a:lnTo>
                  <a:pt x="492760" y="0"/>
                </a:lnTo>
                <a:lnTo>
                  <a:pt x="492760" y="210184"/>
                </a:lnTo>
                <a:lnTo>
                  <a:pt x="657098" y="210184"/>
                </a:lnTo>
                <a:lnTo>
                  <a:pt x="328549" y="420496"/>
                </a:lnTo>
                <a:lnTo>
                  <a:pt x="0" y="210184"/>
                </a:lnTo>
                <a:close/>
              </a:path>
            </a:pathLst>
          </a:custGeom>
          <a:noFill/>
          <a:ln w="254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12" name="Google Shape;1512;p109"/>
          <p:cNvSpPr txBox="1"/>
          <p:nvPr/>
        </p:nvSpPr>
        <p:spPr>
          <a:xfrm>
            <a:off x="1602105" y="3980789"/>
            <a:ext cx="2842895" cy="2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Skor akhir yang didapat individu</a:t>
            </a:r>
            <a:endParaRPr sz="15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513" name="Google Shape;1513;p109"/>
          <p:cNvSpPr/>
          <p:nvPr/>
        </p:nvSpPr>
        <p:spPr>
          <a:xfrm>
            <a:off x="1179083" y="346517"/>
            <a:ext cx="3689271" cy="2953311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14" name="Google Shape;1514;p109"/>
          <p:cNvSpPr txBox="1"/>
          <p:nvPr/>
        </p:nvSpPr>
        <p:spPr>
          <a:xfrm>
            <a:off x="1911476" y="878764"/>
            <a:ext cx="2004695" cy="1844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375" rIns="0" bIns="0" anchor="t" anchorCtr="0">
            <a:noAutofit/>
          </a:bodyPr>
          <a:lstStyle/>
          <a:p>
            <a:pPr marL="129159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Validitas</a:t>
            </a:r>
            <a:endParaRPr sz="13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204595" marR="0" lvl="0" indent="0" algn="l" rtl="0">
              <a:lnSpc>
                <a:spcPct val="107692"/>
              </a:lnSpc>
              <a:spcBef>
                <a:spcPts val="47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Reliabilitas</a:t>
            </a:r>
            <a:endParaRPr sz="13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2700" marR="0" lvl="0" indent="0" algn="l" rtl="0">
              <a:lnSpc>
                <a:spcPct val="10769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Situasi tes</a:t>
            </a:r>
            <a:endParaRPr sz="13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58519" marR="382905" lvl="0" indent="-1905" algn="ctr" rtl="0">
              <a:lnSpc>
                <a:spcPct val="130000"/>
              </a:lnSpc>
              <a:spcBef>
                <a:spcPts val="98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Karakter  tester dan  testee</a:t>
            </a:r>
            <a:endParaRPr sz="13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515" name="Google Shape;1515;p109"/>
          <p:cNvSpPr/>
          <p:nvPr/>
        </p:nvSpPr>
        <p:spPr>
          <a:xfrm>
            <a:off x="4860035" y="3723894"/>
            <a:ext cx="1080135" cy="720090"/>
          </a:xfrm>
          <a:custGeom>
            <a:avLst/>
            <a:gdLst/>
            <a:ahLst/>
            <a:cxnLst/>
            <a:rect l="l" t="t" r="r" b="b"/>
            <a:pathLst>
              <a:path w="1080135" h="720089" extrusionOk="0">
                <a:moveTo>
                  <a:pt x="720089" y="0"/>
                </a:moveTo>
                <a:lnTo>
                  <a:pt x="720089" y="180009"/>
                </a:lnTo>
                <a:lnTo>
                  <a:pt x="0" y="180009"/>
                </a:lnTo>
                <a:lnTo>
                  <a:pt x="179959" y="360019"/>
                </a:lnTo>
                <a:lnTo>
                  <a:pt x="0" y="540042"/>
                </a:lnTo>
                <a:lnTo>
                  <a:pt x="720089" y="540042"/>
                </a:lnTo>
                <a:lnTo>
                  <a:pt x="720089" y="720064"/>
                </a:lnTo>
                <a:lnTo>
                  <a:pt x="1080135" y="360019"/>
                </a:lnTo>
                <a:lnTo>
                  <a:pt x="720089" y="0"/>
                </a:lnTo>
                <a:close/>
              </a:path>
            </a:pathLst>
          </a:custGeom>
          <a:solidFill>
            <a:srgbClr val="C3D59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16" name="Google Shape;1516;p109"/>
          <p:cNvSpPr/>
          <p:nvPr/>
        </p:nvSpPr>
        <p:spPr>
          <a:xfrm>
            <a:off x="4860035" y="3723894"/>
            <a:ext cx="1080135" cy="720090"/>
          </a:xfrm>
          <a:custGeom>
            <a:avLst/>
            <a:gdLst/>
            <a:ahLst/>
            <a:cxnLst/>
            <a:rect l="l" t="t" r="r" b="b"/>
            <a:pathLst>
              <a:path w="1080135" h="720089" extrusionOk="0">
                <a:moveTo>
                  <a:pt x="0" y="180009"/>
                </a:moveTo>
                <a:lnTo>
                  <a:pt x="720089" y="180009"/>
                </a:lnTo>
                <a:lnTo>
                  <a:pt x="720089" y="0"/>
                </a:lnTo>
                <a:lnTo>
                  <a:pt x="1080135" y="360019"/>
                </a:lnTo>
                <a:lnTo>
                  <a:pt x="720089" y="720064"/>
                </a:lnTo>
                <a:lnTo>
                  <a:pt x="720089" y="540042"/>
                </a:lnTo>
                <a:lnTo>
                  <a:pt x="0" y="540042"/>
                </a:lnTo>
                <a:lnTo>
                  <a:pt x="179959" y="360019"/>
                </a:lnTo>
                <a:lnTo>
                  <a:pt x="0" y="180009"/>
                </a:lnTo>
                <a:close/>
              </a:path>
            </a:pathLst>
          </a:custGeom>
          <a:noFill/>
          <a:ln w="25400" cap="flat" cmpd="sng">
            <a:solidFill>
              <a:srgbClr val="4F612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17" name="Google Shape;1517;p109"/>
          <p:cNvSpPr txBox="1"/>
          <p:nvPr/>
        </p:nvSpPr>
        <p:spPr>
          <a:xfrm>
            <a:off x="6252464" y="3683000"/>
            <a:ext cx="2698750" cy="88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... maka diperlukan Administrasi  Tes yang tepat guna mendukung  pencapaian tujuan yang maksim  al.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2" name="Google Shape;1522;p110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23" name="Google Shape;1523;p110"/>
          <p:cNvSpPr txBox="1">
            <a:spLocks noGrp="1"/>
          </p:cNvSpPr>
          <p:nvPr>
            <p:ph type="title"/>
          </p:nvPr>
        </p:nvSpPr>
        <p:spPr>
          <a:xfrm>
            <a:off x="1050442" y="207010"/>
            <a:ext cx="4824730" cy="45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800"/>
              <a:buFont typeface="Arial"/>
              <a:buNone/>
            </a:pPr>
            <a:r>
              <a:rPr lang="en-US" sz="2800" b="1" i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THE EXAMINER &amp; THE SUBJECT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110"/>
          <p:cNvSpPr txBox="1"/>
          <p:nvPr/>
        </p:nvSpPr>
        <p:spPr>
          <a:xfrm>
            <a:off x="474370" y="1179019"/>
            <a:ext cx="4122420" cy="347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9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Hubungan antara </a:t>
            </a:r>
            <a:r>
              <a:rPr lang="en-US" sz="2100" b="0" i="1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Tester </a:t>
            </a:r>
            <a:r>
              <a:rPr lang="en-US" sz="20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dan </a:t>
            </a:r>
            <a:r>
              <a:rPr lang="en-US" sz="2100" b="0" i="1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Testee</a:t>
            </a:r>
            <a:endParaRPr sz="21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525" name="Google Shape;1525;p110"/>
          <p:cNvSpPr txBox="1"/>
          <p:nvPr/>
        </p:nvSpPr>
        <p:spPr>
          <a:xfrm>
            <a:off x="383235" y="2530602"/>
            <a:ext cx="8482965" cy="173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299085" marR="0" lvl="0" indent="-28701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Noto Sans Symbols"/>
              <a:buChar char="❖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Sejauh mana rapport harus dibangun antara tester dan testee?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50"/>
              <a:buFont typeface="Noto Sans Symbols"/>
              <a:buNone/>
            </a:pPr>
            <a:endParaRPr sz="20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99085" marR="0" lvl="0" indent="-28701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Noto Sans Symbols"/>
              <a:buChar char="❖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Sekitar 50 tahun lalu dilakukan penelitian mengukur IQ anak sekolah dengan WISC (Wechsler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29908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Intelligence Scale for Children).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2700" marR="327025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Kelompok 1: mendapat perlakukan berupa rapport yang hangat  Kelompok 2: rapport biasa saja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Hasilnya: nilai IQ kelompok 1 cenderung lebih tinggi dibanding kelompok 2 </a:t>
            </a:r>
            <a:r>
              <a:rPr lang="en-US" sz="105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(</a:t>
            </a:r>
            <a:r>
              <a:rPr lang="en-US" sz="1100" b="0" i="1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note</a:t>
            </a:r>
            <a:r>
              <a:rPr lang="en-US" sz="105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: masih di range IQ yang sama)</a:t>
            </a:r>
            <a:endParaRPr sz="105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526" name="Google Shape;1526;p110"/>
          <p:cNvSpPr/>
          <p:nvPr/>
        </p:nvSpPr>
        <p:spPr>
          <a:xfrm>
            <a:off x="5868161" y="1131569"/>
            <a:ext cx="2160270" cy="1224280"/>
          </a:xfrm>
          <a:custGeom>
            <a:avLst/>
            <a:gdLst/>
            <a:ahLst/>
            <a:cxnLst/>
            <a:rect l="l" t="t" r="r" b="b"/>
            <a:pathLst>
              <a:path w="2160270" h="1224280" extrusionOk="0">
                <a:moveTo>
                  <a:pt x="1080135" y="0"/>
                </a:moveTo>
                <a:lnTo>
                  <a:pt x="1018844" y="969"/>
                </a:lnTo>
                <a:lnTo>
                  <a:pt x="958449" y="3841"/>
                </a:lnTo>
                <a:lnTo>
                  <a:pt x="899043" y="8566"/>
                </a:lnTo>
                <a:lnTo>
                  <a:pt x="840716" y="15091"/>
                </a:lnTo>
                <a:lnTo>
                  <a:pt x="783559" y="23364"/>
                </a:lnTo>
                <a:lnTo>
                  <a:pt x="727663" y="33334"/>
                </a:lnTo>
                <a:lnTo>
                  <a:pt x="673121" y="44950"/>
                </a:lnTo>
                <a:lnTo>
                  <a:pt x="620022" y="58159"/>
                </a:lnTo>
                <a:lnTo>
                  <a:pt x="568458" y="72910"/>
                </a:lnTo>
                <a:lnTo>
                  <a:pt x="518520" y="89151"/>
                </a:lnTo>
                <a:lnTo>
                  <a:pt x="470300" y="106831"/>
                </a:lnTo>
                <a:lnTo>
                  <a:pt x="423889" y="125897"/>
                </a:lnTo>
                <a:lnTo>
                  <a:pt x="379378" y="146299"/>
                </a:lnTo>
                <a:lnTo>
                  <a:pt x="336857" y="167984"/>
                </a:lnTo>
                <a:lnTo>
                  <a:pt x="296419" y="190901"/>
                </a:lnTo>
                <a:lnTo>
                  <a:pt x="258155" y="214998"/>
                </a:lnTo>
                <a:lnTo>
                  <a:pt x="222155" y="240224"/>
                </a:lnTo>
                <a:lnTo>
                  <a:pt x="188511" y="266526"/>
                </a:lnTo>
                <a:lnTo>
                  <a:pt x="157314" y="293853"/>
                </a:lnTo>
                <a:lnTo>
                  <a:pt x="128656" y="322154"/>
                </a:lnTo>
                <a:lnTo>
                  <a:pt x="102626" y="351377"/>
                </a:lnTo>
                <a:lnTo>
                  <a:pt x="58822" y="412381"/>
                </a:lnTo>
                <a:lnTo>
                  <a:pt x="26629" y="476451"/>
                </a:lnTo>
                <a:lnTo>
                  <a:pt x="6778" y="543175"/>
                </a:lnTo>
                <a:lnTo>
                  <a:pt x="0" y="612139"/>
                </a:lnTo>
                <a:lnTo>
                  <a:pt x="1709" y="646863"/>
                </a:lnTo>
                <a:lnTo>
                  <a:pt x="15115" y="714736"/>
                </a:lnTo>
                <a:lnTo>
                  <a:pt x="41228" y="780166"/>
                </a:lnTo>
                <a:lnTo>
                  <a:pt x="79318" y="842738"/>
                </a:lnTo>
                <a:lnTo>
                  <a:pt x="128656" y="902039"/>
                </a:lnTo>
                <a:lnTo>
                  <a:pt x="157314" y="930334"/>
                </a:lnTo>
                <a:lnTo>
                  <a:pt x="188511" y="957656"/>
                </a:lnTo>
                <a:lnTo>
                  <a:pt x="222155" y="983954"/>
                </a:lnTo>
                <a:lnTo>
                  <a:pt x="258155" y="1009175"/>
                </a:lnTo>
                <a:lnTo>
                  <a:pt x="296419" y="1033269"/>
                </a:lnTo>
                <a:lnTo>
                  <a:pt x="336857" y="1056182"/>
                </a:lnTo>
                <a:lnTo>
                  <a:pt x="379378" y="1077865"/>
                </a:lnTo>
                <a:lnTo>
                  <a:pt x="423889" y="1098264"/>
                </a:lnTo>
                <a:lnTo>
                  <a:pt x="470300" y="1117328"/>
                </a:lnTo>
                <a:lnTo>
                  <a:pt x="518520" y="1135006"/>
                </a:lnTo>
                <a:lnTo>
                  <a:pt x="568458" y="1151246"/>
                </a:lnTo>
                <a:lnTo>
                  <a:pt x="620022" y="1165996"/>
                </a:lnTo>
                <a:lnTo>
                  <a:pt x="673121" y="1179204"/>
                </a:lnTo>
                <a:lnTo>
                  <a:pt x="727663" y="1190819"/>
                </a:lnTo>
                <a:lnTo>
                  <a:pt x="783559" y="1200789"/>
                </a:lnTo>
                <a:lnTo>
                  <a:pt x="840716" y="1209062"/>
                </a:lnTo>
                <a:lnTo>
                  <a:pt x="899043" y="1215586"/>
                </a:lnTo>
                <a:lnTo>
                  <a:pt x="958449" y="1220311"/>
                </a:lnTo>
                <a:lnTo>
                  <a:pt x="1018844" y="1223183"/>
                </a:lnTo>
                <a:lnTo>
                  <a:pt x="1080135" y="1224152"/>
                </a:lnTo>
                <a:lnTo>
                  <a:pt x="2160269" y="1224152"/>
                </a:lnTo>
                <a:lnTo>
                  <a:pt x="2160269" y="1044828"/>
                </a:lnTo>
                <a:lnTo>
                  <a:pt x="1843913" y="1044828"/>
                </a:lnTo>
                <a:lnTo>
                  <a:pt x="1892690" y="1015324"/>
                </a:lnTo>
                <a:lnTo>
                  <a:pt x="1937681" y="984229"/>
                </a:lnTo>
                <a:lnTo>
                  <a:pt x="1978800" y="951664"/>
                </a:lnTo>
                <a:lnTo>
                  <a:pt x="2015960" y="917749"/>
                </a:lnTo>
                <a:lnTo>
                  <a:pt x="2049073" y="882602"/>
                </a:lnTo>
                <a:lnTo>
                  <a:pt x="2078053" y="846343"/>
                </a:lnTo>
                <a:lnTo>
                  <a:pt x="2102813" y="809093"/>
                </a:lnTo>
                <a:lnTo>
                  <a:pt x="2123265" y="770969"/>
                </a:lnTo>
                <a:lnTo>
                  <a:pt x="2139324" y="732093"/>
                </a:lnTo>
                <a:lnTo>
                  <a:pt x="2150903" y="692583"/>
                </a:lnTo>
                <a:lnTo>
                  <a:pt x="2157913" y="652558"/>
                </a:lnTo>
                <a:lnTo>
                  <a:pt x="2160269" y="612139"/>
                </a:lnTo>
                <a:lnTo>
                  <a:pt x="2158560" y="577403"/>
                </a:lnTo>
                <a:lnTo>
                  <a:pt x="2145154" y="509507"/>
                </a:lnTo>
                <a:lnTo>
                  <a:pt x="2119041" y="444058"/>
                </a:lnTo>
                <a:lnTo>
                  <a:pt x="2080951" y="381470"/>
                </a:lnTo>
                <a:lnTo>
                  <a:pt x="2031613" y="322154"/>
                </a:lnTo>
                <a:lnTo>
                  <a:pt x="2002955" y="293853"/>
                </a:lnTo>
                <a:lnTo>
                  <a:pt x="1971758" y="266526"/>
                </a:lnTo>
                <a:lnTo>
                  <a:pt x="1938114" y="240224"/>
                </a:lnTo>
                <a:lnTo>
                  <a:pt x="1902114" y="214998"/>
                </a:lnTo>
                <a:lnTo>
                  <a:pt x="1863850" y="190901"/>
                </a:lnTo>
                <a:lnTo>
                  <a:pt x="1823412" y="167984"/>
                </a:lnTo>
                <a:lnTo>
                  <a:pt x="1780891" y="146299"/>
                </a:lnTo>
                <a:lnTo>
                  <a:pt x="1736380" y="125897"/>
                </a:lnTo>
                <a:lnTo>
                  <a:pt x="1689969" y="106831"/>
                </a:lnTo>
                <a:lnTo>
                  <a:pt x="1641749" y="89151"/>
                </a:lnTo>
                <a:lnTo>
                  <a:pt x="1591811" y="72910"/>
                </a:lnTo>
                <a:lnTo>
                  <a:pt x="1540247" y="58159"/>
                </a:lnTo>
                <a:lnTo>
                  <a:pt x="1487148" y="44950"/>
                </a:lnTo>
                <a:lnTo>
                  <a:pt x="1432606" y="33334"/>
                </a:lnTo>
                <a:lnTo>
                  <a:pt x="1376710" y="23364"/>
                </a:lnTo>
                <a:lnTo>
                  <a:pt x="1319553" y="15091"/>
                </a:lnTo>
                <a:lnTo>
                  <a:pt x="1261226" y="8566"/>
                </a:lnTo>
                <a:lnTo>
                  <a:pt x="1201820" y="3841"/>
                </a:lnTo>
                <a:lnTo>
                  <a:pt x="1141425" y="969"/>
                </a:lnTo>
                <a:lnTo>
                  <a:pt x="1080135" y="0"/>
                </a:lnTo>
                <a:close/>
              </a:path>
            </a:pathLst>
          </a:custGeom>
          <a:solidFill>
            <a:srgbClr val="93895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27" name="Google Shape;1527;p110"/>
          <p:cNvSpPr txBox="1"/>
          <p:nvPr/>
        </p:nvSpPr>
        <p:spPr>
          <a:xfrm>
            <a:off x="6254877" y="1508013"/>
            <a:ext cx="1388745" cy="314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1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R a p p o r t</a:t>
            </a:r>
            <a:endParaRPr sz="19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2" name="Google Shape;1532;p111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33" name="Google Shape;1533;p111"/>
          <p:cNvSpPr txBox="1">
            <a:spLocks noGrp="1"/>
          </p:cNvSpPr>
          <p:nvPr>
            <p:ph type="title"/>
          </p:nvPr>
        </p:nvSpPr>
        <p:spPr>
          <a:xfrm>
            <a:off x="1050442" y="207010"/>
            <a:ext cx="4824730" cy="45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800"/>
              <a:buFont typeface="Arial"/>
              <a:buNone/>
            </a:pPr>
            <a:r>
              <a:rPr lang="en-US" sz="2800" b="1" i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THE EXAMINER &amp; THE SUBJECT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4" name="Google Shape;1534;p111"/>
          <p:cNvSpPr txBox="1"/>
          <p:nvPr/>
        </p:nvSpPr>
        <p:spPr>
          <a:xfrm>
            <a:off x="474370" y="1179019"/>
            <a:ext cx="6449060" cy="1582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9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Ras dari</a:t>
            </a:r>
            <a:r>
              <a:rPr lang="en-US" sz="2100" b="0" i="1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Tester</a:t>
            </a:r>
            <a:endParaRPr sz="21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endParaRPr sz="2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14045" marR="0" lvl="0" indent="-2876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Noto Sans Symbols"/>
              <a:buChar char="⮚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Ras dari tester diduga berpengaruh terhadap pencapaian skor testee </a:t>
            </a:r>
            <a:r>
              <a:rPr lang="en-US" sz="1400" b="0" i="0" u="none" strike="noStrike" cap="none">
                <a:solidFill>
                  <a:srgbClr val="40404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🡪</a:t>
            </a:r>
            <a:endParaRPr sz="1400" b="0" i="0" u="none" strike="noStrike" cap="none">
              <a:solidFill>
                <a:schemeClr val="dk1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614045" marR="0" lvl="0" indent="0" algn="l" rtl="0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Namun argumen ini belum pernah sepenuhnya terbukti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14045" marR="42545" lvl="0" indent="-287019" algn="l" rtl="0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Noto Sans Symbols"/>
              <a:buChar char="⮚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Sampai saat ini, tetap perlu disadari bahwa perbedaan ras antara tester  dan testee tetap berpotensi menjadi bias.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9" name="Google Shape;1539;p112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40" name="Google Shape;1540;p112"/>
          <p:cNvSpPr txBox="1">
            <a:spLocks noGrp="1"/>
          </p:cNvSpPr>
          <p:nvPr>
            <p:ph type="title"/>
          </p:nvPr>
        </p:nvSpPr>
        <p:spPr>
          <a:xfrm>
            <a:off x="1050442" y="207010"/>
            <a:ext cx="4824730" cy="45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800"/>
              <a:buFont typeface="Arial"/>
              <a:buNone/>
            </a:pPr>
            <a:r>
              <a:rPr lang="en-US" sz="2800" b="1" i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THE EXAMINER &amp; THE SUBJECT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112"/>
          <p:cNvSpPr txBox="1"/>
          <p:nvPr/>
        </p:nvSpPr>
        <p:spPr>
          <a:xfrm>
            <a:off x="474370" y="1192783"/>
            <a:ext cx="828040" cy="33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Bahasa</a:t>
            </a:r>
            <a:endParaRPr sz="20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542" name="Google Shape;1542;p112"/>
          <p:cNvSpPr/>
          <p:nvPr/>
        </p:nvSpPr>
        <p:spPr>
          <a:xfrm>
            <a:off x="2865120" y="2002917"/>
            <a:ext cx="1258570" cy="1887220"/>
          </a:xfrm>
          <a:custGeom>
            <a:avLst/>
            <a:gdLst/>
            <a:ahLst/>
            <a:cxnLst/>
            <a:rect l="l" t="t" r="r" b="b"/>
            <a:pathLst>
              <a:path w="1258570" h="1887220" extrusionOk="0">
                <a:moveTo>
                  <a:pt x="0" y="0"/>
                </a:moveTo>
                <a:lnTo>
                  <a:pt x="0" y="1258062"/>
                </a:lnTo>
                <a:lnTo>
                  <a:pt x="1089533" y="1887194"/>
                </a:lnTo>
                <a:lnTo>
                  <a:pt x="1114097" y="1842614"/>
                </a:lnTo>
                <a:lnTo>
                  <a:pt x="1136783" y="1797179"/>
                </a:lnTo>
                <a:lnTo>
                  <a:pt x="1157577" y="1750947"/>
                </a:lnTo>
                <a:lnTo>
                  <a:pt x="1176463" y="1703979"/>
                </a:lnTo>
                <a:lnTo>
                  <a:pt x="1193426" y="1656335"/>
                </a:lnTo>
                <a:lnTo>
                  <a:pt x="1208450" y="1608076"/>
                </a:lnTo>
                <a:lnTo>
                  <a:pt x="1221521" y="1559261"/>
                </a:lnTo>
                <a:lnTo>
                  <a:pt x="1232622" y="1509950"/>
                </a:lnTo>
                <a:lnTo>
                  <a:pt x="1241740" y="1460203"/>
                </a:lnTo>
                <a:lnTo>
                  <a:pt x="1248858" y="1410081"/>
                </a:lnTo>
                <a:lnTo>
                  <a:pt x="1253961" y="1359643"/>
                </a:lnTo>
                <a:lnTo>
                  <a:pt x="1257034" y="1308950"/>
                </a:lnTo>
                <a:lnTo>
                  <a:pt x="1258062" y="1258062"/>
                </a:lnTo>
                <a:lnTo>
                  <a:pt x="1257153" y="1209805"/>
                </a:lnTo>
                <a:lnTo>
                  <a:pt x="1254449" y="1162008"/>
                </a:lnTo>
                <a:lnTo>
                  <a:pt x="1249983" y="1114703"/>
                </a:lnTo>
                <a:lnTo>
                  <a:pt x="1243787" y="1067922"/>
                </a:lnTo>
                <a:lnTo>
                  <a:pt x="1235894" y="1021699"/>
                </a:lnTo>
                <a:lnTo>
                  <a:pt x="1226335" y="976066"/>
                </a:lnTo>
                <a:lnTo>
                  <a:pt x="1215144" y="931055"/>
                </a:lnTo>
                <a:lnTo>
                  <a:pt x="1202354" y="886699"/>
                </a:lnTo>
                <a:lnTo>
                  <a:pt x="1187997" y="843031"/>
                </a:lnTo>
                <a:lnTo>
                  <a:pt x="1172104" y="800082"/>
                </a:lnTo>
                <a:lnTo>
                  <a:pt x="1154710" y="757887"/>
                </a:lnTo>
                <a:lnTo>
                  <a:pt x="1135847" y="716477"/>
                </a:lnTo>
                <a:lnTo>
                  <a:pt x="1115547" y="675884"/>
                </a:lnTo>
                <a:lnTo>
                  <a:pt x="1093842" y="636142"/>
                </a:lnTo>
                <a:lnTo>
                  <a:pt x="1070766" y="597284"/>
                </a:lnTo>
                <a:lnTo>
                  <a:pt x="1046351" y="559340"/>
                </a:lnTo>
                <a:lnTo>
                  <a:pt x="1020629" y="522345"/>
                </a:lnTo>
                <a:lnTo>
                  <a:pt x="993634" y="486331"/>
                </a:lnTo>
                <a:lnTo>
                  <a:pt x="965397" y="451330"/>
                </a:lnTo>
                <a:lnTo>
                  <a:pt x="935951" y="417375"/>
                </a:lnTo>
                <a:lnTo>
                  <a:pt x="905329" y="384498"/>
                </a:lnTo>
                <a:lnTo>
                  <a:pt x="873563" y="352732"/>
                </a:lnTo>
                <a:lnTo>
                  <a:pt x="840686" y="322110"/>
                </a:lnTo>
                <a:lnTo>
                  <a:pt x="806731" y="292664"/>
                </a:lnTo>
                <a:lnTo>
                  <a:pt x="771730" y="264427"/>
                </a:lnTo>
                <a:lnTo>
                  <a:pt x="735716" y="237432"/>
                </a:lnTo>
                <a:lnTo>
                  <a:pt x="698721" y="211710"/>
                </a:lnTo>
                <a:lnTo>
                  <a:pt x="660777" y="187295"/>
                </a:lnTo>
                <a:lnTo>
                  <a:pt x="621919" y="164219"/>
                </a:lnTo>
                <a:lnTo>
                  <a:pt x="582177" y="142514"/>
                </a:lnTo>
                <a:lnTo>
                  <a:pt x="541584" y="122214"/>
                </a:lnTo>
                <a:lnTo>
                  <a:pt x="500174" y="103351"/>
                </a:lnTo>
                <a:lnTo>
                  <a:pt x="457979" y="85957"/>
                </a:lnTo>
                <a:lnTo>
                  <a:pt x="415030" y="70064"/>
                </a:lnTo>
                <a:lnTo>
                  <a:pt x="371362" y="55707"/>
                </a:lnTo>
                <a:lnTo>
                  <a:pt x="327006" y="42917"/>
                </a:lnTo>
                <a:lnTo>
                  <a:pt x="281995" y="31726"/>
                </a:lnTo>
                <a:lnTo>
                  <a:pt x="236362" y="22167"/>
                </a:lnTo>
                <a:lnTo>
                  <a:pt x="190139" y="14274"/>
                </a:lnTo>
                <a:lnTo>
                  <a:pt x="143358" y="8078"/>
                </a:lnTo>
                <a:lnTo>
                  <a:pt x="96053" y="3612"/>
                </a:lnTo>
                <a:lnTo>
                  <a:pt x="48256" y="908"/>
                </a:lnTo>
                <a:lnTo>
                  <a:pt x="0" y="0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43" name="Google Shape;1543;p112"/>
          <p:cNvSpPr/>
          <p:nvPr/>
        </p:nvSpPr>
        <p:spPr>
          <a:xfrm>
            <a:off x="2865120" y="2002917"/>
            <a:ext cx="1258570" cy="1887220"/>
          </a:xfrm>
          <a:custGeom>
            <a:avLst/>
            <a:gdLst/>
            <a:ahLst/>
            <a:cxnLst/>
            <a:rect l="l" t="t" r="r" b="b"/>
            <a:pathLst>
              <a:path w="1258570" h="1887220" extrusionOk="0">
                <a:moveTo>
                  <a:pt x="0" y="0"/>
                </a:moveTo>
                <a:lnTo>
                  <a:pt x="48256" y="908"/>
                </a:lnTo>
                <a:lnTo>
                  <a:pt x="96053" y="3612"/>
                </a:lnTo>
                <a:lnTo>
                  <a:pt x="143358" y="8078"/>
                </a:lnTo>
                <a:lnTo>
                  <a:pt x="190139" y="14274"/>
                </a:lnTo>
                <a:lnTo>
                  <a:pt x="236362" y="22167"/>
                </a:lnTo>
                <a:lnTo>
                  <a:pt x="281995" y="31726"/>
                </a:lnTo>
                <a:lnTo>
                  <a:pt x="327006" y="42917"/>
                </a:lnTo>
                <a:lnTo>
                  <a:pt x="371362" y="55707"/>
                </a:lnTo>
                <a:lnTo>
                  <a:pt x="415030" y="70064"/>
                </a:lnTo>
                <a:lnTo>
                  <a:pt x="457979" y="85957"/>
                </a:lnTo>
                <a:lnTo>
                  <a:pt x="500174" y="103351"/>
                </a:lnTo>
                <a:lnTo>
                  <a:pt x="541584" y="122214"/>
                </a:lnTo>
                <a:lnTo>
                  <a:pt x="582177" y="142514"/>
                </a:lnTo>
                <a:lnTo>
                  <a:pt x="621919" y="164219"/>
                </a:lnTo>
                <a:lnTo>
                  <a:pt x="660777" y="187295"/>
                </a:lnTo>
                <a:lnTo>
                  <a:pt x="698721" y="211710"/>
                </a:lnTo>
                <a:lnTo>
                  <a:pt x="735716" y="237432"/>
                </a:lnTo>
                <a:lnTo>
                  <a:pt x="771730" y="264427"/>
                </a:lnTo>
                <a:lnTo>
                  <a:pt x="806731" y="292664"/>
                </a:lnTo>
                <a:lnTo>
                  <a:pt x="840686" y="322110"/>
                </a:lnTo>
                <a:lnTo>
                  <a:pt x="873563" y="352732"/>
                </a:lnTo>
                <a:lnTo>
                  <a:pt x="905329" y="384498"/>
                </a:lnTo>
                <a:lnTo>
                  <a:pt x="935951" y="417375"/>
                </a:lnTo>
                <a:lnTo>
                  <a:pt x="965397" y="451330"/>
                </a:lnTo>
                <a:lnTo>
                  <a:pt x="993634" y="486331"/>
                </a:lnTo>
                <a:lnTo>
                  <a:pt x="1020629" y="522345"/>
                </a:lnTo>
                <a:lnTo>
                  <a:pt x="1046351" y="559340"/>
                </a:lnTo>
                <a:lnTo>
                  <a:pt x="1070766" y="597284"/>
                </a:lnTo>
                <a:lnTo>
                  <a:pt x="1093842" y="636142"/>
                </a:lnTo>
                <a:lnTo>
                  <a:pt x="1115547" y="675884"/>
                </a:lnTo>
                <a:lnTo>
                  <a:pt x="1135847" y="716477"/>
                </a:lnTo>
                <a:lnTo>
                  <a:pt x="1154710" y="757887"/>
                </a:lnTo>
                <a:lnTo>
                  <a:pt x="1172104" y="800082"/>
                </a:lnTo>
                <a:lnTo>
                  <a:pt x="1187997" y="843031"/>
                </a:lnTo>
                <a:lnTo>
                  <a:pt x="1202354" y="886699"/>
                </a:lnTo>
                <a:lnTo>
                  <a:pt x="1215144" y="931055"/>
                </a:lnTo>
                <a:lnTo>
                  <a:pt x="1226335" y="976066"/>
                </a:lnTo>
                <a:lnTo>
                  <a:pt x="1235894" y="1021699"/>
                </a:lnTo>
                <a:lnTo>
                  <a:pt x="1243787" y="1067922"/>
                </a:lnTo>
                <a:lnTo>
                  <a:pt x="1249983" y="1114703"/>
                </a:lnTo>
                <a:lnTo>
                  <a:pt x="1254449" y="1162008"/>
                </a:lnTo>
                <a:lnTo>
                  <a:pt x="1257153" y="1209805"/>
                </a:lnTo>
                <a:lnTo>
                  <a:pt x="1258062" y="1258062"/>
                </a:lnTo>
                <a:lnTo>
                  <a:pt x="1257034" y="1308950"/>
                </a:lnTo>
                <a:lnTo>
                  <a:pt x="1253961" y="1359643"/>
                </a:lnTo>
                <a:lnTo>
                  <a:pt x="1248858" y="1410081"/>
                </a:lnTo>
                <a:lnTo>
                  <a:pt x="1241740" y="1460203"/>
                </a:lnTo>
                <a:lnTo>
                  <a:pt x="1232622" y="1509950"/>
                </a:lnTo>
                <a:lnTo>
                  <a:pt x="1221521" y="1559261"/>
                </a:lnTo>
                <a:lnTo>
                  <a:pt x="1208450" y="1608076"/>
                </a:lnTo>
                <a:lnTo>
                  <a:pt x="1193426" y="1656335"/>
                </a:lnTo>
                <a:lnTo>
                  <a:pt x="1176463" y="1703979"/>
                </a:lnTo>
                <a:lnTo>
                  <a:pt x="1157577" y="1750947"/>
                </a:lnTo>
                <a:lnTo>
                  <a:pt x="1136783" y="1797179"/>
                </a:lnTo>
                <a:lnTo>
                  <a:pt x="1114097" y="1842614"/>
                </a:lnTo>
                <a:lnTo>
                  <a:pt x="1089533" y="1887194"/>
                </a:lnTo>
                <a:lnTo>
                  <a:pt x="0" y="1258062"/>
                </a:lnTo>
                <a:lnTo>
                  <a:pt x="0" y="0"/>
                </a:lnTo>
                <a:close/>
              </a:path>
            </a:pathLst>
          </a:custGeom>
          <a:noFill/>
          <a:ln w="254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44" name="Google Shape;1544;p112"/>
          <p:cNvSpPr txBox="1"/>
          <p:nvPr/>
        </p:nvSpPr>
        <p:spPr>
          <a:xfrm>
            <a:off x="3054857" y="2749041"/>
            <a:ext cx="654050" cy="314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0" i="0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Tester</a:t>
            </a:r>
            <a:endParaRPr sz="19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545" name="Google Shape;1545;p112"/>
          <p:cNvSpPr/>
          <p:nvPr/>
        </p:nvSpPr>
        <p:spPr>
          <a:xfrm>
            <a:off x="1723644" y="3350895"/>
            <a:ext cx="2179320" cy="1258570"/>
          </a:xfrm>
          <a:custGeom>
            <a:avLst/>
            <a:gdLst/>
            <a:ahLst/>
            <a:cxnLst/>
            <a:rect l="l" t="t" r="r" b="b"/>
            <a:pathLst>
              <a:path w="2179320" h="1258570" extrusionOk="0">
                <a:moveTo>
                  <a:pt x="1089533" y="0"/>
                </a:moveTo>
                <a:lnTo>
                  <a:pt x="0" y="629081"/>
                </a:lnTo>
                <a:lnTo>
                  <a:pt x="26322" y="672636"/>
                </a:lnTo>
                <a:lnTo>
                  <a:pt x="54322" y="714995"/>
                </a:lnTo>
                <a:lnTo>
                  <a:pt x="83957" y="756115"/>
                </a:lnTo>
                <a:lnTo>
                  <a:pt x="115182" y="795954"/>
                </a:lnTo>
                <a:lnTo>
                  <a:pt x="147954" y="834466"/>
                </a:lnTo>
                <a:lnTo>
                  <a:pt x="182227" y="871609"/>
                </a:lnTo>
                <a:lnTo>
                  <a:pt x="217959" y="907339"/>
                </a:lnTo>
                <a:lnTo>
                  <a:pt x="255104" y="941613"/>
                </a:lnTo>
                <a:lnTo>
                  <a:pt x="293620" y="974386"/>
                </a:lnTo>
                <a:lnTo>
                  <a:pt x="333461" y="1005616"/>
                </a:lnTo>
                <a:lnTo>
                  <a:pt x="374585" y="1035259"/>
                </a:lnTo>
                <a:lnTo>
                  <a:pt x="416946" y="1063271"/>
                </a:lnTo>
                <a:lnTo>
                  <a:pt x="460501" y="1089609"/>
                </a:lnTo>
                <a:lnTo>
                  <a:pt x="502747" y="1112951"/>
                </a:lnTo>
                <a:lnTo>
                  <a:pt x="545493" y="1134509"/>
                </a:lnTo>
                <a:lnTo>
                  <a:pt x="588694" y="1154295"/>
                </a:lnTo>
                <a:lnTo>
                  <a:pt x="632306" y="1172319"/>
                </a:lnTo>
                <a:lnTo>
                  <a:pt x="676284" y="1188595"/>
                </a:lnTo>
                <a:lnTo>
                  <a:pt x="720584" y="1203135"/>
                </a:lnTo>
                <a:lnTo>
                  <a:pt x="765161" y="1215949"/>
                </a:lnTo>
                <a:lnTo>
                  <a:pt x="809971" y="1227051"/>
                </a:lnTo>
                <a:lnTo>
                  <a:pt x="854970" y="1236451"/>
                </a:lnTo>
                <a:lnTo>
                  <a:pt x="900112" y="1244162"/>
                </a:lnTo>
                <a:lnTo>
                  <a:pt x="945354" y="1250196"/>
                </a:lnTo>
                <a:lnTo>
                  <a:pt x="990651" y="1254565"/>
                </a:lnTo>
                <a:lnTo>
                  <a:pt x="1035958" y="1257281"/>
                </a:lnTo>
                <a:lnTo>
                  <a:pt x="1081230" y="1258355"/>
                </a:lnTo>
                <a:lnTo>
                  <a:pt x="1126424" y="1257800"/>
                </a:lnTo>
                <a:lnTo>
                  <a:pt x="1171495" y="1255627"/>
                </a:lnTo>
                <a:lnTo>
                  <a:pt x="1216398" y="1251848"/>
                </a:lnTo>
                <a:lnTo>
                  <a:pt x="1261089" y="1246476"/>
                </a:lnTo>
                <a:lnTo>
                  <a:pt x="1305523" y="1239522"/>
                </a:lnTo>
                <a:lnTo>
                  <a:pt x="1349655" y="1230998"/>
                </a:lnTo>
                <a:lnTo>
                  <a:pt x="1393442" y="1220916"/>
                </a:lnTo>
                <a:lnTo>
                  <a:pt x="1436839" y="1209288"/>
                </a:lnTo>
                <a:lnTo>
                  <a:pt x="1479801" y="1196126"/>
                </a:lnTo>
                <a:lnTo>
                  <a:pt x="1522284" y="1181441"/>
                </a:lnTo>
                <a:lnTo>
                  <a:pt x="1564242" y="1165247"/>
                </a:lnTo>
                <a:lnTo>
                  <a:pt x="1605633" y="1147554"/>
                </a:lnTo>
                <a:lnTo>
                  <a:pt x="1646411" y="1128375"/>
                </a:lnTo>
                <a:lnTo>
                  <a:pt x="1686531" y="1107721"/>
                </a:lnTo>
                <a:lnTo>
                  <a:pt x="1725950" y="1085604"/>
                </a:lnTo>
                <a:lnTo>
                  <a:pt x="1764622" y="1062037"/>
                </a:lnTo>
                <a:lnTo>
                  <a:pt x="1802503" y="1037032"/>
                </a:lnTo>
                <a:lnTo>
                  <a:pt x="1839549" y="1010599"/>
                </a:lnTo>
                <a:lnTo>
                  <a:pt x="1875715" y="982752"/>
                </a:lnTo>
                <a:lnTo>
                  <a:pt x="1910957" y="953501"/>
                </a:lnTo>
                <a:lnTo>
                  <a:pt x="1945230" y="922860"/>
                </a:lnTo>
                <a:lnTo>
                  <a:pt x="1978490" y="890839"/>
                </a:lnTo>
                <a:lnTo>
                  <a:pt x="2010691" y="857451"/>
                </a:lnTo>
                <a:lnTo>
                  <a:pt x="2041790" y="822708"/>
                </a:lnTo>
                <a:lnTo>
                  <a:pt x="2071743" y="786622"/>
                </a:lnTo>
                <a:lnTo>
                  <a:pt x="2100504" y="749204"/>
                </a:lnTo>
                <a:lnTo>
                  <a:pt x="2128028" y="710467"/>
                </a:lnTo>
                <a:lnTo>
                  <a:pt x="2154273" y="670422"/>
                </a:lnTo>
                <a:lnTo>
                  <a:pt x="2179193" y="629081"/>
                </a:lnTo>
                <a:lnTo>
                  <a:pt x="1089533" y="0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46" name="Google Shape;1546;p112"/>
          <p:cNvSpPr/>
          <p:nvPr/>
        </p:nvSpPr>
        <p:spPr>
          <a:xfrm>
            <a:off x="1723644" y="3350895"/>
            <a:ext cx="2179320" cy="1258570"/>
          </a:xfrm>
          <a:custGeom>
            <a:avLst/>
            <a:gdLst/>
            <a:ahLst/>
            <a:cxnLst/>
            <a:rect l="l" t="t" r="r" b="b"/>
            <a:pathLst>
              <a:path w="2179320" h="1258570" extrusionOk="0">
                <a:moveTo>
                  <a:pt x="2179193" y="629081"/>
                </a:moveTo>
                <a:lnTo>
                  <a:pt x="2154273" y="670422"/>
                </a:lnTo>
                <a:lnTo>
                  <a:pt x="2128028" y="710467"/>
                </a:lnTo>
                <a:lnTo>
                  <a:pt x="2100504" y="749204"/>
                </a:lnTo>
                <a:lnTo>
                  <a:pt x="2071743" y="786622"/>
                </a:lnTo>
                <a:lnTo>
                  <a:pt x="2041790" y="822708"/>
                </a:lnTo>
                <a:lnTo>
                  <a:pt x="2010691" y="857451"/>
                </a:lnTo>
                <a:lnTo>
                  <a:pt x="1978490" y="890839"/>
                </a:lnTo>
                <a:lnTo>
                  <a:pt x="1945230" y="922860"/>
                </a:lnTo>
                <a:lnTo>
                  <a:pt x="1910957" y="953501"/>
                </a:lnTo>
                <a:lnTo>
                  <a:pt x="1875715" y="982752"/>
                </a:lnTo>
                <a:lnTo>
                  <a:pt x="1839549" y="1010599"/>
                </a:lnTo>
                <a:lnTo>
                  <a:pt x="1802503" y="1037032"/>
                </a:lnTo>
                <a:lnTo>
                  <a:pt x="1764622" y="1062037"/>
                </a:lnTo>
                <a:lnTo>
                  <a:pt x="1725950" y="1085604"/>
                </a:lnTo>
                <a:lnTo>
                  <a:pt x="1686531" y="1107721"/>
                </a:lnTo>
                <a:lnTo>
                  <a:pt x="1646411" y="1128375"/>
                </a:lnTo>
                <a:lnTo>
                  <a:pt x="1605633" y="1147554"/>
                </a:lnTo>
                <a:lnTo>
                  <a:pt x="1564242" y="1165247"/>
                </a:lnTo>
                <a:lnTo>
                  <a:pt x="1522284" y="1181441"/>
                </a:lnTo>
                <a:lnTo>
                  <a:pt x="1479801" y="1196126"/>
                </a:lnTo>
                <a:lnTo>
                  <a:pt x="1436839" y="1209288"/>
                </a:lnTo>
                <a:lnTo>
                  <a:pt x="1393442" y="1220916"/>
                </a:lnTo>
                <a:lnTo>
                  <a:pt x="1349655" y="1230998"/>
                </a:lnTo>
                <a:lnTo>
                  <a:pt x="1305523" y="1239522"/>
                </a:lnTo>
                <a:lnTo>
                  <a:pt x="1261089" y="1246476"/>
                </a:lnTo>
                <a:lnTo>
                  <a:pt x="1216398" y="1251848"/>
                </a:lnTo>
                <a:lnTo>
                  <a:pt x="1171495" y="1255627"/>
                </a:lnTo>
                <a:lnTo>
                  <a:pt x="1126424" y="1257800"/>
                </a:lnTo>
                <a:lnTo>
                  <a:pt x="1081230" y="1258355"/>
                </a:lnTo>
                <a:lnTo>
                  <a:pt x="1035958" y="1257281"/>
                </a:lnTo>
                <a:lnTo>
                  <a:pt x="990651" y="1254565"/>
                </a:lnTo>
                <a:lnTo>
                  <a:pt x="945354" y="1250196"/>
                </a:lnTo>
                <a:lnTo>
                  <a:pt x="900112" y="1244162"/>
                </a:lnTo>
                <a:lnTo>
                  <a:pt x="854970" y="1236451"/>
                </a:lnTo>
                <a:lnTo>
                  <a:pt x="809971" y="1227051"/>
                </a:lnTo>
                <a:lnTo>
                  <a:pt x="765161" y="1215949"/>
                </a:lnTo>
                <a:lnTo>
                  <a:pt x="720584" y="1203135"/>
                </a:lnTo>
                <a:lnTo>
                  <a:pt x="676284" y="1188595"/>
                </a:lnTo>
                <a:lnTo>
                  <a:pt x="632306" y="1172319"/>
                </a:lnTo>
                <a:lnTo>
                  <a:pt x="588694" y="1154295"/>
                </a:lnTo>
                <a:lnTo>
                  <a:pt x="545493" y="1134509"/>
                </a:lnTo>
                <a:lnTo>
                  <a:pt x="502747" y="1112951"/>
                </a:lnTo>
                <a:lnTo>
                  <a:pt x="460501" y="1089609"/>
                </a:lnTo>
                <a:lnTo>
                  <a:pt x="416946" y="1063271"/>
                </a:lnTo>
                <a:lnTo>
                  <a:pt x="374585" y="1035259"/>
                </a:lnTo>
                <a:lnTo>
                  <a:pt x="333461" y="1005616"/>
                </a:lnTo>
                <a:lnTo>
                  <a:pt x="293620" y="974386"/>
                </a:lnTo>
                <a:lnTo>
                  <a:pt x="255104" y="941613"/>
                </a:lnTo>
                <a:lnTo>
                  <a:pt x="217959" y="907339"/>
                </a:lnTo>
                <a:lnTo>
                  <a:pt x="182227" y="871609"/>
                </a:lnTo>
                <a:lnTo>
                  <a:pt x="147954" y="834466"/>
                </a:lnTo>
                <a:lnTo>
                  <a:pt x="115182" y="795954"/>
                </a:lnTo>
                <a:lnTo>
                  <a:pt x="83957" y="756115"/>
                </a:lnTo>
                <a:lnTo>
                  <a:pt x="54322" y="714995"/>
                </a:lnTo>
                <a:lnTo>
                  <a:pt x="26322" y="672636"/>
                </a:lnTo>
                <a:lnTo>
                  <a:pt x="0" y="629081"/>
                </a:lnTo>
                <a:lnTo>
                  <a:pt x="1089533" y="0"/>
                </a:lnTo>
                <a:lnTo>
                  <a:pt x="2179193" y="629081"/>
                </a:lnTo>
                <a:close/>
              </a:path>
            </a:pathLst>
          </a:custGeom>
          <a:noFill/>
          <a:ln w="254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47" name="Google Shape;1547;p112"/>
          <p:cNvSpPr txBox="1"/>
          <p:nvPr/>
        </p:nvSpPr>
        <p:spPr>
          <a:xfrm>
            <a:off x="2478404" y="3893616"/>
            <a:ext cx="697865" cy="314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0" i="0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Testee</a:t>
            </a:r>
            <a:endParaRPr sz="19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548" name="Google Shape;1548;p112"/>
          <p:cNvSpPr/>
          <p:nvPr/>
        </p:nvSpPr>
        <p:spPr>
          <a:xfrm>
            <a:off x="1503063" y="2002917"/>
            <a:ext cx="1258570" cy="1887220"/>
          </a:xfrm>
          <a:custGeom>
            <a:avLst/>
            <a:gdLst/>
            <a:ahLst/>
            <a:cxnLst/>
            <a:rect l="l" t="t" r="r" b="b"/>
            <a:pathLst>
              <a:path w="1258570" h="1887220" extrusionOk="0">
                <a:moveTo>
                  <a:pt x="1258297" y="0"/>
                </a:moveTo>
                <a:lnTo>
                  <a:pt x="1207410" y="1027"/>
                </a:lnTo>
                <a:lnTo>
                  <a:pt x="1156723" y="4100"/>
                </a:lnTo>
                <a:lnTo>
                  <a:pt x="1106294" y="9203"/>
                </a:lnTo>
                <a:lnTo>
                  <a:pt x="1056183" y="16321"/>
                </a:lnTo>
                <a:lnTo>
                  <a:pt x="1006449" y="25439"/>
                </a:lnTo>
                <a:lnTo>
                  <a:pt x="957151" y="36540"/>
                </a:lnTo>
                <a:lnTo>
                  <a:pt x="908349" y="49611"/>
                </a:lnTo>
                <a:lnTo>
                  <a:pt x="860102" y="64635"/>
                </a:lnTo>
                <a:lnTo>
                  <a:pt x="812469" y="81598"/>
                </a:lnTo>
                <a:lnTo>
                  <a:pt x="765510" y="100484"/>
                </a:lnTo>
                <a:lnTo>
                  <a:pt x="719283" y="121278"/>
                </a:lnTo>
                <a:lnTo>
                  <a:pt x="673849" y="143964"/>
                </a:lnTo>
                <a:lnTo>
                  <a:pt x="629266" y="168528"/>
                </a:lnTo>
                <a:lnTo>
                  <a:pt x="587929" y="193448"/>
                </a:lnTo>
                <a:lnTo>
                  <a:pt x="547887" y="219692"/>
                </a:lnTo>
                <a:lnTo>
                  <a:pt x="509152" y="247216"/>
                </a:lnTo>
                <a:lnTo>
                  <a:pt x="471736" y="275975"/>
                </a:lnTo>
                <a:lnTo>
                  <a:pt x="435652" y="305926"/>
                </a:lnTo>
                <a:lnTo>
                  <a:pt x="400910" y="337023"/>
                </a:lnTo>
                <a:lnTo>
                  <a:pt x="367524" y="369223"/>
                </a:lnTo>
                <a:lnTo>
                  <a:pt x="335504" y="402480"/>
                </a:lnTo>
                <a:lnTo>
                  <a:pt x="304863" y="436750"/>
                </a:lnTo>
                <a:lnTo>
                  <a:pt x="275613" y="471989"/>
                </a:lnTo>
                <a:lnTo>
                  <a:pt x="247766" y="508153"/>
                </a:lnTo>
                <a:lnTo>
                  <a:pt x="221334" y="545196"/>
                </a:lnTo>
                <a:lnTo>
                  <a:pt x="196328" y="583074"/>
                </a:lnTo>
                <a:lnTo>
                  <a:pt x="172761" y="621743"/>
                </a:lnTo>
                <a:lnTo>
                  <a:pt x="150644" y="661159"/>
                </a:lnTo>
                <a:lnTo>
                  <a:pt x="129989" y="701276"/>
                </a:lnTo>
                <a:lnTo>
                  <a:pt x="110810" y="742050"/>
                </a:lnTo>
                <a:lnTo>
                  <a:pt x="93116" y="783438"/>
                </a:lnTo>
                <a:lnTo>
                  <a:pt x="76921" y="825394"/>
                </a:lnTo>
                <a:lnTo>
                  <a:pt x="62235" y="867873"/>
                </a:lnTo>
                <a:lnTo>
                  <a:pt x="49072" y="910833"/>
                </a:lnTo>
                <a:lnTo>
                  <a:pt x="37444" y="954227"/>
                </a:lnTo>
                <a:lnTo>
                  <a:pt x="27361" y="998011"/>
                </a:lnTo>
                <a:lnTo>
                  <a:pt x="18836" y="1042142"/>
                </a:lnTo>
                <a:lnTo>
                  <a:pt x="11881" y="1086573"/>
                </a:lnTo>
                <a:lnTo>
                  <a:pt x="6508" y="1131262"/>
                </a:lnTo>
                <a:lnTo>
                  <a:pt x="2729" y="1176164"/>
                </a:lnTo>
                <a:lnTo>
                  <a:pt x="555" y="1221233"/>
                </a:lnTo>
                <a:lnTo>
                  <a:pt x="0" y="1266427"/>
                </a:lnTo>
                <a:lnTo>
                  <a:pt x="1073" y="1311699"/>
                </a:lnTo>
                <a:lnTo>
                  <a:pt x="3789" y="1357005"/>
                </a:lnTo>
                <a:lnTo>
                  <a:pt x="8158" y="1402302"/>
                </a:lnTo>
                <a:lnTo>
                  <a:pt x="14192" y="1447545"/>
                </a:lnTo>
                <a:lnTo>
                  <a:pt x="21904" y="1492689"/>
                </a:lnTo>
                <a:lnTo>
                  <a:pt x="31305" y="1537689"/>
                </a:lnTo>
                <a:lnTo>
                  <a:pt x="42408" y="1582501"/>
                </a:lnTo>
                <a:lnTo>
                  <a:pt x="55223" y="1627082"/>
                </a:lnTo>
                <a:lnTo>
                  <a:pt x="69764" y="1671385"/>
                </a:lnTo>
                <a:lnTo>
                  <a:pt x="86042" y="1715367"/>
                </a:lnTo>
                <a:lnTo>
                  <a:pt x="104069" y="1758984"/>
                </a:lnTo>
                <a:lnTo>
                  <a:pt x="123857" y="1802190"/>
                </a:lnTo>
                <a:lnTo>
                  <a:pt x="145418" y="1844942"/>
                </a:lnTo>
                <a:lnTo>
                  <a:pt x="168764" y="1887194"/>
                </a:lnTo>
                <a:lnTo>
                  <a:pt x="1258297" y="1258062"/>
                </a:lnTo>
                <a:lnTo>
                  <a:pt x="1258297" y="0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49" name="Google Shape;1549;p112"/>
          <p:cNvSpPr/>
          <p:nvPr/>
        </p:nvSpPr>
        <p:spPr>
          <a:xfrm>
            <a:off x="1503063" y="2002917"/>
            <a:ext cx="1258570" cy="1887220"/>
          </a:xfrm>
          <a:custGeom>
            <a:avLst/>
            <a:gdLst/>
            <a:ahLst/>
            <a:cxnLst/>
            <a:rect l="l" t="t" r="r" b="b"/>
            <a:pathLst>
              <a:path w="1258570" h="1887220" extrusionOk="0">
                <a:moveTo>
                  <a:pt x="168764" y="1887194"/>
                </a:moveTo>
                <a:lnTo>
                  <a:pt x="145418" y="1844942"/>
                </a:lnTo>
                <a:lnTo>
                  <a:pt x="123857" y="1802190"/>
                </a:lnTo>
                <a:lnTo>
                  <a:pt x="104069" y="1758984"/>
                </a:lnTo>
                <a:lnTo>
                  <a:pt x="86042" y="1715367"/>
                </a:lnTo>
                <a:lnTo>
                  <a:pt x="69764" y="1671385"/>
                </a:lnTo>
                <a:lnTo>
                  <a:pt x="55223" y="1627082"/>
                </a:lnTo>
                <a:lnTo>
                  <a:pt x="42408" y="1582501"/>
                </a:lnTo>
                <a:lnTo>
                  <a:pt x="31305" y="1537689"/>
                </a:lnTo>
                <a:lnTo>
                  <a:pt x="21904" y="1492689"/>
                </a:lnTo>
                <a:lnTo>
                  <a:pt x="14192" y="1447545"/>
                </a:lnTo>
                <a:lnTo>
                  <a:pt x="8158" y="1402302"/>
                </a:lnTo>
                <a:lnTo>
                  <a:pt x="3789" y="1357005"/>
                </a:lnTo>
                <a:lnTo>
                  <a:pt x="1073" y="1311699"/>
                </a:lnTo>
                <a:lnTo>
                  <a:pt x="0" y="1266427"/>
                </a:lnTo>
                <a:lnTo>
                  <a:pt x="555" y="1221233"/>
                </a:lnTo>
                <a:lnTo>
                  <a:pt x="2729" y="1176164"/>
                </a:lnTo>
                <a:lnTo>
                  <a:pt x="6508" y="1131262"/>
                </a:lnTo>
                <a:lnTo>
                  <a:pt x="11881" y="1086573"/>
                </a:lnTo>
                <a:lnTo>
                  <a:pt x="18836" y="1042142"/>
                </a:lnTo>
                <a:lnTo>
                  <a:pt x="27361" y="998011"/>
                </a:lnTo>
                <a:lnTo>
                  <a:pt x="37444" y="954227"/>
                </a:lnTo>
                <a:lnTo>
                  <a:pt x="49072" y="910833"/>
                </a:lnTo>
                <a:lnTo>
                  <a:pt x="62235" y="867873"/>
                </a:lnTo>
                <a:lnTo>
                  <a:pt x="76921" y="825394"/>
                </a:lnTo>
                <a:lnTo>
                  <a:pt x="93116" y="783438"/>
                </a:lnTo>
                <a:lnTo>
                  <a:pt x="110810" y="742050"/>
                </a:lnTo>
                <a:lnTo>
                  <a:pt x="129989" y="701276"/>
                </a:lnTo>
                <a:lnTo>
                  <a:pt x="150644" y="661159"/>
                </a:lnTo>
                <a:lnTo>
                  <a:pt x="172761" y="621743"/>
                </a:lnTo>
                <a:lnTo>
                  <a:pt x="196328" y="583074"/>
                </a:lnTo>
                <a:lnTo>
                  <a:pt x="221334" y="545196"/>
                </a:lnTo>
                <a:lnTo>
                  <a:pt x="247766" y="508153"/>
                </a:lnTo>
                <a:lnTo>
                  <a:pt x="275613" y="471989"/>
                </a:lnTo>
                <a:lnTo>
                  <a:pt x="304863" y="436750"/>
                </a:lnTo>
                <a:lnTo>
                  <a:pt x="335504" y="402480"/>
                </a:lnTo>
                <a:lnTo>
                  <a:pt x="367524" y="369223"/>
                </a:lnTo>
                <a:lnTo>
                  <a:pt x="400910" y="337023"/>
                </a:lnTo>
                <a:lnTo>
                  <a:pt x="435652" y="305926"/>
                </a:lnTo>
                <a:lnTo>
                  <a:pt x="471736" y="275975"/>
                </a:lnTo>
                <a:lnTo>
                  <a:pt x="509152" y="247216"/>
                </a:lnTo>
                <a:lnTo>
                  <a:pt x="547887" y="219692"/>
                </a:lnTo>
                <a:lnTo>
                  <a:pt x="587929" y="193448"/>
                </a:lnTo>
                <a:lnTo>
                  <a:pt x="629266" y="168528"/>
                </a:lnTo>
                <a:lnTo>
                  <a:pt x="673849" y="143964"/>
                </a:lnTo>
                <a:lnTo>
                  <a:pt x="719283" y="121278"/>
                </a:lnTo>
                <a:lnTo>
                  <a:pt x="765510" y="100484"/>
                </a:lnTo>
                <a:lnTo>
                  <a:pt x="812469" y="81598"/>
                </a:lnTo>
                <a:lnTo>
                  <a:pt x="860102" y="64635"/>
                </a:lnTo>
                <a:lnTo>
                  <a:pt x="908349" y="49611"/>
                </a:lnTo>
                <a:lnTo>
                  <a:pt x="957151" y="36540"/>
                </a:lnTo>
                <a:lnTo>
                  <a:pt x="1006449" y="25439"/>
                </a:lnTo>
                <a:lnTo>
                  <a:pt x="1056183" y="16321"/>
                </a:lnTo>
                <a:lnTo>
                  <a:pt x="1106294" y="9203"/>
                </a:lnTo>
                <a:lnTo>
                  <a:pt x="1156723" y="4100"/>
                </a:lnTo>
                <a:lnTo>
                  <a:pt x="1207410" y="1027"/>
                </a:lnTo>
                <a:lnTo>
                  <a:pt x="1258297" y="0"/>
                </a:lnTo>
                <a:lnTo>
                  <a:pt x="1258297" y="1258062"/>
                </a:lnTo>
                <a:lnTo>
                  <a:pt x="168764" y="1887194"/>
                </a:lnTo>
                <a:close/>
              </a:path>
            </a:pathLst>
          </a:custGeom>
          <a:noFill/>
          <a:ln w="254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50" name="Google Shape;1550;p112"/>
          <p:cNvSpPr txBox="1"/>
          <p:nvPr/>
        </p:nvSpPr>
        <p:spPr>
          <a:xfrm>
            <a:off x="1818894" y="2749041"/>
            <a:ext cx="850900" cy="314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0" i="0" u="none" strike="noStrike" cap="none">
                <a:solidFill>
                  <a:srgbClr val="FFFFFF"/>
                </a:solidFill>
                <a:latin typeface="Malgun Gothic"/>
                <a:ea typeface="Malgun Gothic"/>
                <a:cs typeface="Malgun Gothic"/>
                <a:sym typeface="Malgun Gothic"/>
              </a:rPr>
              <a:t>Alat tes</a:t>
            </a:r>
            <a:endParaRPr sz="19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551" name="Google Shape;1551;p112"/>
          <p:cNvSpPr/>
          <p:nvPr/>
        </p:nvSpPr>
        <p:spPr>
          <a:xfrm>
            <a:off x="2864992" y="1942973"/>
            <a:ext cx="1318895" cy="1941195"/>
          </a:xfrm>
          <a:custGeom>
            <a:avLst/>
            <a:gdLst/>
            <a:ahLst/>
            <a:cxnLst/>
            <a:rect l="l" t="t" r="r" b="b"/>
            <a:pathLst>
              <a:path w="1318895" h="1941195" extrusionOk="0">
                <a:moveTo>
                  <a:pt x="988568" y="1751838"/>
                </a:moveTo>
                <a:lnTo>
                  <a:pt x="1079499" y="1941144"/>
                </a:lnTo>
                <a:lnTo>
                  <a:pt x="1279144" y="1919477"/>
                </a:lnTo>
                <a:lnTo>
                  <a:pt x="1196467" y="1871726"/>
                </a:lnTo>
                <a:lnTo>
                  <a:pt x="1217397" y="1824006"/>
                </a:lnTo>
                <a:lnTo>
                  <a:pt x="1226979" y="1799589"/>
                </a:lnTo>
                <a:lnTo>
                  <a:pt x="1071371" y="1799589"/>
                </a:lnTo>
                <a:lnTo>
                  <a:pt x="988568" y="1751838"/>
                </a:lnTo>
                <a:close/>
              </a:path>
              <a:path w="1318895" h="1941195" extrusionOk="0">
                <a:moveTo>
                  <a:pt x="0" y="0"/>
                </a:moveTo>
                <a:lnTo>
                  <a:pt x="126" y="143763"/>
                </a:lnTo>
                <a:lnTo>
                  <a:pt x="49859" y="144817"/>
                </a:lnTo>
                <a:lnTo>
                  <a:pt x="99418" y="147967"/>
                </a:lnTo>
                <a:lnTo>
                  <a:pt x="148738" y="153200"/>
                </a:lnTo>
                <a:lnTo>
                  <a:pt x="197753" y="160503"/>
                </a:lnTo>
                <a:lnTo>
                  <a:pt x="246395" y="169862"/>
                </a:lnTo>
                <a:lnTo>
                  <a:pt x="294600" y="181263"/>
                </a:lnTo>
                <a:lnTo>
                  <a:pt x="342300" y="194693"/>
                </a:lnTo>
                <a:lnTo>
                  <a:pt x="389429" y="210137"/>
                </a:lnTo>
                <a:lnTo>
                  <a:pt x="435922" y="227582"/>
                </a:lnTo>
                <a:lnTo>
                  <a:pt x="481710" y="247014"/>
                </a:lnTo>
                <a:lnTo>
                  <a:pt x="525460" y="267756"/>
                </a:lnTo>
                <a:lnTo>
                  <a:pt x="567963" y="290057"/>
                </a:lnTo>
                <a:lnTo>
                  <a:pt x="609198" y="313867"/>
                </a:lnTo>
                <a:lnTo>
                  <a:pt x="649148" y="339137"/>
                </a:lnTo>
                <a:lnTo>
                  <a:pt x="687794" y="365817"/>
                </a:lnTo>
                <a:lnTo>
                  <a:pt x="725116" y="393855"/>
                </a:lnTo>
                <a:lnTo>
                  <a:pt x="761096" y="423204"/>
                </a:lnTo>
                <a:lnTo>
                  <a:pt x="795714" y="453812"/>
                </a:lnTo>
                <a:lnTo>
                  <a:pt x="828953" y="485630"/>
                </a:lnTo>
                <a:lnTo>
                  <a:pt x="860792" y="518608"/>
                </a:lnTo>
                <a:lnTo>
                  <a:pt x="891212" y="552696"/>
                </a:lnTo>
                <a:lnTo>
                  <a:pt x="920196" y="587843"/>
                </a:lnTo>
                <a:lnTo>
                  <a:pt x="947724" y="624001"/>
                </a:lnTo>
                <a:lnTo>
                  <a:pt x="973777" y="661119"/>
                </a:lnTo>
                <a:lnTo>
                  <a:pt x="998335" y="699147"/>
                </a:lnTo>
                <a:lnTo>
                  <a:pt x="1021381" y="738035"/>
                </a:lnTo>
                <a:lnTo>
                  <a:pt x="1042895" y="777734"/>
                </a:lnTo>
                <a:lnTo>
                  <a:pt x="1062859" y="818192"/>
                </a:lnTo>
                <a:lnTo>
                  <a:pt x="1081252" y="859362"/>
                </a:lnTo>
                <a:lnTo>
                  <a:pt x="1098085" y="901269"/>
                </a:lnTo>
                <a:lnTo>
                  <a:pt x="1113255" y="943632"/>
                </a:lnTo>
                <a:lnTo>
                  <a:pt x="1126826" y="986633"/>
                </a:lnTo>
                <a:lnTo>
                  <a:pt x="1138751" y="1030144"/>
                </a:lnTo>
                <a:lnTo>
                  <a:pt x="1149012" y="1074117"/>
                </a:lnTo>
                <a:lnTo>
                  <a:pt x="1157590" y="1118500"/>
                </a:lnTo>
                <a:lnTo>
                  <a:pt x="1164465" y="1163244"/>
                </a:lnTo>
                <a:lnTo>
                  <a:pt x="1169619" y="1208299"/>
                </a:lnTo>
                <a:lnTo>
                  <a:pt x="1173033" y="1253615"/>
                </a:lnTo>
                <a:lnTo>
                  <a:pt x="1174688" y="1299142"/>
                </a:lnTo>
                <a:lnTo>
                  <a:pt x="1174565" y="1344830"/>
                </a:lnTo>
                <a:lnTo>
                  <a:pt x="1172645" y="1390630"/>
                </a:lnTo>
                <a:lnTo>
                  <a:pt x="1168909" y="1436490"/>
                </a:lnTo>
                <a:lnTo>
                  <a:pt x="1163337" y="1482362"/>
                </a:lnTo>
                <a:lnTo>
                  <a:pt x="1155912" y="1528196"/>
                </a:lnTo>
                <a:lnTo>
                  <a:pt x="1146615" y="1573941"/>
                </a:lnTo>
                <a:lnTo>
                  <a:pt x="1135425" y="1619547"/>
                </a:lnTo>
                <a:lnTo>
                  <a:pt x="1122325" y="1664965"/>
                </a:lnTo>
                <a:lnTo>
                  <a:pt x="1107296" y="1710145"/>
                </a:lnTo>
                <a:lnTo>
                  <a:pt x="1090317" y="1755036"/>
                </a:lnTo>
                <a:lnTo>
                  <a:pt x="1071371" y="1799589"/>
                </a:lnTo>
                <a:lnTo>
                  <a:pt x="1226979" y="1799589"/>
                </a:lnTo>
                <a:lnTo>
                  <a:pt x="1253460" y="1726518"/>
                </a:lnTo>
                <a:lnTo>
                  <a:pt x="1268565" y="1676867"/>
                </a:lnTo>
                <a:lnTo>
                  <a:pt x="1281701" y="1626689"/>
                </a:lnTo>
                <a:lnTo>
                  <a:pt x="1292853" y="1576045"/>
                </a:lnTo>
                <a:lnTo>
                  <a:pt x="1302008" y="1524992"/>
                </a:lnTo>
                <a:lnTo>
                  <a:pt x="1309153" y="1473590"/>
                </a:lnTo>
                <a:lnTo>
                  <a:pt x="1314274" y="1421898"/>
                </a:lnTo>
                <a:lnTo>
                  <a:pt x="1317356" y="1369974"/>
                </a:lnTo>
                <a:lnTo>
                  <a:pt x="1318386" y="1317878"/>
                </a:lnTo>
                <a:lnTo>
                  <a:pt x="1317509" y="1269557"/>
                </a:lnTo>
                <a:lnTo>
                  <a:pt x="1314912" y="1221674"/>
                </a:lnTo>
                <a:lnTo>
                  <a:pt x="1310626" y="1174259"/>
                </a:lnTo>
                <a:lnTo>
                  <a:pt x="1304681" y="1127342"/>
                </a:lnTo>
                <a:lnTo>
                  <a:pt x="1297107" y="1080952"/>
                </a:lnTo>
                <a:lnTo>
                  <a:pt x="1287933" y="1035121"/>
                </a:lnTo>
                <a:lnTo>
                  <a:pt x="1277189" y="989876"/>
                </a:lnTo>
                <a:lnTo>
                  <a:pt x="1264904" y="945249"/>
                </a:lnTo>
                <a:lnTo>
                  <a:pt x="1251083" y="901191"/>
                </a:lnTo>
                <a:lnTo>
                  <a:pt x="1235835" y="857965"/>
                </a:lnTo>
                <a:lnTo>
                  <a:pt x="1219109" y="815368"/>
                </a:lnTo>
                <a:lnTo>
                  <a:pt x="1200963" y="773507"/>
                </a:lnTo>
                <a:lnTo>
                  <a:pt x="1181425" y="732412"/>
                </a:lnTo>
                <a:lnTo>
                  <a:pt x="1160526" y="692112"/>
                </a:lnTo>
                <a:lnTo>
                  <a:pt x="1138296" y="652638"/>
                </a:lnTo>
                <a:lnTo>
                  <a:pt x="1114764" y="614020"/>
                </a:lnTo>
                <a:lnTo>
                  <a:pt x="1089959" y="576287"/>
                </a:lnTo>
                <a:lnTo>
                  <a:pt x="1063913" y="539468"/>
                </a:lnTo>
                <a:lnTo>
                  <a:pt x="1036654" y="503594"/>
                </a:lnTo>
                <a:lnTo>
                  <a:pt x="1008213" y="468695"/>
                </a:lnTo>
                <a:lnTo>
                  <a:pt x="978619" y="434800"/>
                </a:lnTo>
                <a:lnTo>
                  <a:pt x="947902" y="401938"/>
                </a:lnTo>
                <a:lnTo>
                  <a:pt x="916092" y="370141"/>
                </a:lnTo>
                <a:lnTo>
                  <a:pt x="883218" y="339437"/>
                </a:lnTo>
                <a:lnTo>
                  <a:pt x="849311" y="309857"/>
                </a:lnTo>
                <a:lnTo>
                  <a:pt x="814400" y="281429"/>
                </a:lnTo>
                <a:lnTo>
                  <a:pt x="778516" y="254184"/>
                </a:lnTo>
                <a:lnTo>
                  <a:pt x="741686" y="228152"/>
                </a:lnTo>
                <a:lnTo>
                  <a:pt x="703943" y="203363"/>
                </a:lnTo>
                <a:lnTo>
                  <a:pt x="665315" y="179846"/>
                </a:lnTo>
                <a:lnTo>
                  <a:pt x="625832" y="157630"/>
                </a:lnTo>
                <a:lnTo>
                  <a:pt x="585524" y="136747"/>
                </a:lnTo>
                <a:lnTo>
                  <a:pt x="544421" y="117225"/>
                </a:lnTo>
                <a:lnTo>
                  <a:pt x="502552" y="99094"/>
                </a:lnTo>
                <a:lnTo>
                  <a:pt x="459948" y="82384"/>
                </a:lnTo>
                <a:lnTo>
                  <a:pt x="416638" y="67126"/>
                </a:lnTo>
                <a:lnTo>
                  <a:pt x="372652" y="53348"/>
                </a:lnTo>
                <a:lnTo>
                  <a:pt x="328019" y="41080"/>
                </a:lnTo>
                <a:lnTo>
                  <a:pt x="282770" y="30352"/>
                </a:lnTo>
                <a:lnTo>
                  <a:pt x="236935" y="21195"/>
                </a:lnTo>
                <a:lnTo>
                  <a:pt x="190542" y="13637"/>
                </a:lnTo>
                <a:lnTo>
                  <a:pt x="143623" y="7709"/>
                </a:lnTo>
                <a:lnTo>
                  <a:pt x="96206" y="3440"/>
                </a:lnTo>
                <a:lnTo>
                  <a:pt x="48322" y="860"/>
                </a:lnTo>
                <a:lnTo>
                  <a:pt x="0" y="0"/>
                </a:lnTo>
                <a:close/>
              </a:path>
            </a:pathLst>
          </a:custGeom>
          <a:solidFill>
            <a:srgbClr val="B1C1D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52" name="Google Shape;1552;p112"/>
          <p:cNvSpPr/>
          <p:nvPr/>
        </p:nvSpPr>
        <p:spPr>
          <a:xfrm>
            <a:off x="1653032" y="3938028"/>
            <a:ext cx="2301875" cy="731520"/>
          </a:xfrm>
          <a:custGeom>
            <a:avLst/>
            <a:gdLst/>
            <a:ahLst/>
            <a:cxnLst/>
            <a:rect l="l" t="t" r="r" b="b"/>
            <a:pathLst>
              <a:path w="2301875" h="731520" extrusionOk="0">
                <a:moveTo>
                  <a:pt x="264349" y="171907"/>
                </a:moveTo>
                <a:lnTo>
                  <a:pt x="82676" y="171907"/>
                </a:lnTo>
                <a:lnTo>
                  <a:pt x="113508" y="213863"/>
                </a:lnTo>
                <a:lnTo>
                  <a:pt x="145913" y="254500"/>
                </a:lnTo>
                <a:lnTo>
                  <a:pt x="179848" y="293776"/>
                </a:lnTo>
                <a:lnTo>
                  <a:pt x="215267" y="331650"/>
                </a:lnTo>
                <a:lnTo>
                  <a:pt x="252126" y="368082"/>
                </a:lnTo>
                <a:lnTo>
                  <a:pt x="290380" y="403031"/>
                </a:lnTo>
                <a:lnTo>
                  <a:pt x="329984" y="436456"/>
                </a:lnTo>
                <a:lnTo>
                  <a:pt x="370895" y="468316"/>
                </a:lnTo>
                <a:lnTo>
                  <a:pt x="413066" y="498571"/>
                </a:lnTo>
                <a:lnTo>
                  <a:pt x="456454" y="527179"/>
                </a:lnTo>
                <a:lnTo>
                  <a:pt x="501018" y="554102"/>
                </a:lnTo>
                <a:lnTo>
                  <a:pt x="543288" y="577515"/>
                </a:lnTo>
                <a:lnTo>
                  <a:pt x="586043" y="599221"/>
                </a:lnTo>
                <a:lnTo>
                  <a:pt x="629237" y="619231"/>
                </a:lnTo>
                <a:lnTo>
                  <a:pt x="672830" y="637555"/>
                </a:lnTo>
                <a:lnTo>
                  <a:pt x="716782" y="654205"/>
                </a:lnTo>
                <a:lnTo>
                  <a:pt x="761051" y="669191"/>
                </a:lnTo>
                <a:lnTo>
                  <a:pt x="805598" y="682523"/>
                </a:lnTo>
                <a:lnTo>
                  <a:pt x="850380" y="694214"/>
                </a:lnTo>
                <a:lnTo>
                  <a:pt x="895359" y="704273"/>
                </a:lnTo>
                <a:lnTo>
                  <a:pt x="940492" y="712712"/>
                </a:lnTo>
                <a:lnTo>
                  <a:pt x="985740" y="719542"/>
                </a:lnTo>
                <a:lnTo>
                  <a:pt x="1031061" y="724773"/>
                </a:lnTo>
                <a:lnTo>
                  <a:pt x="1076415" y="728416"/>
                </a:lnTo>
                <a:lnTo>
                  <a:pt x="1121761" y="730483"/>
                </a:lnTo>
                <a:lnTo>
                  <a:pt x="1167059" y="730984"/>
                </a:lnTo>
                <a:lnTo>
                  <a:pt x="1212268" y="729930"/>
                </a:lnTo>
                <a:lnTo>
                  <a:pt x="1257346" y="727331"/>
                </a:lnTo>
                <a:lnTo>
                  <a:pt x="1302254" y="723200"/>
                </a:lnTo>
                <a:lnTo>
                  <a:pt x="1346951" y="717546"/>
                </a:lnTo>
                <a:lnTo>
                  <a:pt x="1391396" y="710381"/>
                </a:lnTo>
                <a:lnTo>
                  <a:pt x="1435549" y="701716"/>
                </a:lnTo>
                <a:lnTo>
                  <a:pt x="1479368" y="691561"/>
                </a:lnTo>
                <a:lnTo>
                  <a:pt x="1522813" y="679927"/>
                </a:lnTo>
                <a:lnTo>
                  <a:pt x="1565843" y="666825"/>
                </a:lnTo>
                <a:lnTo>
                  <a:pt x="1608418" y="652267"/>
                </a:lnTo>
                <a:lnTo>
                  <a:pt x="1650497" y="636262"/>
                </a:lnTo>
                <a:lnTo>
                  <a:pt x="1692039" y="618823"/>
                </a:lnTo>
                <a:lnTo>
                  <a:pt x="1733003" y="599959"/>
                </a:lnTo>
                <a:lnTo>
                  <a:pt x="1758698" y="587045"/>
                </a:lnTo>
                <a:lnTo>
                  <a:pt x="1152146" y="587045"/>
                </a:lnTo>
                <a:lnTo>
                  <a:pt x="1107011" y="585834"/>
                </a:lnTo>
                <a:lnTo>
                  <a:pt x="1061994" y="582900"/>
                </a:lnTo>
                <a:lnTo>
                  <a:pt x="1017145" y="578251"/>
                </a:lnTo>
                <a:lnTo>
                  <a:pt x="972518" y="571896"/>
                </a:lnTo>
                <a:lnTo>
                  <a:pt x="928166" y="563844"/>
                </a:lnTo>
                <a:lnTo>
                  <a:pt x="884134" y="554100"/>
                </a:lnTo>
                <a:lnTo>
                  <a:pt x="840495" y="542680"/>
                </a:lnTo>
                <a:lnTo>
                  <a:pt x="797283" y="529586"/>
                </a:lnTo>
                <a:lnTo>
                  <a:pt x="754556" y="514828"/>
                </a:lnTo>
                <a:lnTo>
                  <a:pt x="712368" y="498416"/>
                </a:lnTo>
                <a:lnTo>
                  <a:pt x="670770" y="480357"/>
                </a:lnTo>
                <a:lnTo>
                  <a:pt x="629816" y="460660"/>
                </a:lnTo>
                <a:lnTo>
                  <a:pt x="589559" y="439334"/>
                </a:lnTo>
                <a:lnTo>
                  <a:pt x="550050" y="416388"/>
                </a:lnTo>
                <a:lnTo>
                  <a:pt x="511344" y="391829"/>
                </a:lnTo>
                <a:lnTo>
                  <a:pt x="473492" y="365666"/>
                </a:lnTo>
                <a:lnTo>
                  <a:pt x="436548" y="337908"/>
                </a:lnTo>
                <a:lnTo>
                  <a:pt x="400563" y="308564"/>
                </a:lnTo>
                <a:lnTo>
                  <a:pt x="365592" y="277641"/>
                </a:lnTo>
                <a:lnTo>
                  <a:pt x="331686" y="245149"/>
                </a:lnTo>
                <a:lnTo>
                  <a:pt x="298898" y="211096"/>
                </a:lnTo>
                <a:lnTo>
                  <a:pt x="267281" y="175491"/>
                </a:lnTo>
                <a:lnTo>
                  <a:pt x="264349" y="171907"/>
                </a:lnTo>
                <a:close/>
              </a:path>
              <a:path w="2301875" h="731520" extrusionOk="0">
                <a:moveTo>
                  <a:pt x="2177034" y="0"/>
                </a:moveTo>
                <a:lnTo>
                  <a:pt x="2151278" y="42506"/>
                </a:lnTo>
                <a:lnTo>
                  <a:pt x="2123797" y="83812"/>
                </a:lnTo>
                <a:lnTo>
                  <a:pt x="2094636" y="123867"/>
                </a:lnTo>
                <a:lnTo>
                  <a:pt x="2063837" y="162622"/>
                </a:lnTo>
                <a:lnTo>
                  <a:pt x="2031444" y="200028"/>
                </a:lnTo>
                <a:lnTo>
                  <a:pt x="1997500" y="236035"/>
                </a:lnTo>
                <a:lnTo>
                  <a:pt x="1962049" y="270596"/>
                </a:lnTo>
                <a:lnTo>
                  <a:pt x="1925135" y="303659"/>
                </a:lnTo>
                <a:lnTo>
                  <a:pt x="1886800" y="335177"/>
                </a:lnTo>
                <a:lnTo>
                  <a:pt x="1847088" y="365099"/>
                </a:lnTo>
                <a:lnTo>
                  <a:pt x="1807263" y="392620"/>
                </a:lnTo>
                <a:lnTo>
                  <a:pt x="1766712" y="418282"/>
                </a:lnTo>
                <a:lnTo>
                  <a:pt x="1725485" y="442092"/>
                </a:lnTo>
                <a:lnTo>
                  <a:pt x="1683637" y="464060"/>
                </a:lnTo>
                <a:lnTo>
                  <a:pt x="1641220" y="484193"/>
                </a:lnTo>
                <a:lnTo>
                  <a:pt x="1598286" y="502501"/>
                </a:lnTo>
                <a:lnTo>
                  <a:pt x="1554888" y="518991"/>
                </a:lnTo>
                <a:lnTo>
                  <a:pt x="1511080" y="533673"/>
                </a:lnTo>
                <a:lnTo>
                  <a:pt x="1466913" y="546555"/>
                </a:lnTo>
                <a:lnTo>
                  <a:pt x="1422441" y="557646"/>
                </a:lnTo>
                <a:lnTo>
                  <a:pt x="1377716" y="566953"/>
                </a:lnTo>
                <a:lnTo>
                  <a:pt x="1332791" y="574486"/>
                </a:lnTo>
                <a:lnTo>
                  <a:pt x="1287719" y="580254"/>
                </a:lnTo>
                <a:lnTo>
                  <a:pt x="1242552" y="584263"/>
                </a:lnTo>
                <a:lnTo>
                  <a:pt x="1197343" y="586525"/>
                </a:lnTo>
                <a:lnTo>
                  <a:pt x="1152146" y="587045"/>
                </a:lnTo>
                <a:lnTo>
                  <a:pt x="1758698" y="587045"/>
                </a:lnTo>
                <a:lnTo>
                  <a:pt x="1813037" y="558002"/>
                </a:lnTo>
                <a:lnTo>
                  <a:pt x="1852025" y="534930"/>
                </a:lnTo>
                <a:lnTo>
                  <a:pt x="1890273" y="510479"/>
                </a:lnTo>
                <a:lnTo>
                  <a:pt x="1927740" y="484657"/>
                </a:lnTo>
                <a:lnTo>
                  <a:pt x="1964385" y="457476"/>
                </a:lnTo>
                <a:lnTo>
                  <a:pt x="2000168" y="428948"/>
                </a:lnTo>
                <a:lnTo>
                  <a:pt x="2035049" y="399082"/>
                </a:lnTo>
                <a:lnTo>
                  <a:pt x="2068985" y="367890"/>
                </a:lnTo>
                <a:lnTo>
                  <a:pt x="2101937" y="335383"/>
                </a:lnTo>
                <a:lnTo>
                  <a:pt x="2133864" y="301572"/>
                </a:lnTo>
                <a:lnTo>
                  <a:pt x="2164725" y="266466"/>
                </a:lnTo>
                <a:lnTo>
                  <a:pt x="2194480" y="230079"/>
                </a:lnTo>
                <a:lnTo>
                  <a:pt x="2223087" y="192419"/>
                </a:lnTo>
                <a:lnTo>
                  <a:pt x="2250507" y="153499"/>
                </a:lnTo>
                <a:lnTo>
                  <a:pt x="2276698" y="113329"/>
                </a:lnTo>
                <a:lnTo>
                  <a:pt x="2301621" y="71920"/>
                </a:lnTo>
                <a:lnTo>
                  <a:pt x="2177034" y="0"/>
                </a:lnTo>
                <a:close/>
              </a:path>
              <a:path w="2301875" h="731520" extrusionOk="0">
                <a:moveTo>
                  <a:pt x="81025" y="35966"/>
                </a:moveTo>
                <a:lnTo>
                  <a:pt x="0" y="219684"/>
                </a:lnTo>
                <a:lnTo>
                  <a:pt x="82676" y="171907"/>
                </a:lnTo>
                <a:lnTo>
                  <a:pt x="264349" y="171907"/>
                </a:lnTo>
                <a:lnTo>
                  <a:pt x="236888" y="138341"/>
                </a:lnTo>
                <a:lnTo>
                  <a:pt x="207772" y="99656"/>
                </a:lnTo>
                <a:lnTo>
                  <a:pt x="290575" y="51892"/>
                </a:lnTo>
                <a:lnTo>
                  <a:pt x="81025" y="35966"/>
                </a:lnTo>
                <a:close/>
              </a:path>
            </a:pathLst>
          </a:custGeom>
          <a:solidFill>
            <a:srgbClr val="B1C1D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53" name="Google Shape;1553;p112"/>
          <p:cNvSpPr/>
          <p:nvPr/>
        </p:nvSpPr>
        <p:spPr>
          <a:xfrm>
            <a:off x="1442928" y="1852676"/>
            <a:ext cx="1318895" cy="2067560"/>
          </a:xfrm>
          <a:custGeom>
            <a:avLst/>
            <a:gdLst/>
            <a:ahLst/>
            <a:cxnLst/>
            <a:rect l="l" t="t" r="r" b="b"/>
            <a:pathLst>
              <a:path w="1318895" h="2067560" extrusionOk="0">
                <a:moveTo>
                  <a:pt x="1199941" y="0"/>
                </a:moveTo>
                <a:lnTo>
                  <a:pt x="1199941" y="95631"/>
                </a:lnTo>
                <a:lnTo>
                  <a:pt x="1148144" y="101327"/>
                </a:lnTo>
                <a:lnTo>
                  <a:pt x="1096701" y="109051"/>
                </a:lnTo>
                <a:lnTo>
                  <a:pt x="1045669" y="118786"/>
                </a:lnTo>
                <a:lnTo>
                  <a:pt x="995107" y="130512"/>
                </a:lnTo>
                <a:lnTo>
                  <a:pt x="945072" y="144212"/>
                </a:lnTo>
                <a:lnTo>
                  <a:pt x="895623" y="159867"/>
                </a:lnTo>
                <a:lnTo>
                  <a:pt x="846816" y="177459"/>
                </a:lnTo>
                <a:lnTo>
                  <a:pt x="798710" y="196969"/>
                </a:lnTo>
                <a:lnTo>
                  <a:pt x="751363" y="218379"/>
                </a:lnTo>
                <a:lnTo>
                  <a:pt x="704831" y="241671"/>
                </a:lnTo>
                <a:lnTo>
                  <a:pt x="659175" y="266826"/>
                </a:lnTo>
                <a:lnTo>
                  <a:pt x="617762" y="291740"/>
                </a:lnTo>
                <a:lnTo>
                  <a:pt x="577588" y="317924"/>
                </a:lnTo>
                <a:lnTo>
                  <a:pt x="538665" y="345336"/>
                </a:lnTo>
                <a:lnTo>
                  <a:pt x="501002" y="373936"/>
                </a:lnTo>
                <a:lnTo>
                  <a:pt x="464610" y="403684"/>
                </a:lnTo>
                <a:lnTo>
                  <a:pt x="429502" y="434539"/>
                </a:lnTo>
                <a:lnTo>
                  <a:pt x="395687" y="466460"/>
                </a:lnTo>
                <a:lnTo>
                  <a:pt x="363176" y="499406"/>
                </a:lnTo>
                <a:lnTo>
                  <a:pt x="331980" y="533337"/>
                </a:lnTo>
                <a:lnTo>
                  <a:pt x="302111" y="568212"/>
                </a:lnTo>
                <a:lnTo>
                  <a:pt x="273579" y="603991"/>
                </a:lnTo>
                <a:lnTo>
                  <a:pt x="246395" y="640632"/>
                </a:lnTo>
                <a:lnTo>
                  <a:pt x="220569" y="678095"/>
                </a:lnTo>
                <a:lnTo>
                  <a:pt x="196113" y="716339"/>
                </a:lnTo>
                <a:lnTo>
                  <a:pt x="173038" y="755324"/>
                </a:lnTo>
                <a:lnTo>
                  <a:pt x="151355" y="795008"/>
                </a:lnTo>
                <a:lnTo>
                  <a:pt x="131074" y="835352"/>
                </a:lnTo>
                <a:lnTo>
                  <a:pt x="112206" y="876314"/>
                </a:lnTo>
                <a:lnTo>
                  <a:pt x="94763" y="917854"/>
                </a:lnTo>
                <a:lnTo>
                  <a:pt x="78754" y="959932"/>
                </a:lnTo>
                <a:lnTo>
                  <a:pt x="64192" y="1002505"/>
                </a:lnTo>
                <a:lnTo>
                  <a:pt x="51087" y="1045535"/>
                </a:lnTo>
                <a:lnTo>
                  <a:pt x="39449" y="1088979"/>
                </a:lnTo>
                <a:lnTo>
                  <a:pt x="29290" y="1132798"/>
                </a:lnTo>
                <a:lnTo>
                  <a:pt x="20621" y="1176950"/>
                </a:lnTo>
                <a:lnTo>
                  <a:pt x="13452" y="1221395"/>
                </a:lnTo>
                <a:lnTo>
                  <a:pt x="7795" y="1266093"/>
                </a:lnTo>
                <a:lnTo>
                  <a:pt x="3659" y="1311002"/>
                </a:lnTo>
                <a:lnTo>
                  <a:pt x="1057" y="1356082"/>
                </a:lnTo>
                <a:lnTo>
                  <a:pt x="0" y="1401292"/>
                </a:lnTo>
                <a:lnTo>
                  <a:pt x="497" y="1446592"/>
                </a:lnTo>
                <a:lnTo>
                  <a:pt x="2560" y="1491940"/>
                </a:lnTo>
                <a:lnTo>
                  <a:pt x="6199" y="1537297"/>
                </a:lnTo>
                <a:lnTo>
                  <a:pt x="11427" y="1582621"/>
                </a:lnTo>
                <a:lnTo>
                  <a:pt x="18252" y="1627871"/>
                </a:lnTo>
                <a:lnTo>
                  <a:pt x="26688" y="1673008"/>
                </a:lnTo>
                <a:lnTo>
                  <a:pt x="36744" y="1717990"/>
                </a:lnTo>
                <a:lnTo>
                  <a:pt x="48430" y="1762776"/>
                </a:lnTo>
                <a:lnTo>
                  <a:pt x="61759" y="1807327"/>
                </a:lnTo>
                <a:lnTo>
                  <a:pt x="76742" y="1851601"/>
                </a:lnTo>
                <a:lnTo>
                  <a:pt x="93388" y="1895557"/>
                </a:lnTo>
                <a:lnTo>
                  <a:pt x="111708" y="1939155"/>
                </a:lnTo>
                <a:lnTo>
                  <a:pt x="131715" y="1982355"/>
                </a:lnTo>
                <a:lnTo>
                  <a:pt x="153418" y="2025115"/>
                </a:lnTo>
                <a:lnTo>
                  <a:pt x="176829" y="2067394"/>
                </a:lnTo>
                <a:lnTo>
                  <a:pt x="301289" y="1995551"/>
                </a:lnTo>
                <a:lnTo>
                  <a:pt x="277320" y="1951917"/>
                </a:lnTo>
                <a:lnTo>
                  <a:pt x="255261" y="1907394"/>
                </a:lnTo>
                <a:lnTo>
                  <a:pt x="235133" y="1862044"/>
                </a:lnTo>
                <a:lnTo>
                  <a:pt x="216957" y="1815928"/>
                </a:lnTo>
                <a:lnTo>
                  <a:pt x="200752" y="1769110"/>
                </a:lnTo>
                <a:lnTo>
                  <a:pt x="186541" y="1721651"/>
                </a:lnTo>
                <a:lnTo>
                  <a:pt x="174342" y="1673615"/>
                </a:lnTo>
                <a:lnTo>
                  <a:pt x="164177" y="1625064"/>
                </a:lnTo>
                <a:lnTo>
                  <a:pt x="156067" y="1576060"/>
                </a:lnTo>
                <a:lnTo>
                  <a:pt x="150032" y="1526667"/>
                </a:lnTo>
                <a:lnTo>
                  <a:pt x="146125" y="1478416"/>
                </a:lnTo>
                <a:lnTo>
                  <a:pt x="144192" y="1430466"/>
                </a:lnTo>
                <a:lnTo>
                  <a:pt x="144199" y="1382858"/>
                </a:lnTo>
                <a:lnTo>
                  <a:pt x="146113" y="1335633"/>
                </a:lnTo>
                <a:lnTo>
                  <a:pt x="149900" y="1288832"/>
                </a:lnTo>
                <a:lnTo>
                  <a:pt x="155525" y="1242498"/>
                </a:lnTo>
                <a:lnTo>
                  <a:pt x="162957" y="1196672"/>
                </a:lnTo>
                <a:lnTo>
                  <a:pt x="172159" y="1151394"/>
                </a:lnTo>
                <a:lnTo>
                  <a:pt x="183099" y="1106706"/>
                </a:lnTo>
                <a:lnTo>
                  <a:pt x="195744" y="1062650"/>
                </a:lnTo>
                <a:lnTo>
                  <a:pt x="210058" y="1019267"/>
                </a:lnTo>
                <a:lnTo>
                  <a:pt x="226009" y="976599"/>
                </a:lnTo>
                <a:lnTo>
                  <a:pt x="243563" y="934686"/>
                </a:lnTo>
                <a:lnTo>
                  <a:pt x="262685" y="893571"/>
                </a:lnTo>
                <a:lnTo>
                  <a:pt x="283343" y="853294"/>
                </a:lnTo>
                <a:lnTo>
                  <a:pt x="305502" y="813898"/>
                </a:lnTo>
                <a:lnTo>
                  <a:pt x="329129" y="775423"/>
                </a:lnTo>
                <a:lnTo>
                  <a:pt x="354189" y="737910"/>
                </a:lnTo>
                <a:lnTo>
                  <a:pt x="380650" y="701402"/>
                </a:lnTo>
                <a:lnTo>
                  <a:pt x="408477" y="665940"/>
                </a:lnTo>
                <a:lnTo>
                  <a:pt x="437636" y="631565"/>
                </a:lnTo>
                <a:lnTo>
                  <a:pt x="468094" y="598318"/>
                </a:lnTo>
                <a:lnTo>
                  <a:pt x="499818" y="566240"/>
                </a:lnTo>
                <a:lnTo>
                  <a:pt x="532772" y="535375"/>
                </a:lnTo>
                <a:lnTo>
                  <a:pt x="566924" y="505761"/>
                </a:lnTo>
                <a:lnTo>
                  <a:pt x="602240" y="477442"/>
                </a:lnTo>
                <a:lnTo>
                  <a:pt x="638685" y="450458"/>
                </a:lnTo>
                <a:lnTo>
                  <a:pt x="676227" y="424851"/>
                </a:lnTo>
                <a:lnTo>
                  <a:pt x="714831" y="400663"/>
                </a:lnTo>
                <a:lnTo>
                  <a:pt x="754464" y="377934"/>
                </a:lnTo>
                <a:lnTo>
                  <a:pt x="795092" y="356706"/>
                </a:lnTo>
                <a:lnTo>
                  <a:pt x="836681" y="337020"/>
                </a:lnTo>
                <a:lnTo>
                  <a:pt x="879197" y="318918"/>
                </a:lnTo>
                <a:lnTo>
                  <a:pt x="922607" y="302441"/>
                </a:lnTo>
                <a:lnTo>
                  <a:pt x="966877" y="287631"/>
                </a:lnTo>
                <a:lnTo>
                  <a:pt x="1011973" y="274529"/>
                </a:lnTo>
                <a:lnTo>
                  <a:pt x="1057861" y="263177"/>
                </a:lnTo>
                <a:lnTo>
                  <a:pt x="1104507" y="253615"/>
                </a:lnTo>
                <a:lnTo>
                  <a:pt x="1151878" y="245885"/>
                </a:lnTo>
                <a:lnTo>
                  <a:pt x="1199941" y="240030"/>
                </a:lnTo>
                <a:lnTo>
                  <a:pt x="1265219" y="240030"/>
                </a:lnTo>
                <a:lnTo>
                  <a:pt x="1318432" y="162179"/>
                </a:lnTo>
                <a:lnTo>
                  <a:pt x="1199941" y="0"/>
                </a:lnTo>
                <a:close/>
              </a:path>
              <a:path w="1318895" h="2067560" extrusionOk="0">
                <a:moveTo>
                  <a:pt x="1265219" y="240030"/>
                </a:moveTo>
                <a:lnTo>
                  <a:pt x="1199941" y="240030"/>
                </a:lnTo>
                <a:lnTo>
                  <a:pt x="1199941" y="335534"/>
                </a:lnTo>
                <a:lnTo>
                  <a:pt x="1265219" y="240030"/>
                </a:lnTo>
                <a:close/>
              </a:path>
            </a:pathLst>
          </a:custGeom>
          <a:solidFill>
            <a:srgbClr val="B1C1D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54" name="Google Shape;1554;p112"/>
          <p:cNvSpPr txBox="1"/>
          <p:nvPr/>
        </p:nvSpPr>
        <p:spPr>
          <a:xfrm>
            <a:off x="4507484" y="1932812"/>
            <a:ext cx="4418965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355600" marR="508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❑"/>
            </a:pPr>
            <a:r>
              <a:rPr lang="en-US" sz="16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Penyelenggaraan tes akan lebih mudah apa  bila </a:t>
            </a:r>
            <a:r>
              <a:rPr lang="en-US" sz="1600" b="0" i="0" u="sng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contohnya</a:t>
            </a:r>
            <a:r>
              <a:rPr lang="en-US" sz="16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 alat tes XYZ sudah diadapta  si dengan baik ke dalam Bahasa Indonesia,  dan juga tester dan testee sama-sama  berbahasa ibu berupa Bahasa Indonesia</a:t>
            </a:r>
            <a:endParaRPr sz="16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9" name="Google Shape;1559;p113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60" name="Google Shape;1560;p113"/>
          <p:cNvSpPr txBox="1">
            <a:spLocks noGrp="1"/>
          </p:cNvSpPr>
          <p:nvPr>
            <p:ph type="title"/>
          </p:nvPr>
        </p:nvSpPr>
        <p:spPr>
          <a:xfrm>
            <a:off x="1050442" y="207010"/>
            <a:ext cx="4824730" cy="45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800"/>
              <a:buFont typeface="Arial"/>
              <a:buNone/>
            </a:pPr>
            <a:r>
              <a:rPr lang="en-US" sz="2800" b="1" i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THE EXAMINER &amp; THE SUBJECT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1" name="Google Shape;1561;p113"/>
          <p:cNvSpPr txBox="1"/>
          <p:nvPr/>
        </p:nvSpPr>
        <p:spPr>
          <a:xfrm>
            <a:off x="474370" y="1192783"/>
            <a:ext cx="7715250" cy="242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Pelatihan untuk Administrator Tes</a:t>
            </a:r>
            <a:endParaRPr sz="20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endParaRPr sz="2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14045" marR="0" lvl="0" indent="-2876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Noto Sans Symbols"/>
              <a:buChar char="✔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Administrasi tes biasanya meliputi instruksi, skoring, dan penyajian data (skor hasil tes).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14045" marR="0" lvl="0" indent="-287653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Noto Sans Symbols"/>
              <a:buChar char="✔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Interpretasi wajib hanya bisa dilakukan oleh Psikolog.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14045" marR="0" lvl="0" indent="-2876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Noto Sans Symbols"/>
              <a:buChar char="✔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Pelatihan diperlukan guna memastikan akurasi dari: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542290" marR="0" lvl="0" indent="-215900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Malgun Gothic"/>
              <a:buAutoNum type="arabicParenR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Instruksi yang tepat dari suatu tes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542290" marR="0" lvl="0" indent="-215900" algn="l" rtl="0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Malgun Gothic"/>
              <a:buAutoNum type="arabicParenR"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Teknik skoring yang tepat dari suatu tes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" name="Google Shape;1566;p114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67" name="Google Shape;1567;p114"/>
          <p:cNvSpPr txBox="1">
            <a:spLocks noGrp="1"/>
          </p:cNvSpPr>
          <p:nvPr>
            <p:ph type="title"/>
          </p:nvPr>
        </p:nvSpPr>
        <p:spPr>
          <a:xfrm>
            <a:off x="1050442" y="207010"/>
            <a:ext cx="4824730" cy="45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800"/>
              <a:buFont typeface="Arial"/>
              <a:buNone/>
            </a:pPr>
            <a:r>
              <a:rPr lang="en-US" sz="2800" b="1" i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THE EXAMINER &amp; THE SUBJECT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8" name="Google Shape;1568;p114"/>
          <p:cNvSpPr txBox="1"/>
          <p:nvPr/>
        </p:nvSpPr>
        <p:spPr>
          <a:xfrm>
            <a:off x="474370" y="1192783"/>
            <a:ext cx="8311515" cy="2335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Expectancy Effects atau Rosenthal Effects</a:t>
            </a:r>
            <a:endParaRPr sz="20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endParaRPr sz="2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702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Ditemukan oleh Robert Rosenthal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7025" marR="135255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Apabila sebelum tes dimulai semua peserta tes diberikan pengharapan yang tinggi, diduga akan  meningkatkan skor tes.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7025" marR="5080" lvl="0" indent="0" algn="l" rtl="0">
              <a:lnSpc>
                <a:spcPct val="11928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Contoh: di awal tes, tester menyebutkan: “saya yakin peserta di kelas ini pandai dan dapat menyel  esaikan tes dengan cepat.” </a:t>
            </a:r>
            <a:r>
              <a:rPr lang="en-US" sz="1400" b="0" i="0" u="none" strike="noStrike" cap="none">
                <a:solidFill>
                  <a:srgbClr val="40404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🡪</a:t>
            </a:r>
            <a:r>
              <a:rPr lang="en-US" sz="1400" b="0" i="0" u="none" strike="noStrike" cap="none">
                <a:solidFill>
                  <a:srgbClr val="4040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diduga skor tes para peserta tersebut berpotensi naik.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3" name="Google Shape;1573;p115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74" name="Google Shape;1574;p115"/>
          <p:cNvSpPr txBox="1">
            <a:spLocks noGrp="1"/>
          </p:cNvSpPr>
          <p:nvPr>
            <p:ph type="title"/>
          </p:nvPr>
        </p:nvSpPr>
        <p:spPr>
          <a:xfrm>
            <a:off x="1050442" y="207010"/>
            <a:ext cx="4824730" cy="45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800"/>
              <a:buFont typeface="Arial"/>
              <a:buNone/>
            </a:pPr>
            <a:r>
              <a:rPr lang="en-US" sz="2800" b="1" i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THE EXAMINER &amp; THE SUBJECT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5" name="Google Shape;1575;p115"/>
          <p:cNvSpPr txBox="1"/>
          <p:nvPr/>
        </p:nvSpPr>
        <p:spPr>
          <a:xfrm>
            <a:off x="474370" y="1179019"/>
            <a:ext cx="7996555" cy="1113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9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Dampak </a:t>
            </a:r>
            <a:r>
              <a:rPr lang="en-US" sz="2100" b="0" i="1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Reinforcement</a:t>
            </a:r>
            <a:endParaRPr sz="21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>
                <a:srgbClr val="000000"/>
              </a:buClr>
              <a:buSzPts val="2250"/>
              <a:buFont typeface="Arial"/>
              <a:buNone/>
            </a:pPr>
            <a:endParaRPr sz="22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7025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Apabila di awal tes, peserta diberikan </a:t>
            </a:r>
            <a:r>
              <a:rPr lang="en-US" sz="1450" b="0" i="1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reinforcement</a:t>
            </a: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, misalnya </a:t>
            </a:r>
            <a:r>
              <a:rPr lang="en-US" sz="1450" b="0" i="1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reinforcement </a:t>
            </a:r>
            <a:r>
              <a:rPr lang="en-US" sz="1400" b="0" i="0" u="none" strike="noStrike" cap="none">
                <a:solidFill>
                  <a:srgbClr val="404040"/>
                </a:solidFill>
                <a:latin typeface="Malgun Gothic"/>
                <a:ea typeface="Malgun Gothic"/>
                <a:cs typeface="Malgun Gothic"/>
                <a:sym typeface="Malgun Gothic"/>
              </a:rPr>
              <a:t>positif berbentuk  token atau hadiah, maka nilai tes berpotensi meningkat.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Office PowerPoint</Application>
  <PresentationFormat>Widescreen</PresentationFormat>
  <Paragraphs>74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Malgun Gothic</vt:lpstr>
      <vt:lpstr>Noto Sans Symbols</vt:lpstr>
      <vt:lpstr>Times New Roman</vt:lpstr>
      <vt:lpstr>Twentieth Century</vt:lpstr>
      <vt:lpstr>Office Theme</vt:lpstr>
      <vt:lpstr>ADMINISTRASI DAN  PENYELENGGARAAN TES  PSIKOLOGI</vt:lpstr>
      <vt:lpstr>CAKUPAN MATERI:</vt:lpstr>
      <vt:lpstr>PowerPoint Presentation</vt:lpstr>
      <vt:lpstr>THE EXAMINER &amp; THE SUBJECT</vt:lpstr>
      <vt:lpstr>THE EXAMINER &amp; THE SUBJECT</vt:lpstr>
      <vt:lpstr>THE EXAMINER &amp; THE SUBJECT</vt:lpstr>
      <vt:lpstr>THE EXAMINER &amp; THE SUBJECT</vt:lpstr>
      <vt:lpstr>THE EXAMINER &amp; THE SUBJECT</vt:lpstr>
      <vt:lpstr>THE EXAMINER &amp; THE SUBJECT</vt:lpstr>
      <vt:lpstr>THE EXAMINER &amp; THE SUBJECT</vt:lpstr>
      <vt:lpstr>BEHAVIORAL ASSESSMENT METHODOLOGY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ADMINISTRASI DAN  PENYELENGGARAAN TES  PSIKOLOGI</dc:title>
  <dc:creator>clara clara</dc:creator>
  <cp:lastModifiedBy>clara clara</cp:lastModifiedBy>
  <cp:revision>1</cp:revision>
  <dcterms:created xsi:type="dcterms:W3CDTF">2020-06-22T02:21:16Z</dcterms:created>
  <dcterms:modified xsi:type="dcterms:W3CDTF">2020-06-22T02:21:52Z</dcterms:modified>
</cp:coreProperties>
</file>