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40FD4-D1F1-441F-9C48-FB0F23A68985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6FE56-CE70-4915-992D-FFA9418FF82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9042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3" name="Google Shape;34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3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4" name="Google Shape;48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3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94" name="Google Shape;49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3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15" name="Google Shape;51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3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35" name="Google Shape;53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3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52" name="Google Shape;552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3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71" name="Google Shape;571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3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88" name="Google Shape;588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3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00" name="Google Shape;60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3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21" name="Google Shape;621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3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3" name="Google Shape;633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0" name="Google Shape;35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40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9" name="Google Shape;649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41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66" name="Google Shape;66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42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86" name="Google Shape;686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Google Shape;706;p4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07" name="Google Shape;707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23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9" name="Google Shape;35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4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70" name="Google Shape;37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5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1" name="Google Shape;381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6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92" name="Google Shape;39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7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2" name="Google Shape;41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8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23" name="Google Shape;42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29:notes"/>
          <p:cNvSpPr txBox="1">
            <a:spLocks noGrp="1"/>
          </p:cNvSpPr>
          <p:nvPr>
            <p:ph type="body" idx="1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34" name="Google Shape;43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3588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723C5-96B7-456A-9A7D-40BCA1F93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DCA7C0-7D4A-4715-B648-4E3100B09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63EFA-9CFD-45F0-943F-6A4FDC52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1DA5A-54BC-4538-B6E7-31572B065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1E009-6245-47A4-86A2-327E33854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745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F540C-9D7D-4311-A354-2AFE14546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B854C6-6575-4349-92C9-AB2E03C7E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2428E-9106-4C53-B89C-629D413B1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CF33A-6D66-496C-8A61-4DB3D0C64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FBB87-A081-4944-857E-925C2032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6856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BD3A7-99D2-4C2B-ABCE-07253C1A45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BD39EA-1613-48C1-9F79-D167C0C98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046BE-3083-4AE5-BAF6-47ADED6DC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9E047-9597-4133-A1D9-A1589E7F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57CAD-8013-4BA3-B611-BDEE3DB4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410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BE942-45BD-4F3E-8B15-70A3CC7D6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679FC-989D-4DB1-84DD-7F14AC9E6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21512-E561-4824-97F7-8AFC6967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AB408-4D03-4351-88EA-51634EA2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8995E-2389-457E-9E00-C0911535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987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9AAB3-6276-4D8B-8033-2564DE858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7085E9-2D96-4ABC-ABC8-DF1F26304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1DEB2-C4C5-421B-8333-672B857FD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4B92E-FF66-447B-A99E-6F9276CC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7A4CA-A81C-4D3D-BCD7-C9C470E5A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865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1428-62A6-4691-B480-6531A7C58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1943B-9F1A-41A1-AC58-5E2C6FEDE5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D75EA-3003-4199-A839-E5DBA2684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CCE52-0BE0-4E71-8491-35A80A23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D567B-FEAD-490C-9C8E-A5B3F755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C3C1D4-7D87-49A7-BCEA-ADB61723D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148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8ED3E-9795-4C8A-A787-824811E6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C3830F-BA1D-4986-9BFF-E43162C34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266F1-4B87-4C4F-9229-9DD997545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E5984E-8247-458C-8689-28B4338FBD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BD1FD-7420-4D61-BE30-76CADAEA6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863427-D06B-4214-847A-5B492F4D1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5E53A2-4430-4707-8B14-107D61C7D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6C5222-50B8-4650-8914-7209330F9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990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9621-E30F-4514-8E4F-1B3AA451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E843FE-E275-4B14-843C-A73EB59B8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237F85-222D-4DAE-8900-4573D08A2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6B881-9DD8-43EF-8B3E-26D8CD74C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1851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DEA7F-0B30-432C-91AC-C54025243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DFA2F9-FBDC-46E6-BDCA-1B93A3922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1A127-217F-48AE-A6F1-997C16C5A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460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76B17-A064-4C1F-9BF6-5B7C8BEB9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33CFE-153A-4A48-AC9D-7C1112F04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1D2583-5656-4FBB-81D8-B2B9B0982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430DD1-F6B4-4E57-8732-74AE17A3B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772AE-5C55-4CDD-A891-105327E39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E68939-7DAD-4BD8-9FB8-8E333CA30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3775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E225D-161C-4F1A-92AE-A7CB8A59B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F3F430-2343-477B-A657-875BD653D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2805C-8D9D-4A21-BB93-6DF824E06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8F79DC-24D7-4B86-AAEB-A2F55DA24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2E456-4D33-493B-BF28-E19E8D2FE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2676E-1044-48FB-A68E-8F61A802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775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98B8FF-12B4-457F-883C-553CBF692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95A74-F835-45FF-83EB-0CCC2E568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4C37C-773D-48D3-8D99-6D0EC2D5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06433-9834-485B-AFD1-69ABA2AA454B}" type="datetimeFigureOut">
              <a:rPr lang="en-ID" smtClean="0"/>
              <a:t>19/06/2020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A27CA-913B-4B77-8165-B24D63BC7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F9DAD-054D-4251-A23D-9474AC479B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5D0B-5789-4586-8DDF-1E14441D68D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9936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3"/>
          <p:cNvSpPr/>
          <p:nvPr/>
        </p:nvSpPr>
        <p:spPr>
          <a:xfrm>
            <a:off x="8386826" y="5264150"/>
            <a:ext cx="0" cy="914400"/>
          </a:xfrm>
          <a:custGeom>
            <a:avLst/>
            <a:gdLst/>
            <a:ahLst/>
            <a:cxnLst/>
            <a:rect l="l" t="t" r="r" b="b"/>
            <a:pathLst>
              <a:path w="120000" h="914400" extrusionOk="0">
                <a:moveTo>
                  <a:pt x="0" y="914349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1CACE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46" name="Google Shape;346;p33"/>
          <p:cNvSpPr txBox="1">
            <a:spLocks noGrp="1"/>
          </p:cNvSpPr>
          <p:nvPr>
            <p:ph type="title"/>
          </p:nvPr>
        </p:nvSpPr>
        <p:spPr>
          <a:xfrm>
            <a:off x="1064767" y="4884679"/>
            <a:ext cx="7057390" cy="1413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60650" rIns="0" bIns="0" anchor="ctr" anchorCtr="0">
            <a:noAutofit/>
          </a:bodyPr>
          <a:lstStyle/>
          <a:p>
            <a:pPr marL="12700" marR="5080" lvl="0" indent="5765800" algn="l" rtl="0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5000"/>
              <a:buFont typeface="Twentieth Century"/>
              <a:buNone/>
            </a:pPr>
            <a:br>
              <a:rPr lang="en-US" sz="5000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</a:br>
            <a:r>
              <a:rPr lang="en-US" sz="5000">
                <a:solidFill>
                  <a:srgbClr val="0D0D0D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SEJARAH PENGUKURAN PSIKOLOGI</a:t>
            </a:r>
            <a:endParaRPr sz="5000"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47" name="Google Shape;347;p33"/>
          <p:cNvSpPr/>
          <p:nvPr/>
        </p:nvSpPr>
        <p:spPr>
          <a:xfrm>
            <a:off x="0" y="0"/>
            <a:ext cx="12189460" cy="4572000"/>
          </a:xfrm>
          <a:custGeom>
            <a:avLst/>
            <a:gdLst/>
            <a:ahLst/>
            <a:cxnLst/>
            <a:rect l="l" t="t" r="r" b="b"/>
            <a:pathLst>
              <a:path w="12189460" h="4572000" extrusionOk="0">
                <a:moveTo>
                  <a:pt x="0" y="4572000"/>
                </a:moveTo>
                <a:lnTo>
                  <a:pt x="12188952" y="4572000"/>
                </a:lnTo>
                <a:lnTo>
                  <a:pt x="12188952" y="0"/>
                </a:lnTo>
                <a:lnTo>
                  <a:pt x="0" y="0"/>
                </a:lnTo>
                <a:lnTo>
                  <a:pt x="0" y="4572000"/>
                </a:lnTo>
                <a:close/>
              </a:path>
            </a:pathLst>
          </a:custGeom>
          <a:solidFill>
            <a:srgbClr val="77CEE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42"/>
          <p:cNvSpPr/>
          <p:nvPr/>
        </p:nvSpPr>
        <p:spPr>
          <a:xfrm>
            <a:off x="0" y="0"/>
            <a:ext cx="9144000" cy="5323840"/>
          </a:xfrm>
          <a:custGeom>
            <a:avLst/>
            <a:gdLst/>
            <a:ahLst/>
            <a:cxnLst/>
            <a:rect l="l" t="t" r="r" b="b"/>
            <a:pathLst>
              <a:path w="9144000" h="5323840" extrusionOk="0">
                <a:moveTo>
                  <a:pt x="0" y="5323840"/>
                </a:moveTo>
                <a:lnTo>
                  <a:pt x="9144000" y="5323840"/>
                </a:lnTo>
                <a:lnTo>
                  <a:pt x="9144000" y="0"/>
                </a:lnTo>
                <a:lnTo>
                  <a:pt x="0" y="0"/>
                </a:lnTo>
                <a:lnTo>
                  <a:pt x="0" y="532384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7" name="Google Shape;487;p42"/>
          <p:cNvSpPr/>
          <p:nvPr/>
        </p:nvSpPr>
        <p:spPr>
          <a:xfrm>
            <a:off x="3047745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8" name="Google Shape;488;p42"/>
          <p:cNvSpPr/>
          <p:nvPr/>
        </p:nvSpPr>
        <p:spPr>
          <a:xfrm>
            <a:off x="6096253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9" name="Google Shape;489;p42"/>
          <p:cNvSpPr/>
          <p:nvPr/>
        </p:nvSpPr>
        <p:spPr>
          <a:xfrm>
            <a:off x="0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0" name="Google Shape;490;p42"/>
          <p:cNvSpPr txBox="1">
            <a:spLocks noGrp="1"/>
          </p:cNvSpPr>
          <p:nvPr>
            <p:ph type="title"/>
          </p:nvPr>
        </p:nvSpPr>
        <p:spPr>
          <a:xfrm>
            <a:off x="1356741" y="1688414"/>
            <a:ext cx="6431280" cy="18675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DCEFC"/>
              </a:buClr>
              <a:buSzPts val="7200"/>
              <a:buFont typeface="Twentieth Century"/>
              <a:buNone/>
            </a:pPr>
            <a:r>
              <a:rPr lang="en-US" sz="7200">
                <a:solidFill>
                  <a:srgbClr val="7DCEFC"/>
                </a:solidFill>
              </a:rPr>
              <a:t>2.</a:t>
            </a:r>
            <a:endParaRPr sz="7200"/>
          </a:p>
          <a:p>
            <a:pPr marL="0" lvl="0" indent="0" algn="ctr" rtl="0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wentieth Century"/>
              <a:buNone/>
            </a:pPr>
            <a:r>
              <a:rPr lang="en-US" sz="4800">
                <a:solidFill>
                  <a:srgbClr val="FFFFFF"/>
                </a:solidFill>
              </a:rPr>
              <a:t>PERSPEKTIF SEJARAH</a:t>
            </a:r>
            <a:endParaRPr sz="4800"/>
          </a:p>
        </p:txBody>
      </p:sp>
      <p:sp>
        <p:nvSpPr>
          <p:cNvPr id="491" name="Google Shape;491;p42"/>
          <p:cNvSpPr txBox="1"/>
          <p:nvPr/>
        </p:nvSpPr>
        <p:spPr>
          <a:xfrm>
            <a:off x="4511802" y="65191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9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43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7" name="Google Shape;497;p43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8" name="Google Shape;498;p43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99" name="Google Shape;499;p43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0" name="Google Shape;500;p43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2319655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AWAL MULA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43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2" name="Google Shape;502;p43"/>
          <p:cNvSpPr txBox="1"/>
          <p:nvPr/>
        </p:nvSpPr>
        <p:spPr>
          <a:xfrm>
            <a:off x="6458458" y="2262378"/>
            <a:ext cx="1656714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Dunia Barat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43"/>
          <p:cNvSpPr txBox="1"/>
          <p:nvPr/>
        </p:nvSpPr>
        <p:spPr>
          <a:xfrm>
            <a:off x="6246621" y="3050819"/>
            <a:ext cx="2012314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Penggunaan tes di  Barat banyak belajar  dari apa yang  dilakukan di Cina pada  saat itu.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4" name="Google Shape;504;p43"/>
          <p:cNvSpPr txBox="1"/>
          <p:nvPr/>
        </p:nvSpPr>
        <p:spPr>
          <a:xfrm>
            <a:off x="6246621" y="4733802"/>
            <a:ext cx="1975485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41275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Inggris : 1832  Seleksi pekerjaan  Amerika : 1883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Ujian untuk pekerjaan  pemerintahan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5" name="Google Shape;505;p43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6" name="Google Shape;506;p43"/>
          <p:cNvSpPr txBox="1"/>
          <p:nvPr/>
        </p:nvSpPr>
        <p:spPr>
          <a:xfrm>
            <a:off x="879449" y="2261108"/>
            <a:ext cx="161798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Dinasti Han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43"/>
          <p:cNvSpPr txBox="1"/>
          <p:nvPr/>
        </p:nvSpPr>
        <p:spPr>
          <a:xfrm>
            <a:off x="734059" y="3050819"/>
            <a:ext cx="1977389" cy="1708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Program pengujian  seleksi wajib militer di  Cina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battery test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:  hukum publik, militer,  pertanian, tata  keuangan, geografi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08" name="Google Shape;508;p43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09" name="Google Shape;509;p43"/>
          <p:cNvSpPr txBox="1"/>
          <p:nvPr/>
        </p:nvSpPr>
        <p:spPr>
          <a:xfrm>
            <a:off x="3722623" y="2262378"/>
            <a:ext cx="174942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Dinasti Ming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43"/>
          <p:cNvSpPr txBox="1"/>
          <p:nvPr/>
        </p:nvSpPr>
        <p:spPr>
          <a:xfrm>
            <a:off x="3558285" y="3050819"/>
            <a:ext cx="1999614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Pengembangan  program tes menjadi  bertahap dan berskala  nasional, dilengkapi  ruang tes khusus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11" name="Google Shape;511;p43"/>
          <p:cNvSpPr txBox="1"/>
          <p:nvPr/>
        </p:nvSpPr>
        <p:spPr>
          <a:xfrm>
            <a:off x="3558285" y="4733802"/>
            <a:ext cx="1704339" cy="8674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just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Lokal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provinsi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nasional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pejabat  negara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12" name="Google Shape;512;p43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10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44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18" name="Google Shape;518;p44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19" name="Google Shape;519;p44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0" name="Google Shape;520;p44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1" name="Google Shape;521;p44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429641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PERBEDAAN INDIVIDU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44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3" name="Google Shape;523;p44"/>
          <p:cNvSpPr txBox="1"/>
          <p:nvPr/>
        </p:nvSpPr>
        <p:spPr>
          <a:xfrm>
            <a:off x="6191758" y="2077973"/>
            <a:ext cx="2188845" cy="268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noAutofit/>
          </a:bodyPr>
          <a:lstStyle/>
          <a:p>
            <a:pPr marL="684530" marR="5080" lvl="0" indent="-672465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James McKeen  Catell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7310" marR="222884" lvl="0" indent="0" algn="l" rtl="0">
              <a:lnSpc>
                <a:spcPct val="114999"/>
              </a:lnSpc>
              <a:spcBef>
                <a:spcPts val="188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Pencetus ide ‘tes  mental’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menilai  kemampuan mental  manusia berdasarkan  respon sensori yang  dihasilkan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4" name="Google Shape;524;p44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5" name="Google Shape;525;p44"/>
          <p:cNvSpPr txBox="1"/>
          <p:nvPr/>
        </p:nvSpPr>
        <p:spPr>
          <a:xfrm>
            <a:off x="609701" y="2261108"/>
            <a:ext cx="215836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Charles Darwin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44"/>
          <p:cNvSpPr txBox="1"/>
          <p:nvPr/>
        </p:nvSpPr>
        <p:spPr>
          <a:xfrm>
            <a:off x="734059" y="3050819"/>
            <a:ext cx="1866264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887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The Origins of Species</a:t>
            </a: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29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(1859)</a:t>
            </a:r>
            <a:endParaRPr sz="16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27" name="Google Shape;527;p44"/>
          <p:cNvSpPr txBox="1"/>
          <p:nvPr/>
        </p:nvSpPr>
        <p:spPr>
          <a:xfrm>
            <a:off x="734059" y="3892448"/>
            <a:ext cx="2025014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Ada perbedaan  karakteristik individu  pada satu spesies yang  sama, yang  berpengaruh terhadap  kemampuan  beradaptasi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28" name="Google Shape;528;p44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29" name="Google Shape;529;p44"/>
          <p:cNvSpPr txBox="1"/>
          <p:nvPr/>
        </p:nvSpPr>
        <p:spPr>
          <a:xfrm>
            <a:off x="3558285" y="2077973"/>
            <a:ext cx="1776730" cy="155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noAutofit/>
          </a:bodyPr>
          <a:lstStyle/>
          <a:p>
            <a:pPr marL="574675" marR="5080" lvl="0" indent="-260984" algn="l" rtl="0">
              <a:lnSpc>
                <a:spcPct val="1004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Sir Francis  Galton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217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Hereditary Genius</a:t>
            </a: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28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(1869)</a:t>
            </a:r>
            <a:endParaRPr sz="16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530" name="Google Shape;530;p44"/>
          <p:cNvSpPr txBox="1"/>
          <p:nvPr/>
        </p:nvSpPr>
        <p:spPr>
          <a:xfrm>
            <a:off x="3558285" y="3892448"/>
            <a:ext cx="1858645" cy="1428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Melakukan uji  eksperimental untuk  melihat perbedaan  fungsi sensori dan  motorik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1" name="Google Shape;531;p44"/>
          <p:cNvSpPr txBox="1"/>
          <p:nvPr/>
        </p:nvSpPr>
        <p:spPr>
          <a:xfrm>
            <a:off x="3558285" y="5575198"/>
            <a:ext cx="1896745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1884 mendirikan  laboratorium  psikometri di London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32" name="Google Shape;532;p44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11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45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38" name="Google Shape;538;p45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39" name="Google Shape;539;p45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0" name="Google Shape;540;p45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1" name="Google Shape;541;p45"/>
          <p:cNvSpPr txBox="1">
            <a:spLocks noGrp="1"/>
          </p:cNvSpPr>
          <p:nvPr>
            <p:ph type="title"/>
          </p:nvPr>
        </p:nvSpPr>
        <p:spPr>
          <a:xfrm>
            <a:off x="972718" y="519485"/>
            <a:ext cx="7277583" cy="8017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PSIKOLOGI EKSPERIMEN DAN  PENGUKURAN PSIKOFISIK</a:t>
            </a:r>
            <a:endParaRPr sz="36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45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3" name="Google Shape;543;p45"/>
          <p:cNvSpPr txBox="1"/>
          <p:nvPr/>
        </p:nvSpPr>
        <p:spPr>
          <a:xfrm>
            <a:off x="268020" y="2261108"/>
            <a:ext cx="284353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Hubert von Grashey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45"/>
          <p:cNvSpPr txBox="1"/>
          <p:nvPr/>
        </p:nvSpPr>
        <p:spPr>
          <a:xfrm>
            <a:off x="734059" y="3078861"/>
            <a:ext cx="201803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1885 – menguji orang-  orang dengan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brain  injury</a:t>
            </a:r>
            <a:endParaRPr sz="16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45" name="Google Shape;545;p45"/>
          <p:cNvSpPr txBox="1"/>
          <p:nvPr/>
        </p:nvSpPr>
        <p:spPr>
          <a:xfrm>
            <a:off x="734059" y="4054602"/>
            <a:ext cx="1952625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Dilanjutkan dengan  Conrad Rieger yang  juga mengembangkan 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battery test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untuk  kerusakan otak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46" name="Google Shape;546;p45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47" name="Google Shape;547;p45"/>
          <p:cNvSpPr txBox="1"/>
          <p:nvPr/>
        </p:nvSpPr>
        <p:spPr>
          <a:xfrm>
            <a:off x="3423920" y="2234945"/>
            <a:ext cx="2346960" cy="454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1425" rIns="0" bIns="0" anchor="t" anchorCtr="0">
            <a:noAutofit/>
          </a:bodyPr>
          <a:lstStyle/>
          <a:p>
            <a:pPr marL="631190" marR="5080" lvl="0" indent="-619125" algn="l" rtl="0">
              <a:lnSpc>
                <a:spcPct val="1006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Physiognomy, phrenology &amp;  psychograph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45"/>
          <p:cNvSpPr txBox="1"/>
          <p:nvPr/>
        </p:nvSpPr>
        <p:spPr>
          <a:xfrm>
            <a:off x="3558285" y="3050819"/>
            <a:ext cx="205422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Pada masa ini, mulai  muncul pemikiran  bahwa karakter  seseorang dapat dinilai  dari penampilan luar  dan dari strutur  tengkorak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49" name="Google Shape;549;p45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12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46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5" name="Google Shape;555;p46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6" name="Google Shape;556;p46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7" name="Google Shape;557;p46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58" name="Google Shape;558;p46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658485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PSIKOLOGI EKSPERIMEN DAN  PENGUKURAN PSIKOFISIK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46"/>
          <p:cNvSpPr/>
          <p:nvPr/>
        </p:nvSpPr>
        <p:spPr>
          <a:xfrm>
            <a:off x="5632322" y="2155698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60" name="Google Shape;560;p46"/>
          <p:cNvSpPr txBox="1"/>
          <p:nvPr/>
        </p:nvSpPr>
        <p:spPr>
          <a:xfrm>
            <a:off x="6353302" y="2284603"/>
            <a:ext cx="18669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G. T. Fechner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46"/>
          <p:cNvSpPr txBox="1"/>
          <p:nvPr/>
        </p:nvSpPr>
        <p:spPr>
          <a:xfrm>
            <a:off x="6246621" y="3073044"/>
            <a:ext cx="193865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Kekuatan sensasi  berkembang sesuai  dengan logaritma dan  intensitas stimulus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2" name="Google Shape;562;p46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63" name="Google Shape;563;p46"/>
          <p:cNvSpPr txBox="1"/>
          <p:nvPr/>
        </p:nvSpPr>
        <p:spPr>
          <a:xfrm>
            <a:off x="877925" y="2261108"/>
            <a:ext cx="162306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J.E. Herbart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46"/>
          <p:cNvSpPr txBox="1"/>
          <p:nvPr/>
        </p:nvSpPr>
        <p:spPr>
          <a:xfrm>
            <a:off x="734059" y="3078861"/>
            <a:ext cx="1946275" cy="100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Mengembangkan  model matematis dari  pikiran sebagai dasar  teori pendidikan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5" name="Google Shape;565;p46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66" name="Google Shape;566;p46"/>
          <p:cNvSpPr txBox="1"/>
          <p:nvPr/>
        </p:nvSpPr>
        <p:spPr>
          <a:xfrm>
            <a:off x="3759200" y="2262378"/>
            <a:ext cx="167640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E. H. Weber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46"/>
          <p:cNvSpPr txBox="1"/>
          <p:nvPr/>
        </p:nvSpPr>
        <p:spPr>
          <a:xfrm>
            <a:off x="3558285" y="3050819"/>
            <a:ext cx="200469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Menunjukkan adanya 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psychological treshold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(batas psikologis) atau  stimulus minimum  yang diperlukan untuk  mengaktifkan sistem  sensoris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8" name="Google Shape;568;p46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13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47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4" name="Google Shape;574;p47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5" name="Google Shape;575;p47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6" name="Google Shape;576;p47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7" name="Google Shape;577;p47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658485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PSIKOLOGI EKSPERIMEN DAN  PENGUKURAN PSIKOFISIK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8" name="Google Shape;578;p47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79" name="Google Shape;579;p47"/>
          <p:cNvSpPr txBox="1"/>
          <p:nvPr/>
        </p:nvSpPr>
        <p:spPr>
          <a:xfrm>
            <a:off x="559409" y="2261108"/>
            <a:ext cx="225996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Wilhelm Wundt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47"/>
          <p:cNvSpPr txBox="1"/>
          <p:nvPr/>
        </p:nvSpPr>
        <p:spPr>
          <a:xfrm>
            <a:off x="734059" y="3078861"/>
            <a:ext cx="1913889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Mendirikan  laboratorium di  University of Leipzig;  dinobatkan sebagai  pendiri ilmu psikologi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1" name="Google Shape;581;p47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82" name="Google Shape;582;p47"/>
          <p:cNvSpPr txBox="1"/>
          <p:nvPr/>
        </p:nvSpPr>
        <p:spPr>
          <a:xfrm>
            <a:off x="3809491" y="2262378"/>
            <a:ext cx="157797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G. Whipple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47"/>
          <p:cNvSpPr txBox="1"/>
          <p:nvPr/>
        </p:nvSpPr>
        <p:spPr>
          <a:xfrm>
            <a:off x="3558285" y="3050819"/>
            <a:ext cx="1583055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Meneruskan  pemikiran Wundt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4" name="Google Shape;584;p47"/>
          <p:cNvSpPr txBox="1"/>
          <p:nvPr/>
        </p:nvSpPr>
        <p:spPr>
          <a:xfrm>
            <a:off x="3558285" y="3892448"/>
            <a:ext cx="1941195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Menyelenggarakan  sebuah seminar yang  dihadiri banyak  psikolog ternama dan  menghasilkan dua  inventori pengukuran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5" name="Google Shape;585;p47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14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48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1" name="Google Shape;591;p48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2" name="Google Shape;592;p48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3" name="Google Shape;593;p48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594" name="Google Shape;594;p48"/>
          <p:cNvSpPr txBox="1">
            <a:spLocks noGrp="1"/>
          </p:cNvSpPr>
          <p:nvPr>
            <p:ph type="title"/>
          </p:nvPr>
        </p:nvSpPr>
        <p:spPr>
          <a:xfrm>
            <a:off x="972718" y="941323"/>
            <a:ext cx="194754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TES PSIKOLOGI  MODERN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48"/>
          <p:cNvSpPr txBox="1"/>
          <p:nvPr/>
        </p:nvSpPr>
        <p:spPr>
          <a:xfrm>
            <a:off x="1010818" y="1819147"/>
            <a:ext cx="2898775" cy="2799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200" rIns="0" bIns="0" anchor="t" anchorCtr="0">
            <a:noAutofit/>
          </a:bodyPr>
          <a:lstStyle/>
          <a:p>
            <a:pPr marL="260984" marR="241300" lvl="0" indent="-248918" algn="l" rtl="0">
              <a:lnSpc>
                <a:spcPct val="96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Seguin Form Board Test  (1866/1907) untuk  mengevaluasi orang  dengan cacat mental</a:t>
            </a: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5"/>
              </a:spcBef>
              <a:spcAft>
                <a:spcPts val="0"/>
              </a:spcAft>
              <a:buClr>
                <a:srgbClr val="000000"/>
              </a:buClr>
              <a:buSzPts val="1950"/>
              <a:buFont typeface="Arial"/>
              <a:buNone/>
            </a:pPr>
            <a:endParaRPr sz="195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60984" marR="5080" lvl="0" indent="-248918" algn="l" rtl="0">
              <a:lnSpc>
                <a:spcPct val="96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Kraeplin (1912)  mengembangkan berbagai  tes untuk orang dengan  kecacatan emosi</a:t>
            </a:r>
            <a:endParaRPr sz="18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6" name="Google Shape;596;p48"/>
          <p:cNvSpPr txBox="1"/>
          <p:nvPr/>
        </p:nvSpPr>
        <p:spPr>
          <a:xfrm>
            <a:off x="8734425" y="6442964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15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97" name="Google Shape;597;p48"/>
          <p:cNvSpPr/>
          <p:nvPr/>
        </p:nvSpPr>
        <p:spPr>
          <a:xfrm>
            <a:off x="4593463" y="1066800"/>
            <a:ext cx="4550537" cy="483298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49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3" name="Google Shape;603;p49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4" name="Google Shape;604;p49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5" name="Google Shape;605;p49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6" name="Google Shape;606;p49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985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7" name="Google Shape;607;p49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08" name="Google Shape;608;p49"/>
          <p:cNvSpPr txBox="1"/>
          <p:nvPr/>
        </p:nvSpPr>
        <p:spPr>
          <a:xfrm>
            <a:off x="6246621" y="3050819"/>
            <a:ext cx="200088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1911 - ada revisi pada  item; pada saat ini ide  tes inteligensi sudah  menyebar ke dunia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09" name="Google Shape;609;p49"/>
          <p:cNvSpPr txBox="1"/>
          <p:nvPr/>
        </p:nvSpPr>
        <p:spPr>
          <a:xfrm>
            <a:off x="6246621" y="4453280"/>
            <a:ext cx="187388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1916 - revisi dan  penambahan item-  item baru pada skala  SB dan menjadi versi  yang paling  berkembang pesat di  Amerika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0" name="Google Shape;610;p49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11" name="Google Shape;611;p49"/>
          <p:cNvSpPr txBox="1"/>
          <p:nvPr/>
        </p:nvSpPr>
        <p:spPr>
          <a:xfrm>
            <a:off x="382625" y="2261108"/>
            <a:ext cx="2614295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Skala Binet-Simon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49"/>
          <p:cNvSpPr txBox="1"/>
          <p:nvPr/>
        </p:nvSpPr>
        <p:spPr>
          <a:xfrm>
            <a:off x="734059" y="3078861"/>
            <a:ext cx="1905000" cy="12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Dipublikasikan tahun  1905, terdiri atas 30  item yang memiliki  tingkat kesulitan  bertingkat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3" name="Google Shape;613;p49"/>
          <p:cNvSpPr txBox="1"/>
          <p:nvPr/>
        </p:nvSpPr>
        <p:spPr>
          <a:xfrm>
            <a:off x="734059" y="4542282"/>
            <a:ext cx="2054225" cy="100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Dirancang untuk  mengidentifikasi orang  dengan kecerdasan di  bawah normal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4" name="Google Shape;614;p49"/>
          <p:cNvSpPr txBox="1"/>
          <p:nvPr/>
        </p:nvSpPr>
        <p:spPr>
          <a:xfrm>
            <a:off x="734059" y="5761735"/>
            <a:ext cx="1897380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Menguji pada sampel  terstandar, membuat  norma pembanding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5" name="Google Shape;615;p49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16" name="Google Shape;616;p49"/>
          <p:cNvSpPr txBox="1"/>
          <p:nvPr/>
        </p:nvSpPr>
        <p:spPr>
          <a:xfrm>
            <a:off x="3558285" y="3050819"/>
            <a:ext cx="1700530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1908 – usia mental  seorang anak bisa  diukur;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7" name="Google Shape;617;p49"/>
          <p:cNvSpPr txBox="1"/>
          <p:nvPr/>
        </p:nvSpPr>
        <p:spPr>
          <a:xfrm>
            <a:off x="3558285" y="4172864"/>
            <a:ext cx="1668780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Menambah jumlah  sampel terstadar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8" name="Google Shape;618;p49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16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p50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4" name="Google Shape;624;p50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5" name="Google Shape;625;p50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6" name="Google Shape;626;p50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7" name="Google Shape;627;p50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28" name="Google Shape;628;p50"/>
          <p:cNvSpPr txBox="1"/>
          <p:nvPr/>
        </p:nvSpPr>
        <p:spPr>
          <a:xfrm>
            <a:off x="376529" y="2078228"/>
            <a:ext cx="2627630" cy="273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902335" marR="5080" lvl="0" indent="-8902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Army Beta &amp; Army  Alpha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70205" marR="37592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Perang Dunia I butuh  pengukuran untuk  mengevaluasi  rekrutmen dalam  jumlah besar, tetapi  tes Binet adalah tes  individu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29" name="Google Shape;629;p50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17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30" name="Google Shape;630;p50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985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51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6" name="Google Shape;636;p51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7" name="Google Shape;637;p51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8" name="Google Shape;638;p51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39" name="Google Shape;639;p51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40" name="Google Shape;640;p51"/>
          <p:cNvSpPr txBox="1"/>
          <p:nvPr/>
        </p:nvSpPr>
        <p:spPr>
          <a:xfrm>
            <a:off x="376529" y="2078228"/>
            <a:ext cx="2627630" cy="273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902335" marR="5080" lvl="0" indent="-8902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Army Beta &amp; Army  Alpha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70205" marR="37592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Perang Dunia I butuh  pengukuran untuk  mengevaluasi  rekrutmen dalam  jumlah besar, tetapi  tes Binet adalah tes  individu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1" name="Google Shape;641;p51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18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2" name="Google Shape;642;p51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43" name="Google Shape;643;p51"/>
          <p:cNvSpPr txBox="1"/>
          <p:nvPr/>
        </p:nvSpPr>
        <p:spPr>
          <a:xfrm>
            <a:off x="3513835" y="2140457"/>
            <a:ext cx="216852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35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Stanford-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Achievement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51"/>
          <p:cNvSpPr txBox="1"/>
          <p:nvPr/>
        </p:nvSpPr>
        <p:spPr>
          <a:xfrm>
            <a:off x="3558285" y="3050819"/>
            <a:ext cx="196532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dengan jawaban  pilihan berganda yang  terstandardisasi pada  sampel besar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5" name="Google Shape;645;p51"/>
          <p:cNvSpPr txBox="1"/>
          <p:nvPr/>
        </p:nvSpPr>
        <p:spPr>
          <a:xfrm>
            <a:off x="3558285" y="4453280"/>
            <a:ext cx="1971039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Memungkinkan untuk  dilakukan dalam  konteks sekolah,  mudah diadministrasi,  tingkat subjektivitas  rendah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46" name="Google Shape;646;p51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3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34"/>
          <p:cNvSpPr/>
          <p:nvPr/>
        </p:nvSpPr>
        <p:spPr>
          <a:xfrm>
            <a:off x="5938265" y="3377534"/>
            <a:ext cx="721995" cy="103505"/>
          </a:xfrm>
          <a:custGeom>
            <a:avLst/>
            <a:gdLst/>
            <a:ahLst/>
            <a:cxnLst/>
            <a:rect l="l" t="t" r="r" b="b"/>
            <a:pathLst>
              <a:path w="721995" h="103504" extrusionOk="0">
                <a:moveTo>
                  <a:pt x="0" y="102900"/>
                </a:moveTo>
                <a:lnTo>
                  <a:pt x="721804" y="102900"/>
                </a:lnTo>
                <a:lnTo>
                  <a:pt x="721804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3" name="Google Shape;353;p34"/>
          <p:cNvSpPr/>
          <p:nvPr/>
        </p:nvSpPr>
        <p:spPr>
          <a:xfrm>
            <a:off x="6659880" y="3377534"/>
            <a:ext cx="721995" cy="103505"/>
          </a:xfrm>
          <a:custGeom>
            <a:avLst/>
            <a:gdLst/>
            <a:ahLst/>
            <a:cxnLst/>
            <a:rect l="l" t="t" r="r" b="b"/>
            <a:pathLst>
              <a:path w="721995" h="103504" extrusionOk="0">
                <a:moveTo>
                  <a:pt x="0" y="102900"/>
                </a:moveTo>
                <a:lnTo>
                  <a:pt x="721804" y="102900"/>
                </a:lnTo>
                <a:lnTo>
                  <a:pt x="721804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4" name="Google Shape;354;p34"/>
          <p:cNvSpPr/>
          <p:nvPr/>
        </p:nvSpPr>
        <p:spPr>
          <a:xfrm>
            <a:off x="0" y="3377534"/>
            <a:ext cx="721995" cy="103505"/>
          </a:xfrm>
          <a:custGeom>
            <a:avLst/>
            <a:gdLst/>
            <a:ahLst/>
            <a:cxnLst/>
            <a:rect l="l" t="t" r="r" b="b"/>
            <a:pathLst>
              <a:path w="721995" h="103504" extrusionOk="0">
                <a:moveTo>
                  <a:pt x="0" y="102900"/>
                </a:moveTo>
                <a:lnTo>
                  <a:pt x="721804" y="102900"/>
                </a:lnTo>
                <a:lnTo>
                  <a:pt x="721804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5" name="Google Shape;355;p34"/>
          <p:cNvSpPr/>
          <p:nvPr/>
        </p:nvSpPr>
        <p:spPr>
          <a:xfrm>
            <a:off x="721423" y="3377534"/>
            <a:ext cx="5217160" cy="103505"/>
          </a:xfrm>
          <a:custGeom>
            <a:avLst/>
            <a:gdLst/>
            <a:ahLst/>
            <a:cxnLst/>
            <a:rect l="l" t="t" r="r" b="b"/>
            <a:pathLst>
              <a:path w="5217160" h="103504" extrusionOk="0">
                <a:moveTo>
                  <a:pt x="0" y="102900"/>
                </a:moveTo>
                <a:lnTo>
                  <a:pt x="5216652" y="102900"/>
                </a:lnTo>
                <a:lnTo>
                  <a:pt x="5216652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56" name="Google Shape;356;p34"/>
          <p:cNvSpPr txBox="1">
            <a:spLocks noGrp="1"/>
          </p:cNvSpPr>
          <p:nvPr>
            <p:ph type="title"/>
          </p:nvPr>
        </p:nvSpPr>
        <p:spPr>
          <a:xfrm>
            <a:off x="800201" y="3840607"/>
            <a:ext cx="5016500" cy="14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085C5"/>
              </a:buClr>
              <a:buSzPts val="4800"/>
              <a:buFont typeface="Twentieth Century"/>
              <a:buNone/>
            </a:pPr>
            <a:r>
              <a:rPr lang="en-US" sz="4800">
                <a:solidFill>
                  <a:srgbClr val="2085C5"/>
                </a:solidFill>
              </a:rPr>
              <a:t>PENGANTAR TES  PSIKOLOGI</a:t>
            </a:r>
            <a:endParaRPr sz="4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52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2" name="Google Shape;652;p52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3" name="Google Shape;653;p52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4" name="Google Shape;654;p52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5" name="Google Shape;655;p52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56" name="Google Shape;656;p52"/>
          <p:cNvSpPr txBox="1"/>
          <p:nvPr/>
        </p:nvSpPr>
        <p:spPr>
          <a:xfrm>
            <a:off x="634085" y="2261108"/>
            <a:ext cx="211201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Nonverbal test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52"/>
          <p:cNvSpPr txBox="1"/>
          <p:nvPr/>
        </p:nvSpPr>
        <p:spPr>
          <a:xfrm>
            <a:off x="734059" y="3078861"/>
            <a:ext cx="1951989" cy="27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Howard Knox  mengembangkan  sebuah tes non verbal  untuk memfasilitasi  imigran dengan  kemampuan bahasa  inggris yang terbatas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-168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Visual Comparison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0" algn="l" rtl="0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-168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Cube Imitation Test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80340" marR="0" lvl="0" indent="-1682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etc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8" name="Google Shape;658;p52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19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9" name="Google Shape;659;p52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60" name="Google Shape;660;p52"/>
          <p:cNvSpPr txBox="1"/>
          <p:nvPr/>
        </p:nvSpPr>
        <p:spPr>
          <a:xfrm>
            <a:off x="3490976" y="2294382"/>
            <a:ext cx="2212975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Porteus Maze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52"/>
          <p:cNvSpPr txBox="1"/>
          <p:nvPr/>
        </p:nvSpPr>
        <p:spPr>
          <a:xfrm>
            <a:off x="3558285" y="3050819"/>
            <a:ext cx="1788160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oleh  Stanley Porteus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2" name="Google Shape;662;p52"/>
          <p:cNvSpPr txBox="1"/>
          <p:nvPr/>
        </p:nvSpPr>
        <p:spPr>
          <a:xfrm>
            <a:off x="3558285" y="3892448"/>
            <a:ext cx="1871345" cy="1988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Merupakan  serangkaian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mazes 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yang mana tester  harus menghindari  jalan buntu ketika  menelusuri jalan dari  awal hingga akhir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3" name="Google Shape;663;p52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3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53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69" name="Google Shape;669;p53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0" name="Google Shape;670;p53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1" name="Google Shape;671;p53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2" name="Google Shape;672;p53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3" name="Google Shape;673;p53"/>
          <p:cNvSpPr txBox="1"/>
          <p:nvPr/>
        </p:nvSpPr>
        <p:spPr>
          <a:xfrm>
            <a:off x="376529" y="2078228"/>
            <a:ext cx="2627630" cy="2733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902335" marR="5080" lvl="0" indent="-8902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Army Beta &amp; Army  Alpha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70205" marR="37592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Perang Dunia I butuh  pengukuran untuk  mengevaluasi  rekrutmen dalam  jumlah besar, tetapi  tes Binet adalah tes  individu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4" name="Google Shape;674;p53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20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5" name="Google Shape;675;p53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76" name="Google Shape;676;p53"/>
          <p:cNvSpPr txBox="1"/>
          <p:nvPr/>
        </p:nvSpPr>
        <p:spPr>
          <a:xfrm>
            <a:off x="6173470" y="2262378"/>
            <a:ext cx="2225040" cy="391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Skala Wechsler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53"/>
          <p:cNvSpPr txBox="1"/>
          <p:nvPr/>
        </p:nvSpPr>
        <p:spPr>
          <a:xfrm>
            <a:off x="6246621" y="3088004"/>
            <a:ext cx="709930" cy="269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1930an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8" name="Google Shape;678;p53"/>
          <p:cNvSpPr txBox="1"/>
          <p:nvPr/>
        </p:nvSpPr>
        <p:spPr>
          <a:xfrm>
            <a:off x="6246621" y="3331235"/>
            <a:ext cx="2070100" cy="3110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79705" marR="5080" lvl="0" indent="-16764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Revisi terhadap skala  Binet dengan  memperbanyak  sampel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9705" marR="233679" lvl="0" indent="-16764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Tahoma"/>
              <a:buChar char="-"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 WBIS dengan hasil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79705" marR="266065" lvl="0" indent="0" algn="l" rtl="0">
              <a:lnSpc>
                <a:spcPct val="114999"/>
              </a:lnSpc>
              <a:spcBef>
                <a:spcPts val="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bukan hanya skor  tunggal melainkan  beberapa skor;  termasuk skor  performa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9" name="Google Shape;679;p53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80" name="Google Shape;680;p53"/>
          <p:cNvSpPr txBox="1"/>
          <p:nvPr/>
        </p:nvSpPr>
        <p:spPr>
          <a:xfrm>
            <a:off x="3513835" y="2140457"/>
            <a:ext cx="216852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35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Stanford-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Achievement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53"/>
          <p:cNvSpPr txBox="1"/>
          <p:nvPr/>
        </p:nvSpPr>
        <p:spPr>
          <a:xfrm>
            <a:off x="3558285" y="3050819"/>
            <a:ext cx="196532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151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dengan jawaban  pilihan berganda yang  terstandardisasi pada  sampel besar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2" name="Google Shape;682;p53"/>
          <p:cNvSpPr txBox="1"/>
          <p:nvPr/>
        </p:nvSpPr>
        <p:spPr>
          <a:xfrm>
            <a:off x="3558285" y="4453280"/>
            <a:ext cx="1971039" cy="170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Memungkinkan untuk  dilakukan dalam  konteks sekolah,  mudah diadministrasi,  tingkat subjektivitas  rendah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3" name="Google Shape;683;p53"/>
          <p:cNvSpPr txBox="1">
            <a:spLocks noGrp="1"/>
          </p:cNvSpPr>
          <p:nvPr>
            <p:ph type="title"/>
          </p:nvPr>
        </p:nvSpPr>
        <p:spPr>
          <a:xfrm>
            <a:off x="972718" y="197942"/>
            <a:ext cx="58483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EVOLUSI TES INTELIGENSI DAN  TES PRESTASI TERSTANDAR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p54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89" name="Google Shape;689;p54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0" name="Google Shape;690;p54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1" name="Google Shape;691;p54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2" name="Google Shape;692;p54"/>
          <p:cNvSpPr/>
          <p:nvPr/>
        </p:nvSpPr>
        <p:spPr>
          <a:xfrm>
            <a:off x="0" y="2133854"/>
            <a:ext cx="3547110" cy="669290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3" name="Google Shape;693;p54"/>
          <p:cNvSpPr txBox="1"/>
          <p:nvPr/>
        </p:nvSpPr>
        <p:spPr>
          <a:xfrm>
            <a:off x="181152" y="2078228"/>
            <a:ext cx="3018155" cy="24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732155" marR="5080" lvl="0" indent="-72009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Woodworth Personal  Data Sheet</a:t>
            </a: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65150" marR="447040" lvl="0" indent="0" algn="l" rtl="0">
              <a:lnSpc>
                <a:spcPct val="100000"/>
              </a:lnSpc>
              <a:spcBef>
                <a:spcPts val="2115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selama  PD I dan  dipublikasikan setelah  perang </a:t>
            </a:r>
            <a:r>
              <a:rPr lang="en-US" sz="1600" b="0" i="0" u="none" strike="noStrike" cap="none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⭢</a:t>
            </a:r>
            <a:r>
              <a:rPr lang="en-US"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 kelompok, </a:t>
            </a:r>
            <a:r>
              <a:rPr lang="en-US" sz="16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paper &amp;  pencil</a:t>
            </a: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dan terstruktur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4" name="Google Shape;694;p54"/>
          <p:cNvSpPr txBox="1"/>
          <p:nvPr/>
        </p:nvSpPr>
        <p:spPr>
          <a:xfrm>
            <a:off x="734059" y="4786122"/>
            <a:ext cx="1787525" cy="756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Kritik : mengartikan  respon benar salah  secara eksplisit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5" name="Google Shape;695;p54"/>
          <p:cNvSpPr txBox="1"/>
          <p:nvPr/>
        </p:nvSpPr>
        <p:spPr>
          <a:xfrm>
            <a:off x="8734425" y="5906820"/>
            <a:ext cx="217804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21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6" name="Google Shape;696;p54"/>
          <p:cNvSpPr/>
          <p:nvPr/>
        </p:nvSpPr>
        <p:spPr>
          <a:xfrm>
            <a:off x="5632322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09" h="669289" extrusionOk="0">
                <a:moveTo>
                  <a:pt x="2971165" y="0"/>
                </a:moveTo>
                <a:lnTo>
                  <a:pt x="0" y="0"/>
                </a:lnTo>
                <a:lnTo>
                  <a:pt x="334517" y="334517"/>
                </a:lnTo>
                <a:lnTo>
                  <a:pt x="0" y="669036"/>
                </a:lnTo>
                <a:lnTo>
                  <a:pt x="2971165" y="669036"/>
                </a:lnTo>
                <a:lnTo>
                  <a:pt x="3305682" y="334517"/>
                </a:lnTo>
                <a:lnTo>
                  <a:pt x="2971165" y="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697" name="Google Shape;697;p54"/>
          <p:cNvSpPr txBox="1"/>
          <p:nvPr/>
        </p:nvSpPr>
        <p:spPr>
          <a:xfrm>
            <a:off x="6179565" y="2140457"/>
            <a:ext cx="2214245" cy="637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Thematic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Apperception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8" name="Google Shape;698;p54"/>
          <p:cNvSpPr txBox="1"/>
          <p:nvPr/>
        </p:nvSpPr>
        <p:spPr>
          <a:xfrm>
            <a:off x="6246621" y="3050819"/>
            <a:ext cx="1609090" cy="586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proyeksi yang  lebih terstruktur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9" name="Google Shape;699;p54"/>
          <p:cNvSpPr txBox="1"/>
          <p:nvPr/>
        </p:nvSpPr>
        <p:spPr>
          <a:xfrm>
            <a:off x="6246621" y="3892448"/>
            <a:ext cx="1788795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Dikembangkan oleh  Henry Murray &amp;  Christina Morgan  (1930)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0" name="Google Shape;700;p54"/>
          <p:cNvSpPr/>
          <p:nvPr/>
        </p:nvSpPr>
        <p:spPr>
          <a:xfrm>
            <a:off x="2944241" y="2133600"/>
            <a:ext cx="3305810" cy="669290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01" name="Google Shape;701;p54"/>
          <p:cNvSpPr txBox="1"/>
          <p:nvPr/>
        </p:nvSpPr>
        <p:spPr>
          <a:xfrm>
            <a:off x="3675379" y="2294382"/>
            <a:ext cx="1845945" cy="330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Rorschach Test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54"/>
          <p:cNvSpPr txBox="1"/>
          <p:nvPr/>
        </p:nvSpPr>
        <p:spPr>
          <a:xfrm>
            <a:off x="3558285" y="3050819"/>
            <a:ext cx="2044700" cy="86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Merupakan tes  proyeksi pertama yang  dipublikasikan (1921)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3" name="Google Shape;703;p54"/>
          <p:cNvSpPr txBox="1"/>
          <p:nvPr/>
        </p:nvSpPr>
        <p:spPr>
          <a:xfrm>
            <a:off x="3558285" y="4172864"/>
            <a:ext cx="2072639" cy="1147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1932 – mulai  dilanjutkan  penelitiannya oleh Sam  Beck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4" name="Google Shape;704;p54"/>
          <p:cNvSpPr txBox="1">
            <a:spLocks noGrp="1"/>
          </p:cNvSpPr>
          <p:nvPr>
            <p:ph type="title"/>
          </p:nvPr>
        </p:nvSpPr>
        <p:spPr>
          <a:xfrm>
            <a:off x="972718" y="669709"/>
            <a:ext cx="6609715" cy="110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52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TES KEPRIBADIAN (1920-1940)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marL="109220" marR="508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ahoma"/>
              <a:buNone/>
            </a:pPr>
            <a:r>
              <a:rPr lang="en-US" sz="14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MULAI BERKEMBANG SESAAT SEBELUM PERANG DUNIA II, TES YANG MENGUKUR KARAKTERISTIK  YANG STABIL ATAU TRAIT YANG MENJADI DASAR DARI PERILAKU</a:t>
            </a:r>
            <a:endParaRPr sz="14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55"/>
          <p:cNvSpPr/>
          <p:nvPr/>
        </p:nvSpPr>
        <p:spPr>
          <a:xfrm>
            <a:off x="7356347" y="6755099"/>
            <a:ext cx="894079" cy="103504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0" name="Google Shape;710;p55"/>
          <p:cNvSpPr/>
          <p:nvPr/>
        </p:nvSpPr>
        <p:spPr>
          <a:xfrm>
            <a:off x="8250301" y="6755099"/>
            <a:ext cx="894079" cy="103504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1" name="Google Shape;711;p55"/>
          <p:cNvSpPr/>
          <p:nvPr/>
        </p:nvSpPr>
        <p:spPr>
          <a:xfrm>
            <a:off x="0" y="6755099"/>
            <a:ext cx="894080" cy="103504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2" name="Google Shape;712;p55"/>
          <p:cNvSpPr/>
          <p:nvPr/>
        </p:nvSpPr>
        <p:spPr>
          <a:xfrm>
            <a:off x="893711" y="6755099"/>
            <a:ext cx="6463030" cy="103504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3" name="Google Shape;713;p55"/>
          <p:cNvSpPr/>
          <p:nvPr/>
        </p:nvSpPr>
        <p:spPr>
          <a:xfrm>
            <a:off x="0" y="2133854"/>
            <a:ext cx="3547110" cy="669289"/>
          </a:xfrm>
          <a:custGeom>
            <a:avLst/>
            <a:gdLst/>
            <a:ahLst/>
            <a:cxnLst/>
            <a:rect l="l" t="t" r="r" b="b"/>
            <a:pathLst>
              <a:path w="3547110" h="669289" extrusionOk="0">
                <a:moveTo>
                  <a:pt x="3212338" y="0"/>
                </a:moveTo>
                <a:lnTo>
                  <a:pt x="0" y="0"/>
                </a:lnTo>
                <a:lnTo>
                  <a:pt x="0" y="668909"/>
                </a:lnTo>
                <a:lnTo>
                  <a:pt x="3212338" y="668909"/>
                </a:lnTo>
                <a:lnTo>
                  <a:pt x="3546855" y="334518"/>
                </a:lnTo>
                <a:lnTo>
                  <a:pt x="3212338" y="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4" name="Google Shape;714;p55"/>
          <p:cNvSpPr txBox="1"/>
          <p:nvPr/>
        </p:nvSpPr>
        <p:spPr>
          <a:xfrm>
            <a:off x="361289" y="2140712"/>
            <a:ext cx="2656200" cy="6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88900" marR="5080" lvl="0" indent="-76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Minnesota Multiphasic  Personality Inventory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5" name="Google Shape;715;p55"/>
          <p:cNvSpPr txBox="1"/>
          <p:nvPr/>
        </p:nvSpPr>
        <p:spPr>
          <a:xfrm>
            <a:off x="734059" y="3078861"/>
            <a:ext cx="2052300" cy="173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1943 – tes kepribadian  terstruktur dalam  bentuk inventori;  menggunakan metode  empiris untuk  menentukan makna  dari sebuah respon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6" name="Google Shape;716;p55"/>
          <p:cNvSpPr txBox="1"/>
          <p:nvPr/>
        </p:nvSpPr>
        <p:spPr>
          <a:xfrm>
            <a:off x="8734425" y="5906820"/>
            <a:ext cx="217800" cy="22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22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7" name="Google Shape;717;p55"/>
          <p:cNvSpPr/>
          <p:nvPr/>
        </p:nvSpPr>
        <p:spPr>
          <a:xfrm>
            <a:off x="2944241" y="2133600"/>
            <a:ext cx="3305810" cy="669289"/>
          </a:xfrm>
          <a:custGeom>
            <a:avLst/>
            <a:gdLst/>
            <a:ahLst/>
            <a:cxnLst/>
            <a:rect l="l" t="t" r="r" b="b"/>
            <a:pathLst>
              <a:path w="3305810" h="669289" extrusionOk="0">
                <a:moveTo>
                  <a:pt x="2971164" y="0"/>
                </a:moveTo>
                <a:lnTo>
                  <a:pt x="0" y="0"/>
                </a:lnTo>
                <a:lnTo>
                  <a:pt x="334518" y="334517"/>
                </a:lnTo>
                <a:lnTo>
                  <a:pt x="0" y="669036"/>
                </a:lnTo>
                <a:lnTo>
                  <a:pt x="2971164" y="669036"/>
                </a:lnTo>
                <a:lnTo>
                  <a:pt x="3305682" y="334517"/>
                </a:lnTo>
                <a:lnTo>
                  <a:pt x="2971164" y="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718" name="Google Shape;718;p55"/>
          <p:cNvSpPr txBox="1"/>
          <p:nvPr/>
        </p:nvSpPr>
        <p:spPr>
          <a:xfrm>
            <a:off x="3407155" y="2140457"/>
            <a:ext cx="2379900" cy="63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6858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Sixteen Personality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Factor Questiinnaire</a:t>
            </a: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55"/>
          <p:cNvSpPr txBox="1"/>
          <p:nvPr/>
        </p:nvSpPr>
        <p:spPr>
          <a:xfrm>
            <a:off x="3558285" y="3050819"/>
            <a:ext cx="1935600" cy="11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Akhir 1940-an,  diperkenalkan oleh R.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80645" lvl="0" indent="0" algn="l" rtl="0">
              <a:lnSpc>
                <a:spcPct val="138125"/>
              </a:lnSpc>
              <a:spcBef>
                <a:spcPts val="12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B. Catell ; berbasis  model analisis faktor</a:t>
            </a:r>
            <a:endParaRPr sz="16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20" name="Google Shape;720;p55"/>
          <p:cNvSpPr txBox="1">
            <a:spLocks noGrp="1"/>
          </p:cNvSpPr>
          <p:nvPr>
            <p:ph type="title"/>
          </p:nvPr>
        </p:nvSpPr>
        <p:spPr>
          <a:xfrm>
            <a:off x="972718" y="669709"/>
            <a:ext cx="6609600" cy="11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952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TES KEPRIBADIAN (1920-1940)</a:t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marL="109220" marR="5080" lvl="0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ahoma"/>
              <a:buNone/>
            </a:pPr>
            <a:r>
              <a:rPr lang="en-US" sz="14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MULAI BERKEMBANG SESAAT SEBELUM PERANG DUNIA II, TES YANG MENGUKUR KARAKTERISTIK  YANG STABIL ATAU TRAIT YANG MENJADI DASAR DARI PERILAKU</a:t>
            </a:r>
            <a:endParaRPr sz="1400"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5"/>
          <p:cNvSpPr/>
          <p:nvPr/>
        </p:nvSpPr>
        <p:spPr>
          <a:xfrm>
            <a:off x="0" y="0"/>
            <a:ext cx="9144000" cy="5323840"/>
          </a:xfrm>
          <a:custGeom>
            <a:avLst/>
            <a:gdLst/>
            <a:ahLst/>
            <a:cxnLst/>
            <a:rect l="l" t="t" r="r" b="b"/>
            <a:pathLst>
              <a:path w="9144000" h="5323840" extrusionOk="0">
                <a:moveTo>
                  <a:pt x="0" y="5323840"/>
                </a:moveTo>
                <a:lnTo>
                  <a:pt x="9144000" y="5323840"/>
                </a:lnTo>
                <a:lnTo>
                  <a:pt x="9144000" y="0"/>
                </a:lnTo>
                <a:lnTo>
                  <a:pt x="0" y="0"/>
                </a:lnTo>
                <a:lnTo>
                  <a:pt x="0" y="532384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2" name="Google Shape;362;p35"/>
          <p:cNvSpPr/>
          <p:nvPr/>
        </p:nvSpPr>
        <p:spPr>
          <a:xfrm>
            <a:off x="3047745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3" name="Google Shape;363;p35"/>
          <p:cNvSpPr/>
          <p:nvPr/>
        </p:nvSpPr>
        <p:spPr>
          <a:xfrm>
            <a:off x="6096253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4" name="Google Shape;364;p35"/>
          <p:cNvSpPr/>
          <p:nvPr/>
        </p:nvSpPr>
        <p:spPr>
          <a:xfrm>
            <a:off x="0" y="5323809"/>
            <a:ext cx="3048000" cy="103505"/>
          </a:xfrm>
          <a:custGeom>
            <a:avLst/>
            <a:gdLst/>
            <a:ahLst/>
            <a:cxnLst/>
            <a:rect l="l" t="t" r="r" b="b"/>
            <a:pathLst>
              <a:path w="3048000" h="103504" extrusionOk="0">
                <a:moveTo>
                  <a:pt x="0" y="102900"/>
                </a:moveTo>
                <a:lnTo>
                  <a:pt x="3047746" y="102900"/>
                </a:lnTo>
                <a:lnTo>
                  <a:pt x="3047746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65" name="Google Shape;365;p35"/>
          <p:cNvSpPr txBox="1"/>
          <p:nvPr/>
        </p:nvSpPr>
        <p:spPr>
          <a:xfrm>
            <a:off x="4277105" y="1688414"/>
            <a:ext cx="590550" cy="1123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200"/>
              <a:buFont typeface="Arial"/>
              <a:buNone/>
            </a:pPr>
            <a:r>
              <a:rPr lang="en-US" sz="7200" b="0" i="0" u="none" strike="noStrike" cap="none">
                <a:solidFill>
                  <a:srgbClr val="7DCEFC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endParaRPr sz="7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5"/>
          <p:cNvSpPr txBox="1">
            <a:spLocks noGrp="1"/>
          </p:cNvSpPr>
          <p:nvPr>
            <p:ph type="title"/>
          </p:nvPr>
        </p:nvSpPr>
        <p:spPr>
          <a:xfrm>
            <a:off x="2248280" y="2798140"/>
            <a:ext cx="4650105" cy="757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wentieth Century"/>
              <a:buNone/>
            </a:pPr>
            <a:r>
              <a:rPr lang="en-US" sz="4800">
                <a:solidFill>
                  <a:srgbClr val="FFFFFF"/>
                </a:solidFill>
              </a:rPr>
              <a:t>KONSEP DASAR</a:t>
            </a:r>
            <a:endParaRPr sz="4800"/>
          </a:p>
        </p:txBody>
      </p:sp>
      <p:sp>
        <p:nvSpPr>
          <p:cNvPr id="367" name="Google Shape;367;p35"/>
          <p:cNvSpPr txBox="1"/>
          <p:nvPr/>
        </p:nvSpPr>
        <p:spPr>
          <a:xfrm>
            <a:off x="4511802" y="65191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2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6"/>
          <p:cNvSpPr txBox="1">
            <a:spLocks noGrp="1"/>
          </p:cNvSpPr>
          <p:nvPr>
            <p:ph type="title"/>
          </p:nvPr>
        </p:nvSpPr>
        <p:spPr>
          <a:xfrm>
            <a:off x="4255389" y="1620723"/>
            <a:ext cx="635635" cy="148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9600"/>
              <a:buFont typeface="Arial"/>
              <a:buNone/>
            </a:pPr>
            <a:r>
              <a:rPr lang="en-US" sz="9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6"/>
          <p:cNvSpPr/>
          <p:nvPr/>
        </p:nvSpPr>
        <p:spPr>
          <a:xfrm>
            <a:off x="5723254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90" h="103505" extrusionOk="0">
                <a:moveTo>
                  <a:pt x="0" y="102900"/>
                </a:moveTo>
                <a:lnTo>
                  <a:pt x="1710308" y="102900"/>
                </a:lnTo>
                <a:lnTo>
                  <a:pt x="1710308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4" name="Google Shape;374;p36"/>
          <p:cNvSpPr/>
          <p:nvPr/>
        </p:nvSpPr>
        <p:spPr>
          <a:xfrm>
            <a:off x="7434198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90" h="103505" extrusionOk="0">
                <a:moveTo>
                  <a:pt x="0" y="102900"/>
                </a:moveTo>
                <a:lnTo>
                  <a:pt x="1710308" y="102900"/>
                </a:lnTo>
                <a:lnTo>
                  <a:pt x="1710308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5" name="Google Shape;375;p36"/>
          <p:cNvSpPr/>
          <p:nvPr/>
        </p:nvSpPr>
        <p:spPr>
          <a:xfrm>
            <a:off x="0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89" h="103505" extrusionOk="0">
                <a:moveTo>
                  <a:pt x="0" y="102900"/>
                </a:moveTo>
                <a:lnTo>
                  <a:pt x="1710308" y="102900"/>
                </a:lnTo>
                <a:lnTo>
                  <a:pt x="1710308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6" name="Google Shape;376;p36"/>
          <p:cNvSpPr/>
          <p:nvPr/>
        </p:nvSpPr>
        <p:spPr>
          <a:xfrm>
            <a:off x="1710435" y="2132934"/>
            <a:ext cx="1710689" cy="103505"/>
          </a:xfrm>
          <a:custGeom>
            <a:avLst/>
            <a:gdLst/>
            <a:ahLst/>
            <a:cxnLst/>
            <a:rect l="l" t="t" r="r" b="b"/>
            <a:pathLst>
              <a:path w="1710689" h="103505" extrusionOk="0">
                <a:moveTo>
                  <a:pt x="0" y="102900"/>
                </a:moveTo>
                <a:lnTo>
                  <a:pt x="1710309" y="102900"/>
                </a:lnTo>
                <a:lnTo>
                  <a:pt x="171030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77" name="Google Shape;377;p36"/>
          <p:cNvSpPr txBox="1"/>
          <p:nvPr/>
        </p:nvSpPr>
        <p:spPr>
          <a:xfrm>
            <a:off x="1949576" y="3033521"/>
            <a:ext cx="5247005" cy="1854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 test is a standardized procedure  for sampling behavior and  describing it with categories or  scores</a:t>
            </a:r>
            <a:endParaRPr sz="3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78" name="Google Shape;378;p36"/>
          <p:cNvSpPr txBox="1"/>
          <p:nvPr/>
        </p:nvSpPr>
        <p:spPr>
          <a:xfrm>
            <a:off x="4511802" y="65191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3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37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4" name="Google Shape;384;p37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5" name="Google Shape;385;p37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6" name="Google Shape;386;p37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87" name="Google Shape;387;p37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518414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Twentieth Century"/>
              <a:buNone/>
            </a:pPr>
            <a:r>
              <a:rPr lang="en-US" sz="3600">
                <a:solidFill>
                  <a:srgbClr val="96ABBB"/>
                </a:solidFill>
              </a:rPr>
              <a:t>DEFINING FEATURE OF TESTS:</a:t>
            </a:r>
            <a:endParaRPr sz="3600"/>
          </a:p>
        </p:txBody>
      </p:sp>
      <p:sp>
        <p:nvSpPr>
          <p:cNvPr id="388" name="Google Shape;388;p37"/>
          <p:cNvSpPr txBox="1"/>
          <p:nvPr/>
        </p:nvSpPr>
        <p:spPr>
          <a:xfrm>
            <a:off x="1010818" y="1905761"/>
            <a:ext cx="5501005" cy="2693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89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Standardized procedure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Behavior sample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Scores or categories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Norms or standards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Prediction of nontest behavior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9" name="Google Shape;389;p37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 extrusionOk="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5" name="Google Shape;395;p38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6" name="Google Shape;396;p38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7" name="Google Shape;397;p38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8" name="Google Shape;398;p38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399" name="Google Shape;399;p38"/>
          <p:cNvSpPr/>
          <p:nvPr/>
        </p:nvSpPr>
        <p:spPr>
          <a:xfrm>
            <a:off x="893699" y="3556"/>
            <a:ext cx="3232785" cy="3125470"/>
          </a:xfrm>
          <a:custGeom>
            <a:avLst/>
            <a:gdLst/>
            <a:ahLst/>
            <a:cxnLst/>
            <a:rect l="l" t="t" r="r" b="b"/>
            <a:pathLst>
              <a:path w="3232785" h="3125470" extrusionOk="0">
                <a:moveTo>
                  <a:pt x="0" y="3125343"/>
                </a:moveTo>
                <a:lnTo>
                  <a:pt x="3232530" y="3125343"/>
                </a:lnTo>
                <a:lnTo>
                  <a:pt x="3232530" y="0"/>
                </a:lnTo>
                <a:lnTo>
                  <a:pt x="0" y="0"/>
                </a:lnTo>
                <a:lnTo>
                  <a:pt x="0" y="3125343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0" name="Google Shape;400;p38"/>
          <p:cNvSpPr txBox="1">
            <a:spLocks noGrp="1"/>
          </p:cNvSpPr>
          <p:nvPr>
            <p:ph type="title"/>
          </p:nvPr>
        </p:nvSpPr>
        <p:spPr>
          <a:xfrm>
            <a:off x="857199" y="2841497"/>
            <a:ext cx="6071235" cy="3081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5847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Twentieth Century"/>
              <a:buNone/>
            </a:pPr>
            <a:r>
              <a:rPr lang="en-US" sz="7200">
                <a:solidFill>
                  <a:srgbClr val="FFFFFF"/>
                </a:solidFill>
              </a:rPr>
              <a:t>TES PSIKOLOGI</a:t>
            </a:r>
            <a:endParaRPr sz="7200"/>
          </a:p>
          <a:p>
            <a:pPr marL="12700" marR="5080" lvl="0" indent="0" algn="l" rtl="0">
              <a:lnSpc>
                <a:spcPct val="100000"/>
              </a:lnSpc>
              <a:spcBef>
                <a:spcPts val="1695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ahoma"/>
              <a:buNone/>
            </a:pPr>
            <a:r>
              <a:rPr lang="en-US" sz="240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ADALAH SEPERANGKAT ITEM YANG DIRANCANG UNUK  MENGUKUR KARAKTERISTIK MANUSIA YANG  BERHUBUNGAN DENGAN PERILAKU</a:t>
            </a:r>
            <a:endParaRPr sz="2400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1" name="Google Shape;401;p38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5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2" name="Google Shape;402;p38"/>
          <p:cNvSpPr/>
          <p:nvPr/>
        </p:nvSpPr>
        <p:spPr>
          <a:xfrm>
            <a:off x="4953000" y="5510910"/>
            <a:ext cx="2438400" cy="287020"/>
          </a:xfrm>
          <a:custGeom>
            <a:avLst/>
            <a:gdLst/>
            <a:ahLst/>
            <a:cxnLst/>
            <a:rect l="l" t="t" r="r" b="b"/>
            <a:pathLst>
              <a:path w="2438400" h="287020" extrusionOk="0">
                <a:moveTo>
                  <a:pt x="2044065" y="273938"/>
                </a:moveTo>
                <a:lnTo>
                  <a:pt x="0" y="273938"/>
                </a:lnTo>
                <a:lnTo>
                  <a:pt x="0" y="286638"/>
                </a:lnTo>
                <a:lnTo>
                  <a:pt x="2053971" y="286638"/>
                </a:lnTo>
                <a:lnTo>
                  <a:pt x="2056765" y="283794"/>
                </a:lnTo>
                <a:lnTo>
                  <a:pt x="2056765" y="280288"/>
                </a:lnTo>
                <a:lnTo>
                  <a:pt x="2044065" y="280288"/>
                </a:lnTo>
                <a:lnTo>
                  <a:pt x="2044065" y="273938"/>
                </a:lnTo>
                <a:close/>
              </a:path>
              <a:path w="2438400" h="287020" extrusionOk="0">
                <a:moveTo>
                  <a:pt x="2402404" y="45338"/>
                </a:moveTo>
                <a:lnTo>
                  <a:pt x="2046985" y="45338"/>
                </a:lnTo>
                <a:lnTo>
                  <a:pt x="2044065" y="48132"/>
                </a:lnTo>
                <a:lnTo>
                  <a:pt x="2044065" y="280288"/>
                </a:lnTo>
                <a:lnTo>
                  <a:pt x="2050415" y="273938"/>
                </a:lnTo>
                <a:lnTo>
                  <a:pt x="2056765" y="273938"/>
                </a:lnTo>
                <a:lnTo>
                  <a:pt x="2056765" y="58038"/>
                </a:lnTo>
                <a:lnTo>
                  <a:pt x="2050415" y="58038"/>
                </a:lnTo>
                <a:lnTo>
                  <a:pt x="2056765" y="51688"/>
                </a:lnTo>
                <a:lnTo>
                  <a:pt x="2413286" y="51686"/>
                </a:lnTo>
                <a:lnTo>
                  <a:pt x="2402404" y="45338"/>
                </a:lnTo>
                <a:close/>
              </a:path>
              <a:path w="2438400" h="287020" extrusionOk="0">
                <a:moveTo>
                  <a:pt x="2056765" y="273938"/>
                </a:moveTo>
                <a:lnTo>
                  <a:pt x="2050415" y="273938"/>
                </a:lnTo>
                <a:lnTo>
                  <a:pt x="2044065" y="280288"/>
                </a:lnTo>
                <a:lnTo>
                  <a:pt x="2056765" y="280288"/>
                </a:lnTo>
                <a:lnTo>
                  <a:pt x="2056765" y="273938"/>
                </a:lnTo>
                <a:close/>
              </a:path>
              <a:path w="2438400" h="287020" extrusionOk="0">
                <a:moveTo>
                  <a:pt x="2413286" y="51686"/>
                </a:moveTo>
                <a:lnTo>
                  <a:pt x="2343404" y="92417"/>
                </a:lnTo>
                <a:lnTo>
                  <a:pt x="2342388" y="96304"/>
                </a:lnTo>
                <a:lnTo>
                  <a:pt x="2345944" y="102361"/>
                </a:lnTo>
                <a:lnTo>
                  <a:pt x="2349754" y="103390"/>
                </a:lnTo>
                <a:lnTo>
                  <a:pt x="2427515" y="58038"/>
                </a:lnTo>
                <a:lnTo>
                  <a:pt x="2425827" y="58038"/>
                </a:lnTo>
                <a:lnTo>
                  <a:pt x="2425827" y="57150"/>
                </a:lnTo>
                <a:lnTo>
                  <a:pt x="2422652" y="57150"/>
                </a:lnTo>
                <a:lnTo>
                  <a:pt x="2413286" y="51686"/>
                </a:lnTo>
                <a:close/>
              </a:path>
              <a:path w="2438400" h="287020" extrusionOk="0">
                <a:moveTo>
                  <a:pt x="2056765" y="51688"/>
                </a:moveTo>
                <a:lnTo>
                  <a:pt x="2050415" y="58038"/>
                </a:lnTo>
                <a:lnTo>
                  <a:pt x="2056765" y="58038"/>
                </a:lnTo>
                <a:lnTo>
                  <a:pt x="2056765" y="51688"/>
                </a:lnTo>
                <a:close/>
              </a:path>
              <a:path w="2438400" h="287020" extrusionOk="0">
                <a:moveTo>
                  <a:pt x="2413282" y="51688"/>
                </a:moveTo>
                <a:lnTo>
                  <a:pt x="2056765" y="51688"/>
                </a:lnTo>
                <a:lnTo>
                  <a:pt x="2056765" y="58038"/>
                </a:lnTo>
                <a:lnTo>
                  <a:pt x="2402387" y="58038"/>
                </a:lnTo>
                <a:lnTo>
                  <a:pt x="2413282" y="51688"/>
                </a:lnTo>
                <a:close/>
              </a:path>
              <a:path w="2438400" h="287020" extrusionOk="0">
                <a:moveTo>
                  <a:pt x="2427509" y="45338"/>
                </a:moveTo>
                <a:lnTo>
                  <a:pt x="2425827" y="45338"/>
                </a:lnTo>
                <a:lnTo>
                  <a:pt x="2425827" y="58038"/>
                </a:lnTo>
                <a:lnTo>
                  <a:pt x="2427515" y="58038"/>
                </a:lnTo>
                <a:lnTo>
                  <a:pt x="2438400" y="51688"/>
                </a:lnTo>
                <a:lnTo>
                  <a:pt x="2427509" y="45338"/>
                </a:lnTo>
                <a:close/>
              </a:path>
              <a:path w="2438400" h="287020" extrusionOk="0">
                <a:moveTo>
                  <a:pt x="2422652" y="46227"/>
                </a:moveTo>
                <a:lnTo>
                  <a:pt x="2413286" y="51686"/>
                </a:lnTo>
                <a:lnTo>
                  <a:pt x="2422652" y="57150"/>
                </a:lnTo>
                <a:lnTo>
                  <a:pt x="2422652" y="46227"/>
                </a:lnTo>
                <a:close/>
              </a:path>
              <a:path w="2438400" h="287020" extrusionOk="0">
                <a:moveTo>
                  <a:pt x="2425827" y="46227"/>
                </a:moveTo>
                <a:lnTo>
                  <a:pt x="2422652" y="46227"/>
                </a:lnTo>
                <a:lnTo>
                  <a:pt x="2422652" y="57150"/>
                </a:lnTo>
                <a:lnTo>
                  <a:pt x="2425827" y="57150"/>
                </a:lnTo>
                <a:lnTo>
                  <a:pt x="2425827" y="46227"/>
                </a:lnTo>
                <a:close/>
              </a:path>
              <a:path w="2438400" h="287020" extrusionOk="0">
                <a:moveTo>
                  <a:pt x="2349754" y="0"/>
                </a:moveTo>
                <a:lnTo>
                  <a:pt x="2345944" y="1015"/>
                </a:lnTo>
                <a:lnTo>
                  <a:pt x="2342388" y="7111"/>
                </a:lnTo>
                <a:lnTo>
                  <a:pt x="2343404" y="10921"/>
                </a:lnTo>
                <a:lnTo>
                  <a:pt x="2413286" y="51686"/>
                </a:lnTo>
                <a:lnTo>
                  <a:pt x="2422652" y="46227"/>
                </a:lnTo>
                <a:lnTo>
                  <a:pt x="2425827" y="46227"/>
                </a:lnTo>
                <a:lnTo>
                  <a:pt x="2425827" y="45338"/>
                </a:lnTo>
                <a:lnTo>
                  <a:pt x="2427509" y="45338"/>
                </a:lnTo>
                <a:lnTo>
                  <a:pt x="23497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3" name="Google Shape;403;p38"/>
          <p:cNvSpPr/>
          <p:nvPr/>
        </p:nvSpPr>
        <p:spPr>
          <a:xfrm>
            <a:off x="4953000" y="5784850"/>
            <a:ext cx="2438400" cy="363220"/>
          </a:xfrm>
          <a:custGeom>
            <a:avLst/>
            <a:gdLst/>
            <a:ahLst/>
            <a:cxnLst/>
            <a:rect l="l" t="t" r="r" b="b"/>
            <a:pathLst>
              <a:path w="2438400" h="363220" extrusionOk="0">
                <a:moveTo>
                  <a:pt x="2413244" y="311150"/>
                </a:moveTo>
                <a:lnTo>
                  <a:pt x="2343404" y="351878"/>
                </a:lnTo>
                <a:lnTo>
                  <a:pt x="2342388" y="355765"/>
                </a:lnTo>
                <a:lnTo>
                  <a:pt x="2345944" y="361823"/>
                </a:lnTo>
                <a:lnTo>
                  <a:pt x="2349754" y="362851"/>
                </a:lnTo>
                <a:lnTo>
                  <a:pt x="2427512" y="317500"/>
                </a:lnTo>
                <a:lnTo>
                  <a:pt x="2425827" y="317500"/>
                </a:lnTo>
                <a:lnTo>
                  <a:pt x="2425827" y="316636"/>
                </a:lnTo>
                <a:lnTo>
                  <a:pt x="2422652" y="316636"/>
                </a:lnTo>
                <a:lnTo>
                  <a:pt x="2413244" y="311150"/>
                </a:lnTo>
                <a:close/>
              </a:path>
              <a:path w="2438400" h="363220" extrusionOk="0">
                <a:moveTo>
                  <a:pt x="2046097" y="6350"/>
                </a:moveTo>
                <a:lnTo>
                  <a:pt x="2046097" y="314655"/>
                </a:lnTo>
                <a:lnTo>
                  <a:pt x="2048891" y="317500"/>
                </a:lnTo>
                <a:lnTo>
                  <a:pt x="2402355" y="317500"/>
                </a:lnTo>
                <a:lnTo>
                  <a:pt x="2413244" y="311150"/>
                </a:lnTo>
                <a:lnTo>
                  <a:pt x="2058797" y="311150"/>
                </a:lnTo>
                <a:lnTo>
                  <a:pt x="2052447" y="304800"/>
                </a:lnTo>
                <a:lnTo>
                  <a:pt x="2058797" y="304800"/>
                </a:lnTo>
                <a:lnTo>
                  <a:pt x="2058797" y="12700"/>
                </a:lnTo>
                <a:lnTo>
                  <a:pt x="2052447" y="12700"/>
                </a:lnTo>
                <a:lnTo>
                  <a:pt x="2046097" y="6350"/>
                </a:lnTo>
                <a:close/>
              </a:path>
              <a:path w="2438400" h="363220" extrusionOk="0">
                <a:moveTo>
                  <a:pt x="2427515" y="304800"/>
                </a:moveTo>
                <a:lnTo>
                  <a:pt x="2425827" y="304800"/>
                </a:lnTo>
                <a:lnTo>
                  <a:pt x="2425827" y="317500"/>
                </a:lnTo>
                <a:lnTo>
                  <a:pt x="2427512" y="317500"/>
                </a:lnTo>
                <a:lnTo>
                  <a:pt x="2438400" y="311150"/>
                </a:lnTo>
                <a:lnTo>
                  <a:pt x="2427515" y="304800"/>
                </a:lnTo>
                <a:close/>
              </a:path>
              <a:path w="2438400" h="363220" extrusionOk="0">
                <a:moveTo>
                  <a:pt x="2422652" y="305663"/>
                </a:moveTo>
                <a:lnTo>
                  <a:pt x="2413244" y="311150"/>
                </a:lnTo>
                <a:lnTo>
                  <a:pt x="2422652" y="316636"/>
                </a:lnTo>
                <a:lnTo>
                  <a:pt x="2422652" y="305663"/>
                </a:lnTo>
                <a:close/>
              </a:path>
              <a:path w="2438400" h="363220" extrusionOk="0">
                <a:moveTo>
                  <a:pt x="2425827" y="305663"/>
                </a:moveTo>
                <a:lnTo>
                  <a:pt x="2422652" y="305663"/>
                </a:lnTo>
                <a:lnTo>
                  <a:pt x="2422652" y="316636"/>
                </a:lnTo>
                <a:lnTo>
                  <a:pt x="2425827" y="316636"/>
                </a:lnTo>
                <a:lnTo>
                  <a:pt x="2425827" y="305663"/>
                </a:lnTo>
                <a:close/>
              </a:path>
              <a:path w="2438400" h="363220" extrusionOk="0">
                <a:moveTo>
                  <a:pt x="2058797" y="304800"/>
                </a:moveTo>
                <a:lnTo>
                  <a:pt x="2052447" y="304800"/>
                </a:lnTo>
                <a:lnTo>
                  <a:pt x="2058797" y="311150"/>
                </a:lnTo>
                <a:lnTo>
                  <a:pt x="2058797" y="304800"/>
                </a:lnTo>
                <a:close/>
              </a:path>
              <a:path w="2438400" h="363220" extrusionOk="0">
                <a:moveTo>
                  <a:pt x="2402355" y="304800"/>
                </a:moveTo>
                <a:lnTo>
                  <a:pt x="2058797" y="304800"/>
                </a:lnTo>
                <a:lnTo>
                  <a:pt x="2058797" y="311150"/>
                </a:lnTo>
                <a:lnTo>
                  <a:pt x="2413244" y="311150"/>
                </a:lnTo>
                <a:lnTo>
                  <a:pt x="2402355" y="304800"/>
                </a:lnTo>
                <a:close/>
              </a:path>
              <a:path w="2438400" h="363220" extrusionOk="0">
                <a:moveTo>
                  <a:pt x="2349754" y="259448"/>
                </a:moveTo>
                <a:lnTo>
                  <a:pt x="2345944" y="260464"/>
                </a:lnTo>
                <a:lnTo>
                  <a:pt x="2342388" y="266522"/>
                </a:lnTo>
                <a:lnTo>
                  <a:pt x="2343404" y="270421"/>
                </a:lnTo>
                <a:lnTo>
                  <a:pt x="2413244" y="311150"/>
                </a:lnTo>
                <a:lnTo>
                  <a:pt x="2422652" y="305663"/>
                </a:lnTo>
                <a:lnTo>
                  <a:pt x="2425827" y="305663"/>
                </a:lnTo>
                <a:lnTo>
                  <a:pt x="2425827" y="304800"/>
                </a:lnTo>
                <a:lnTo>
                  <a:pt x="2427515" y="304800"/>
                </a:lnTo>
                <a:lnTo>
                  <a:pt x="2349754" y="259448"/>
                </a:lnTo>
                <a:close/>
              </a:path>
              <a:path w="2438400" h="363220" extrusionOk="0">
                <a:moveTo>
                  <a:pt x="2055876" y="0"/>
                </a:moveTo>
                <a:lnTo>
                  <a:pt x="0" y="0"/>
                </a:lnTo>
                <a:lnTo>
                  <a:pt x="0" y="12700"/>
                </a:lnTo>
                <a:lnTo>
                  <a:pt x="2046097" y="12700"/>
                </a:lnTo>
                <a:lnTo>
                  <a:pt x="2046097" y="6350"/>
                </a:lnTo>
                <a:lnTo>
                  <a:pt x="2058797" y="6350"/>
                </a:lnTo>
                <a:lnTo>
                  <a:pt x="2058797" y="2844"/>
                </a:lnTo>
                <a:lnTo>
                  <a:pt x="2055876" y="0"/>
                </a:lnTo>
                <a:close/>
              </a:path>
              <a:path w="2438400" h="363220" extrusionOk="0">
                <a:moveTo>
                  <a:pt x="2058797" y="6350"/>
                </a:moveTo>
                <a:lnTo>
                  <a:pt x="2046097" y="6350"/>
                </a:lnTo>
                <a:lnTo>
                  <a:pt x="2052447" y="12700"/>
                </a:lnTo>
                <a:lnTo>
                  <a:pt x="2058797" y="12700"/>
                </a:lnTo>
                <a:lnTo>
                  <a:pt x="2058797" y="63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4" name="Google Shape;404;p38"/>
          <p:cNvSpPr txBox="1"/>
          <p:nvPr/>
        </p:nvSpPr>
        <p:spPr>
          <a:xfrm>
            <a:off x="7471409" y="5365191"/>
            <a:ext cx="678180" cy="86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overt</a:t>
            </a: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180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1" u="none" strike="noStrike" cap="none">
                <a:solidFill>
                  <a:srgbClr val="FFFF00"/>
                </a:solidFill>
                <a:latin typeface="Verdana"/>
                <a:ea typeface="Verdana"/>
                <a:cs typeface="Verdana"/>
                <a:sym typeface="Verdana"/>
              </a:rPr>
              <a:t>covert</a:t>
            </a: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05" name="Google Shape;405;p38"/>
          <p:cNvSpPr/>
          <p:nvPr/>
        </p:nvSpPr>
        <p:spPr>
          <a:xfrm>
            <a:off x="2161285" y="2409710"/>
            <a:ext cx="697865" cy="131445"/>
          </a:xfrm>
          <a:custGeom>
            <a:avLst/>
            <a:gdLst/>
            <a:ahLst/>
            <a:cxnLst/>
            <a:rect l="l" t="t" r="r" b="b"/>
            <a:pathLst>
              <a:path w="697864" h="131444" extrusionOk="0">
                <a:moveTo>
                  <a:pt x="0" y="131178"/>
                </a:moveTo>
                <a:lnTo>
                  <a:pt x="697611" y="131178"/>
                </a:lnTo>
                <a:lnTo>
                  <a:pt x="697611" y="0"/>
                </a:lnTo>
                <a:lnTo>
                  <a:pt x="0" y="0"/>
                </a:lnTo>
                <a:lnTo>
                  <a:pt x="0" y="1311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6" name="Google Shape;406;p38"/>
          <p:cNvSpPr/>
          <p:nvPr/>
        </p:nvSpPr>
        <p:spPr>
          <a:xfrm>
            <a:off x="2161285" y="2207780"/>
            <a:ext cx="697865" cy="131445"/>
          </a:xfrm>
          <a:custGeom>
            <a:avLst/>
            <a:gdLst/>
            <a:ahLst/>
            <a:cxnLst/>
            <a:rect l="l" t="t" r="r" b="b"/>
            <a:pathLst>
              <a:path w="697864" h="131444" extrusionOk="0">
                <a:moveTo>
                  <a:pt x="0" y="131178"/>
                </a:moveTo>
                <a:lnTo>
                  <a:pt x="697611" y="131178"/>
                </a:lnTo>
                <a:lnTo>
                  <a:pt x="697611" y="0"/>
                </a:lnTo>
                <a:lnTo>
                  <a:pt x="0" y="0"/>
                </a:lnTo>
                <a:lnTo>
                  <a:pt x="0" y="13117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7" name="Google Shape;407;p38"/>
          <p:cNvSpPr/>
          <p:nvPr/>
        </p:nvSpPr>
        <p:spPr>
          <a:xfrm>
            <a:off x="2161285" y="2611754"/>
            <a:ext cx="697865" cy="173990"/>
          </a:xfrm>
          <a:custGeom>
            <a:avLst/>
            <a:gdLst/>
            <a:ahLst/>
            <a:cxnLst/>
            <a:rect l="l" t="t" r="r" b="b"/>
            <a:pathLst>
              <a:path w="697864" h="173989" extrusionOk="0">
                <a:moveTo>
                  <a:pt x="697611" y="0"/>
                </a:moveTo>
                <a:lnTo>
                  <a:pt x="0" y="0"/>
                </a:lnTo>
                <a:lnTo>
                  <a:pt x="0" y="24765"/>
                </a:lnTo>
                <a:lnTo>
                  <a:pt x="16382" y="67310"/>
                </a:lnTo>
                <a:lnTo>
                  <a:pt x="58038" y="95758"/>
                </a:lnTo>
                <a:lnTo>
                  <a:pt x="319531" y="170053"/>
                </a:lnTo>
                <a:lnTo>
                  <a:pt x="348614" y="173736"/>
                </a:lnTo>
                <a:lnTo>
                  <a:pt x="377697" y="170053"/>
                </a:lnTo>
                <a:lnTo>
                  <a:pt x="639444" y="95758"/>
                </a:lnTo>
                <a:lnTo>
                  <a:pt x="680846" y="67310"/>
                </a:lnTo>
                <a:lnTo>
                  <a:pt x="697611" y="24765"/>
                </a:lnTo>
                <a:lnTo>
                  <a:pt x="69761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8" name="Google Shape;408;p38"/>
          <p:cNvSpPr/>
          <p:nvPr/>
        </p:nvSpPr>
        <p:spPr>
          <a:xfrm>
            <a:off x="2186051" y="1204722"/>
            <a:ext cx="648335" cy="932180"/>
          </a:xfrm>
          <a:custGeom>
            <a:avLst/>
            <a:gdLst/>
            <a:ahLst/>
            <a:cxnLst/>
            <a:rect l="l" t="t" r="r" b="b"/>
            <a:pathLst>
              <a:path w="648335" h="932180" extrusionOk="0">
                <a:moveTo>
                  <a:pt x="0" y="46227"/>
                </a:moveTo>
                <a:lnTo>
                  <a:pt x="224281" y="932052"/>
                </a:lnTo>
                <a:lnTo>
                  <a:pt x="423544" y="932052"/>
                </a:lnTo>
                <a:lnTo>
                  <a:pt x="626315" y="131190"/>
                </a:lnTo>
                <a:lnTo>
                  <a:pt x="132969" y="131190"/>
                </a:lnTo>
                <a:lnTo>
                  <a:pt x="116331" y="127635"/>
                </a:lnTo>
                <a:lnTo>
                  <a:pt x="103886" y="120650"/>
                </a:lnTo>
                <a:lnTo>
                  <a:pt x="0" y="46227"/>
                </a:lnTo>
                <a:close/>
              </a:path>
              <a:path w="648335" h="932180" extrusionOk="0">
                <a:moveTo>
                  <a:pt x="323850" y="0"/>
                </a:moveTo>
                <a:lnTo>
                  <a:pt x="157734" y="120650"/>
                </a:lnTo>
                <a:lnTo>
                  <a:pt x="145415" y="127635"/>
                </a:lnTo>
                <a:lnTo>
                  <a:pt x="132969" y="131190"/>
                </a:lnTo>
                <a:lnTo>
                  <a:pt x="514985" y="131190"/>
                </a:lnTo>
                <a:lnTo>
                  <a:pt x="502412" y="127635"/>
                </a:lnTo>
                <a:lnTo>
                  <a:pt x="489966" y="120650"/>
                </a:lnTo>
                <a:lnTo>
                  <a:pt x="323850" y="0"/>
                </a:lnTo>
                <a:close/>
              </a:path>
              <a:path w="648335" h="932180" extrusionOk="0">
                <a:moveTo>
                  <a:pt x="647826" y="46227"/>
                </a:moveTo>
                <a:lnTo>
                  <a:pt x="544068" y="120650"/>
                </a:lnTo>
                <a:lnTo>
                  <a:pt x="531494" y="127635"/>
                </a:lnTo>
                <a:lnTo>
                  <a:pt x="514985" y="131190"/>
                </a:lnTo>
                <a:lnTo>
                  <a:pt x="626315" y="131190"/>
                </a:lnTo>
                <a:lnTo>
                  <a:pt x="647826" y="462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09" name="Google Shape;409;p38"/>
          <p:cNvSpPr/>
          <p:nvPr/>
        </p:nvSpPr>
        <p:spPr>
          <a:xfrm>
            <a:off x="1633854" y="347218"/>
            <a:ext cx="1752600" cy="1790064"/>
          </a:xfrm>
          <a:custGeom>
            <a:avLst/>
            <a:gdLst/>
            <a:ahLst/>
            <a:cxnLst/>
            <a:rect l="l" t="t" r="r" b="b"/>
            <a:pathLst>
              <a:path w="1752600" h="1790064" extrusionOk="0">
                <a:moveTo>
                  <a:pt x="876045" y="0"/>
                </a:moveTo>
                <a:lnTo>
                  <a:pt x="784732" y="3428"/>
                </a:lnTo>
                <a:lnTo>
                  <a:pt x="701675" y="14096"/>
                </a:lnTo>
                <a:lnTo>
                  <a:pt x="614426" y="35432"/>
                </a:lnTo>
                <a:lnTo>
                  <a:pt x="535558" y="60197"/>
                </a:lnTo>
                <a:lnTo>
                  <a:pt x="460882" y="92074"/>
                </a:lnTo>
                <a:lnTo>
                  <a:pt x="386080" y="127507"/>
                </a:lnTo>
                <a:lnTo>
                  <a:pt x="319658" y="170052"/>
                </a:lnTo>
                <a:lnTo>
                  <a:pt x="257428" y="219709"/>
                </a:lnTo>
                <a:lnTo>
                  <a:pt x="203453" y="272795"/>
                </a:lnTo>
                <a:lnTo>
                  <a:pt x="149351" y="329564"/>
                </a:lnTo>
                <a:lnTo>
                  <a:pt x="107950" y="389762"/>
                </a:lnTo>
                <a:lnTo>
                  <a:pt x="70484" y="457072"/>
                </a:lnTo>
                <a:lnTo>
                  <a:pt x="41401" y="524382"/>
                </a:lnTo>
                <a:lnTo>
                  <a:pt x="20700" y="595376"/>
                </a:lnTo>
                <a:lnTo>
                  <a:pt x="8255" y="669797"/>
                </a:lnTo>
                <a:lnTo>
                  <a:pt x="0" y="747776"/>
                </a:lnTo>
                <a:lnTo>
                  <a:pt x="4063" y="786764"/>
                </a:lnTo>
                <a:lnTo>
                  <a:pt x="8255" y="825626"/>
                </a:lnTo>
                <a:lnTo>
                  <a:pt x="20700" y="900048"/>
                </a:lnTo>
                <a:lnTo>
                  <a:pt x="41401" y="971041"/>
                </a:lnTo>
                <a:lnTo>
                  <a:pt x="70484" y="1034795"/>
                </a:lnTo>
                <a:lnTo>
                  <a:pt x="107950" y="1098549"/>
                </a:lnTo>
                <a:lnTo>
                  <a:pt x="145287" y="1155318"/>
                </a:lnTo>
                <a:lnTo>
                  <a:pt x="186817" y="1211960"/>
                </a:lnTo>
                <a:lnTo>
                  <a:pt x="323850" y="1382140"/>
                </a:lnTo>
                <a:lnTo>
                  <a:pt x="406781" y="1502536"/>
                </a:lnTo>
                <a:lnTo>
                  <a:pt x="444245" y="1566417"/>
                </a:lnTo>
                <a:lnTo>
                  <a:pt x="477519" y="1637283"/>
                </a:lnTo>
                <a:lnTo>
                  <a:pt x="506475" y="1711705"/>
                </a:lnTo>
                <a:lnTo>
                  <a:pt x="527431" y="1789556"/>
                </a:lnTo>
                <a:lnTo>
                  <a:pt x="693293" y="1789556"/>
                </a:lnTo>
                <a:lnTo>
                  <a:pt x="552195" y="1233296"/>
                </a:lnTo>
                <a:lnTo>
                  <a:pt x="452627" y="818514"/>
                </a:lnTo>
                <a:lnTo>
                  <a:pt x="452627" y="800861"/>
                </a:lnTo>
                <a:lnTo>
                  <a:pt x="460882" y="786764"/>
                </a:lnTo>
                <a:lnTo>
                  <a:pt x="473328" y="779652"/>
                </a:lnTo>
                <a:lnTo>
                  <a:pt x="489965" y="775969"/>
                </a:lnTo>
                <a:lnTo>
                  <a:pt x="1749275" y="775969"/>
                </a:lnTo>
                <a:lnTo>
                  <a:pt x="1752219" y="747776"/>
                </a:lnTo>
                <a:lnTo>
                  <a:pt x="1744091" y="669797"/>
                </a:lnTo>
                <a:lnTo>
                  <a:pt x="1731518" y="595376"/>
                </a:lnTo>
                <a:lnTo>
                  <a:pt x="1710690" y="524382"/>
                </a:lnTo>
                <a:lnTo>
                  <a:pt x="1681607" y="457072"/>
                </a:lnTo>
                <a:lnTo>
                  <a:pt x="1644269" y="389762"/>
                </a:lnTo>
                <a:lnTo>
                  <a:pt x="1602739" y="329564"/>
                </a:lnTo>
                <a:lnTo>
                  <a:pt x="1548892" y="272795"/>
                </a:lnTo>
                <a:lnTo>
                  <a:pt x="1494789" y="219709"/>
                </a:lnTo>
                <a:lnTo>
                  <a:pt x="1432559" y="170052"/>
                </a:lnTo>
                <a:lnTo>
                  <a:pt x="1366139" y="127507"/>
                </a:lnTo>
                <a:lnTo>
                  <a:pt x="1291336" y="92074"/>
                </a:lnTo>
                <a:lnTo>
                  <a:pt x="1216659" y="60197"/>
                </a:lnTo>
                <a:lnTo>
                  <a:pt x="1137793" y="35432"/>
                </a:lnTo>
                <a:lnTo>
                  <a:pt x="1050544" y="14096"/>
                </a:lnTo>
                <a:lnTo>
                  <a:pt x="967358" y="3428"/>
                </a:lnTo>
                <a:lnTo>
                  <a:pt x="876045" y="0"/>
                </a:lnTo>
                <a:close/>
              </a:path>
              <a:path w="1752600" h="1790064" extrusionOk="0">
                <a:moveTo>
                  <a:pt x="1749275" y="775969"/>
                </a:moveTo>
                <a:lnTo>
                  <a:pt x="1262252" y="775969"/>
                </a:lnTo>
                <a:lnTo>
                  <a:pt x="1278889" y="779652"/>
                </a:lnTo>
                <a:lnTo>
                  <a:pt x="1291336" y="786764"/>
                </a:lnTo>
                <a:lnTo>
                  <a:pt x="1299590" y="800861"/>
                </a:lnTo>
                <a:lnTo>
                  <a:pt x="1299590" y="818514"/>
                </a:lnTo>
                <a:lnTo>
                  <a:pt x="1200022" y="1233296"/>
                </a:lnTo>
                <a:lnTo>
                  <a:pt x="1058926" y="1789556"/>
                </a:lnTo>
                <a:lnTo>
                  <a:pt x="1225042" y="1789556"/>
                </a:lnTo>
                <a:lnTo>
                  <a:pt x="1245743" y="1711705"/>
                </a:lnTo>
                <a:lnTo>
                  <a:pt x="1274826" y="1637283"/>
                </a:lnTo>
                <a:lnTo>
                  <a:pt x="1307972" y="1566417"/>
                </a:lnTo>
                <a:lnTo>
                  <a:pt x="1345311" y="1502536"/>
                </a:lnTo>
                <a:lnTo>
                  <a:pt x="1428369" y="1382140"/>
                </a:lnTo>
                <a:lnTo>
                  <a:pt x="1565402" y="1211960"/>
                </a:lnTo>
                <a:lnTo>
                  <a:pt x="1607058" y="1155318"/>
                </a:lnTo>
                <a:lnTo>
                  <a:pt x="1644269" y="1098549"/>
                </a:lnTo>
                <a:lnTo>
                  <a:pt x="1681607" y="1034795"/>
                </a:lnTo>
                <a:lnTo>
                  <a:pt x="1710690" y="971041"/>
                </a:lnTo>
                <a:lnTo>
                  <a:pt x="1731518" y="900048"/>
                </a:lnTo>
                <a:lnTo>
                  <a:pt x="1744091" y="825626"/>
                </a:lnTo>
                <a:lnTo>
                  <a:pt x="1749275" y="775969"/>
                </a:lnTo>
                <a:close/>
              </a:path>
              <a:path w="1752600" h="1790064" extrusionOk="0">
                <a:moveTo>
                  <a:pt x="863726" y="775969"/>
                </a:moveTo>
                <a:lnTo>
                  <a:pt x="502412" y="775969"/>
                </a:lnTo>
                <a:lnTo>
                  <a:pt x="519049" y="783081"/>
                </a:lnTo>
                <a:lnTo>
                  <a:pt x="685164" y="907160"/>
                </a:lnTo>
                <a:lnTo>
                  <a:pt x="846963" y="783081"/>
                </a:lnTo>
                <a:lnTo>
                  <a:pt x="863726" y="775969"/>
                </a:lnTo>
                <a:close/>
              </a:path>
              <a:path w="1752600" h="1790064" extrusionOk="0">
                <a:moveTo>
                  <a:pt x="1249807" y="775969"/>
                </a:moveTo>
                <a:lnTo>
                  <a:pt x="888492" y="775969"/>
                </a:lnTo>
                <a:lnTo>
                  <a:pt x="905128" y="783081"/>
                </a:lnTo>
                <a:lnTo>
                  <a:pt x="1067181" y="907160"/>
                </a:lnTo>
                <a:lnTo>
                  <a:pt x="1233170" y="783081"/>
                </a:lnTo>
                <a:lnTo>
                  <a:pt x="1249807" y="7759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9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5" name="Google Shape;415;p39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6" name="Google Shape;416;p39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7" name="Google Shape;417;p39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18" name="Google Shape;418;p39"/>
          <p:cNvSpPr txBox="1">
            <a:spLocks noGrp="1"/>
          </p:cNvSpPr>
          <p:nvPr>
            <p:ph type="title"/>
          </p:nvPr>
        </p:nvSpPr>
        <p:spPr>
          <a:xfrm>
            <a:off x="972718" y="620395"/>
            <a:ext cx="5845810" cy="696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4400"/>
              <a:buFont typeface="Arial"/>
              <a:buNone/>
            </a:pPr>
            <a:r>
              <a:rPr lang="en-US" sz="44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PENGUKURAN PSIKOLOGI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39"/>
          <p:cNvSpPr txBox="1"/>
          <p:nvPr/>
        </p:nvSpPr>
        <p:spPr>
          <a:xfrm>
            <a:off x="1010818" y="1982215"/>
            <a:ext cx="5702300" cy="2312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no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merujuk pada segala bentuk  penerapan konsep dasar tes untuk  mengevaluasi perbedaan individu  atau variasi di antara individu-  individu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0" name="Google Shape;420;p39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6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0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6" name="Google Shape;426;p40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7" name="Google Shape;427;p40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8" name="Google Shape;428;p40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29" name="Google Shape;429;p40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284353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Twentieth Century"/>
              <a:buNone/>
            </a:pPr>
            <a:r>
              <a:rPr lang="en-US" sz="3600">
                <a:solidFill>
                  <a:srgbClr val="96ABBB"/>
                </a:solidFill>
              </a:rPr>
              <a:t>USES OF TESTS:</a:t>
            </a:r>
            <a:endParaRPr sz="3600"/>
          </a:p>
        </p:txBody>
      </p:sp>
      <p:sp>
        <p:nvSpPr>
          <p:cNvPr id="430" name="Google Shape;430;p40"/>
          <p:cNvSpPr txBox="1"/>
          <p:nvPr/>
        </p:nvSpPr>
        <p:spPr>
          <a:xfrm>
            <a:off x="1010818" y="1854792"/>
            <a:ext cx="6200140" cy="4269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7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Classification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20725" marR="5080" lvl="0" indent="-251459" algn="l" rtl="0">
              <a:lnSpc>
                <a:spcPct val="100600"/>
              </a:lnSpc>
              <a:spcBef>
                <a:spcPts val="59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⮡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18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Assigning a person to one category than rather : placement,  screening, certification, selection</a:t>
            </a: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Diagnosis and treatment planning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720725" marR="90805" lvl="0" indent="-251459" algn="l" rtl="0">
              <a:lnSpc>
                <a:spcPct val="100299"/>
              </a:lnSpc>
              <a:spcBef>
                <a:spcPts val="595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67748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⮡</a:t>
            </a:r>
            <a:r>
              <a:rPr lang="en-US" sz="1800" b="0" i="0" u="none" strike="noStrike" cap="none">
                <a:solidFill>
                  <a:srgbClr val="67748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1800" b="0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Determining the nature and source of a person’s abnormal  behavior and classifying the behavior pattern within an  accepted diagnostic system</a:t>
            </a: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59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Self-knowledge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Program evaluation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0" i="0" u="none" strike="noStrike" cap="none">
                <a:solidFill>
                  <a:srgbClr val="677480"/>
                </a:solidFill>
                <a:latin typeface="MS Gothic"/>
                <a:ea typeface="MS Gothic"/>
                <a:cs typeface="MS Gothic"/>
                <a:sym typeface="MS Gothic"/>
              </a:rPr>
              <a:t>▷ </a:t>
            </a:r>
            <a:r>
              <a:rPr lang="en-US" sz="30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Research</a:t>
            </a:r>
            <a:endParaRPr sz="3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1" name="Google Shape;431;p40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7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1"/>
          <p:cNvSpPr/>
          <p:nvPr/>
        </p:nvSpPr>
        <p:spPr>
          <a:xfrm>
            <a:off x="7356347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37" name="Google Shape;437;p41"/>
          <p:cNvSpPr/>
          <p:nvPr/>
        </p:nvSpPr>
        <p:spPr>
          <a:xfrm>
            <a:off x="8250301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79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38" name="Google Shape;438;p41"/>
          <p:cNvSpPr/>
          <p:nvPr/>
        </p:nvSpPr>
        <p:spPr>
          <a:xfrm>
            <a:off x="0" y="6755099"/>
            <a:ext cx="894080" cy="103505"/>
          </a:xfrm>
          <a:custGeom>
            <a:avLst/>
            <a:gdLst/>
            <a:ahLst/>
            <a:cxnLst/>
            <a:rect l="l" t="t" r="r" b="b"/>
            <a:pathLst>
              <a:path w="894080" h="103504" extrusionOk="0">
                <a:moveTo>
                  <a:pt x="0" y="102900"/>
                </a:moveTo>
                <a:lnTo>
                  <a:pt x="893699" y="102900"/>
                </a:lnTo>
                <a:lnTo>
                  <a:pt x="89369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39" name="Google Shape;439;p41"/>
          <p:cNvSpPr/>
          <p:nvPr/>
        </p:nvSpPr>
        <p:spPr>
          <a:xfrm>
            <a:off x="893711" y="6755099"/>
            <a:ext cx="6463030" cy="103505"/>
          </a:xfrm>
          <a:custGeom>
            <a:avLst/>
            <a:gdLst/>
            <a:ahLst/>
            <a:cxnLst/>
            <a:rect l="l" t="t" r="r" b="b"/>
            <a:pathLst>
              <a:path w="6463030" h="103504" extrusionOk="0">
                <a:moveTo>
                  <a:pt x="0" y="102900"/>
                </a:moveTo>
                <a:lnTo>
                  <a:pt x="6462649" y="102900"/>
                </a:lnTo>
                <a:lnTo>
                  <a:pt x="6462649" y="0"/>
                </a:lnTo>
                <a:lnTo>
                  <a:pt x="0" y="0"/>
                </a:lnTo>
                <a:lnTo>
                  <a:pt x="0" y="102900"/>
                </a:lnTo>
                <a:close/>
              </a:path>
            </a:pathLst>
          </a:custGeom>
          <a:solidFill>
            <a:srgbClr val="2085C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0" name="Google Shape;440;p41"/>
          <p:cNvSpPr/>
          <p:nvPr/>
        </p:nvSpPr>
        <p:spPr>
          <a:xfrm>
            <a:off x="6096000" y="1676400"/>
            <a:ext cx="2514600" cy="2286000"/>
          </a:xfrm>
          <a:custGeom>
            <a:avLst/>
            <a:gdLst/>
            <a:ahLst/>
            <a:cxnLst/>
            <a:rect l="l" t="t" r="r" b="b"/>
            <a:pathLst>
              <a:path w="2514600" h="2286000" extrusionOk="0">
                <a:moveTo>
                  <a:pt x="0" y="2286000"/>
                </a:moveTo>
                <a:lnTo>
                  <a:pt x="2514600" y="2286000"/>
                </a:lnTo>
                <a:lnTo>
                  <a:pt x="25146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1" name="Google Shape;441;p41"/>
          <p:cNvSpPr/>
          <p:nvPr/>
        </p:nvSpPr>
        <p:spPr>
          <a:xfrm>
            <a:off x="6096000" y="1676400"/>
            <a:ext cx="2514600" cy="2286000"/>
          </a:xfrm>
          <a:custGeom>
            <a:avLst/>
            <a:gdLst/>
            <a:ahLst/>
            <a:cxnLst/>
            <a:rect l="l" t="t" r="r" b="b"/>
            <a:pathLst>
              <a:path w="2514600" h="2286000" extrusionOk="0">
                <a:moveTo>
                  <a:pt x="0" y="2286000"/>
                </a:moveTo>
                <a:lnTo>
                  <a:pt x="2514600" y="2286000"/>
                </a:lnTo>
                <a:lnTo>
                  <a:pt x="25146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noFill/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2" name="Google Shape;442;p41"/>
          <p:cNvSpPr/>
          <p:nvPr/>
        </p:nvSpPr>
        <p:spPr>
          <a:xfrm>
            <a:off x="838200" y="4140200"/>
            <a:ext cx="7772400" cy="2413000"/>
          </a:xfrm>
          <a:custGeom>
            <a:avLst/>
            <a:gdLst/>
            <a:ahLst/>
            <a:cxnLst/>
            <a:rect l="l" t="t" r="r" b="b"/>
            <a:pathLst>
              <a:path w="7772400" h="2413000" extrusionOk="0">
                <a:moveTo>
                  <a:pt x="0" y="2413000"/>
                </a:moveTo>
                <a:lnTo>
                  <a:pt x="7772400" y="2413000"/>
                </a:lnTo>
                <a:lnTo>
                  <a:pt x="7772400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3" name="Google Shape;443;p41"/>
          <p:cNvSpPr/>
          <p:nvPr/>
        </p:nvSpPr>
        <p:spPr>
          <a:xfrm>
            <a:off x="838200" y="4140200"/>
            <a:ext cx="7772400" cy="2413000"/>
          </a:xfrm>
          <a:custGeom>
            <a:avLst/>
            <a:gdLst/>
            <a:ahLst/>
            <a:cxnLst/>
            <a:rect l="l" t="t" r="r" b="b"/>
            <a:pathLst>
              <a:path w="7772400" h="2413000" extrusionOk="0">
                <a:moveTo>
                  <a:pt x="0" y="2413000"/>
                </a:moveTo>
                <a:lnTo>
                  <a:pt x="7772400" y="2413000"/>
                </a:lnTo>
                <a:lnTo>
                  <a:pt x="7772400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noFill/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4" name="Google Shape;444;p41"/>
          <p:cNvSpPr/>
          <p:nvPr/>
        </p:nvSpPr>
        <p:spPr>
          <a:xfrm>
            <a:off x="838200" y="1676400"/>
            <a:ext cx="4953000" cy="2286000"/>
          </a:xfrm>
          <a:custGeom>
            <a:avLst/>
            <a:gdLst/>
            <a:ahLst/>
            <a:cxnLst/>
            <a:rect l="l" t="t" r="r" b="b"/>
            <a:pathLst>
              <a:path w="4953000" h="2286000" extrusionOk="0">
                <a:moveTo>
                  <a:pt x="0" y="2286000"/>
                </a:moveTo>
                <a:lnTo>
                  <a:pt x="4953000" y="2286000"/>
                </a:lnTo>
                <a:lnTo>
                  <a:pt x="4953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5" name="Google Shape;445;p41"/>
          <p:cNvSpPr/>
          <p:nvPr/>
        </p:nvSpPr>
        <p:spPr>
          <a:xfrm>
            <a:off x="838200" y="1676400"/>
            <a:ext cx="4953000" cy="2286000"/>
          </a:xfrm>
          <a:custGeom>
            <a:avLst/>
            <a:gdLst/>
            <a:ahLst/>
            <a:cxnLst/>
            <a:rect l="l" t="t" r="r" b="b"/>
            <a:pathLst>
              <a:path w="4953000" h="2286000" extrusionOk="0">
                <a:moveTo>
                  <a:pt x="0" y="2286000"/>
                </a:moveTo>
                <a:lnTo>
                  <a:pt x="4953000" y="2286000"/>
                </a:lnTo>
                <a:lnTo>
                  <a:pt x="4953000" y="0"/>
                </a:lnTo>
                <a:lnTo>
                  <a:pt x="0" y="0"/>
                </a:lnTo>
                <a:lnTo>
                  <a:pt x="0" y="2286000"/>
                </a:lnTo>
                <a:close/>
              </a:path>
            </a:pathLst>
          </a:custGeom>
          <a:noFill/>
          <a:ln w="2540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46" name="Google Shape;446;p41"/>
          <p:cNvSpPr txBox="1"/>
          <p:nvPr/>
        </p:nvSpPr>
        <p:spPr>
          <a:xfrm>
            <a:off x="3271773" y="2694558"/>
            <a:ext cx="102235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325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</a:t>
            </a:r>
            <a:endParaRPr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41"/>
          <p:cNvSpPr txBox="1">
            <a:spLocks noGrp="1"/>
          </p:cNvSpPr>
          <p:nvPr>
            <p:ph type="title"/>
          </p:nvPr>
        </p:nvSpPr>
        <p:spPr>
          <a:xfrm>
            <a:off x="972718" y="746886"/>
            <a:ext cx="2232660" cy="574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ABBB"/>
              </a:buClr>
              <a:buSzPts val="3600"/>
              <a:buFont typeface="Arial"/>
              <a:buNone/>
            </a:pPr>
            <a:r>
              <a:rPr lang="en-US" sz="3600" b="1">
                <a:solidFill>
                  <a:srgbClr val="96ABBB"/>
                </a:solidFill>
                <a:latin typeface="Arial"/>
                <a:ea typeface="Arial"/>
                <a:cs typeface="Arial"/>
                <a:sym typeface="Arial"/>
              </a:rPr>
              <a:t>JENIS TES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41"/>
          <p:cNvSpPr txBox="1"/>
          <p:nvPr/>
        </p:nvSpPr>
        <p:spPr>
          <a:xfrm>
            <a:off x="985418" y="2576902"/>
            <a:ext cx="2185670" cy="772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Individual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508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hanya dapat diberikan  pada satu orang pada satu waktu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9" name="Google Shape;449;p41"/>
          <p:cNvSpPr txBox="1"/>
          <p:nvPr/>
        </p:nvSpPr>
        <p:spPr>
          <a:xfrm>
            <a:off x="3604514" y="2576902"/>
            <a:ext cx="2040889" cy="955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Kelompok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0" marR="5080" lvl="0" indent="0" algn="just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dapat dilakukan pada  lebih dari satu orang pada satu  waktu oleh seorang penguji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0" name="Google Shape;450;p41"/>
          <p:cNvSpPr txBox="1"/>
          <p:nvPr/>
        </p:nvSpPr>
        <p:spPr>
          <a:xfrm>
            <a:off x="6108700" y="2576902"/>
            <a:ext cx="2489200" cy="7727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1493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Kepribadian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14935" marR="21844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mengukur  kecenderungan alamiah individu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1" name="Google Shape;451;p41"/>
          <p:cNvSpPr txBox="1"/>
          <p:nvPr/>
        </p:nvSpPr>
        <p:spPr>
          <a:xfrm>
            <a:off x="6108700" y="3590925"/>
            <a:ext cx="1235075" cy="358775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0" tIns="81275" rIns="0" bIns="0" anchor="t" anchorCtr="0">
            <a:noAutofit/>
          </a:bodyPr>
          <a:lstStyle/>
          <a:p>
            <a:pPr marL="20447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Terstruktur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2" name="Google Shape;452;p41"/>
          <p:cNvSpPr txBox="1"/>
          <p:nvPr/>
        </p:nvSpPr>
        <p:spPr>
          <a:xfrm>
            <a:off x="7362825" y="3590925"/>
            <a:ext cx="1235075" cy="358775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txBody>
          <a:bodyPr spcFirstLastPara="1" wrap="square" lIns="0" tIns="81275" rIns="0" bIns="0" anchor="t" anchorCtr="0">
            <a:noAutofit/>
          </a:bodyPr>
          <a:lstStyle/>
          <a:p>
            <a:pPr marL="351155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Proyektif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3" name="Google Shape;453;p41"/>
          <p:cNvSpPr txBox="1"/>
          <p:nvPr/>
        </p:nvSpPr>
        <p:spPr>
          <a:xfrm>
            <a:off x="972718" y="4939738"/>
            <a:ext cx="2077720" cy="589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Prestasi (</a:t>
            </a:r>
            <a:r>
              <a:rPr lang="en-US" sz="14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achievement</a:t>
            </a: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Hasil pembelajaran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4" name="Google Shape;454;p41"/>
          <p:cNvSpPr txBox="1"/>
          <p:nvPr/>
        </p:nvSpPr>
        <p:spPr>
          <a:xfrm>
            <a:off x="3591814" y="4939738"/>
            <a:ext cx="2188845" cy="1138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Bakat (</a:t>
            </a:r>
            <a:r>
              <a:rPr lang="en-US" sz="1400" b="1" i="1" u="none" strike="noStrike" cap="none">
                <a:solidFill>
                  <a:srgbClr val="677480"/>
                </a:solidFill>
                <a:latin typeface="Verdana"/>
                <a:ea typeface="Verdana"/>
                <a:cs typeface="Verdana"/>
                <a:sym typeface="Verdana"/>
              </a:rPr>
              <a:t>aptitude</a:t>
            </a: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)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mengukur potensi yang  dimiliki oleh seseorang untuk  mempelajari atau memperoleh  suatu keterampilan tertentu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5" name="Google Shape;455;p41"/>
          <p:cNvSpPr txBox="1"/>
          <p:nvPr/>
        </p:nvSpPr>
        <p:spPr>
          <a:xfrm>
            <a:off x="6211061" y="4939738"/>
            <a:ext cx="2291715" cy="150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350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7480"/>
                </a:solidFill>
                <a:latin typeface="Cambria"/>
                <a:ea typeface="Cambria"/>
                <a:cs typeface="Cambria"/>
                <a:sym typeface="Cambria"/>
              </a:rPr>
              <a:t>Tes Inteligensi</a:t>
            </a:r>
            <a:endParaRPr sz="1400" b="0" i="0" u="none" strike="noStrike" cap="none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marL="12700" marR="5080" lvl="0" indent="0" algn="l" rtl="0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677480"/>
                </a:solidFill>
                <a:latin typeface="Tahoma"/>
                <a:ea typeface="Tahoma"/>
                <a:cs typeface="Tahoma"/>
                <a:sym typeface="Tahoma"/>
              </a:rPr>
              <a:t>Tes yang mengukur potensi umum  yang dimiliki seseorang untuk  menyelesaikan permasalahan,  menyesuaikan diri, berpikir  abstrak, dan memanfaatkan  pengalaman</a:t>
            </a:r>
            <a:endParaRPr sz="12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6" name="Google Shape;456;p41"/>
          <p:cNvSpPr/>
          <p:nvPr/>
        </p:nvSpPr>
        <p:spPr>
          <a:xfrm>
            <a:off x="977620" y="18661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3"/>
                </a:moveTo>
                <a:lnTo>
                  <a:pt x="692404" y="692403"/>
                </a:lnTo>
                <a:lnTo>
                  <a:pt x="692404" y="0"/>
                </a:lnTo>
                <a:lnTo>
                  <a:pt x="0" y="0"/>
                </a:lnTo>
                <a:lnTo>
                  <a:pt x="0" y="692403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57" name="Google Shape;457;p41"/>
          <p:cNvSpPr/>
          <p:nvPr/>
        </p:nvSpPr>
        <p:spPr>
          <a:xfrm>
            <a:off x="3608196" y="18661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3"/>
                </a:moveTo>
                <a:lnTo>
                  <a:pt x="692403" y="692403"/>
                </a:lnTo>
                <a:lnTo>
                  <a:pt x="692403" y="0"/>
                </a:lnTo>
                <a:lnTo>
                  <a:pt x="0" y="0"/>
                </a:lnTo>
                <a:lnTo>
                  <a:pt x="0" y="692403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58" name="Google Shape;458;p41"/>
          <p:cNvSpPr/>
          <p:nvPr/>
        </p:nvSpPr>
        <p:spPr>
          <a:xfrm>
            <a:off x="6238621" y="18661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4" h="692785" extrusionOk="0">
                <a:moveTo>
                  <a:pt x="0" y="692403"/>
                </a:moveTo>
                <a:lnTo>
                  <a:pt x="692403" y="692403"/>
                </a:lnTo>
                <a:lnTo>
                  <a:pt x="692403" y="0"/>
                </a:lnTo>
                <a:lnTo>
                  <a:pt x="0" y="0"/>
                </a:lnTo>
                <a:lnTo>
                  <a:pt x="0" y="692403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59" name="Google Shape;459;p41"/>
          <p:cNvSpPr/>
          <p:nvPr/>
        </p:nvSpPr>
        <p:spPr>
          <a:xfrm>
            <a:off x="977620" y="42283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4"/>
                </a:moveTo>
                <a:lnTo>
                  <a:pt x="692404" y="692404"/>
                </a:lnTo>
                <a:lnTo>
                  <a:pt x="692404" y="0"/>
                </a:lnTo>
                <a:lnTo>
                  <a:pt x="0" y="0"/>
                </a:lnTo>
                <a:lnTo>
                  <a:pt x="0" y="692404"/>
                </a:lnTo>
                <a:close/>
              </a:path>
            </a:pathLst>
          </a:custGeom>
          <a:solidFill>
            <a:srgbClr val="7DCEF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0" name="Google Shape;460;p41"/>
          <p:cNvSpPr/>
          <p:nvPr/>
        </p:nvSpPr>
        <p:spPr>
          <a:xfrm>
            <a:off x="3608196" y="42283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5" h="692785" extrusionOk="0">
                <a:moveTo>
                  <a:pt x="0" y="692404"/>
                </a:moveTo>
                <a:lnTo>
                  <a:pt x="692403" y="692404"/>
                </a:lnTo>
                <a:lnTo>
                  <a:pt x="692403" y="0"/>
                </a:lnTo>
                <a:lnTo>
                  <a:pt x="0" y="0"/>
                </a:lnTo>
                <a:lnTo>
                  <a:pt x="0" y="692404"/>
                </a:lnTo>
                <a:close/>
              </a:path>
            </a:pathLst>
          </a:custGeom>
          <a:solidFill>
            <a:srgbClr val="FF961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1" name="Google Shape;461;p41"/>
          <p:cNvSpPr/>
          <p:nvPr/>
        </p:nvSpPr>
        <p:spPr>
          <a:xfrm>
            <a:off x="6238621" y="4228338"/>
            <a:ext cx="692785" cy="692785"/>
          </a:xfrm>
          <a:custGeom>
            <a:avLst/>
            <a:gdLst/>
            <a:ahLst/>
            <a:cxnLst/>
            <a:rect l="l" t="t" r="r" b="b"/>
            <a:pathLst>
              <a:path w="692784" h="692785" extrusionOk="0">
                <a:moveTo>
                  <a:pt x="0" y="692404"/>
                </a:moveTo>
                <a:lnTo>
                  <a:pt x="692403" y="692404"/>
                </a:lnTo>
                <a:lnTo>
                  <a:pt x="692403" y="0"/>
                </a:lnTo>
                <a:lnTo>
                  <a:pt x="0" y="0"/>
                </a:lnTo>
                <a:lnTo>
                  <a:pt x="0" y="692404"/>
                </a:lnTo>
                <a:close/>
              </a:path>
            </a:pathLst>
          </a:custGeom>
          <a:solidFill>
            <a:srgbClr val="F1015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2" name="Google Shape;462;p41"/>
          <p:cNvSpPr/>
          <p:nvPr/>
        </p:nvSpPr>
        <p:spPr>
          <a:xfrm>
            <a:off x="3786378" y="2044954"/>
            <a:ext cx="335915" cy="335280"/>
          </a:xfrm>
          <a:custGeom>
            <a:avLst/>
            <a:gdLst/>
            <a:ahLst/>
            <a:cxnLst/>
            <a:rect l="l" t="t" r="r" b="b"/>
            <a:pathLst>
              <a:path w="335914" h="335280" extrusionOk="0">
                <a:moveTo>
                  <a:pt x="59817" y="109219"/>
                </a:moveTo>
                <a:lnTo>
                  <a:pt x="56769" y="109219"/>
                </a:lnTo>
                <a:lnTo>
                  <a:pt x="53594" y="110489"/>
                </a:lnTo>
                <a:lnTo>
                  <a:pt x="50546" y="111759"/>
                </a:lnTo>
                <a:lnTo>
                  <a:pt x="46989" y="111759"/>
                </a:lnTo>
                <a:lnTo>
                  <a:pt x="43942" y="114300"/>
                </a:lnTo>
                <a:lnTo>
                  <a:pt x="37846" y="118109"/>
                </a:lnTo>
                <a:lnTo>
                  <a:pt x="31750" y="123189"/>
                </a:lnTo>
                <a:lnTo>
                  <a:pt x="26035" y="128269"/>
                </a:lnTo>
                <a:lnTo>
                  <a:pt x="20447" y="134619"/>
                </a:lnTo>
                <a:lnTo>
                  <a:pt x="11302" y="147319"/>
                </a:lnTo>
                <a:lnTo>
                  <a:pt x="7747" y="153669"/>
                </a:lnTo>
                <a:lnTo>
                  <a:pt x="2159" y="162559"/>
                </a:lnTo>
                <a:lnTo>
                  <a:pt x="508" y="166369"/>
                </a:lnTo>
                <a:lnTo>
                  <a:pt x="0" y="167639"/>
                </a:lnTo>
                <a:lnTo>
                  <a:pt x="508" y="171450"/>
                </a:lnTo>
                <a:lnTo>
                  <a:pt x="1524" y="175259"/>
                </a:lnTo>
                <a:lnTo>
                  <a:pt x="3683" y="179069"/>
                </a:lnTo>
                <a:lnTo>
                  <a:pt x="6223" y="182879"/>
                </a:lnTo>
                <a:lnTo>
                  <a:pt x="18414" y="193039"/>
                </a:lnTo>
                <a:lnTo>
                  <a:pt x="29591" y="203200"/>
                </a:lnTo>
                <a:lnTo>
                  <a:pt x="39877" y="210819"/>
                </a:lnTo>
                <a:lnTo>
                  <a:pt x="48006" y="217169"/>
                </a:lnTo>
                <a:lnTo>
                  <a:pt x="53086" y="224789"/>
                </a:lnTo>
                <a:lnTo>
                  <a:pt x="54101" y="228600"/>
                </a:lnTo>
                <a:lnTo>
                  <a:pt x="54101" y="232409"/>
                </a:lnTo>
                <a:lnTo>
                  <a:pt x="29591" y="259079"/>
                </a:lnTo>
                <a:lnTo>
                  <a:pt x="25526" y="260350"/>
                </a:lnTo>
                <a:lnTo>
                  <a:pt x="20955" y="260350"/>
                </a:lnTo>
                <a:lnTo>
                  <a:pt x="16383" y="262889"/>
                </a:lnTo>
                <a:lnTo>
                  <a:pt x="0" y="288289"/>
                </a:lnTo>
                <a:lnTo>
                  <a:pt x="1016" y="297179"/>
                </a:lnTo>
                <a:lnTo>
                  <a:pt x="2539" y="302259"/>
                </a:lnTo>
                <a:lnTo>
                  <a:pt x="4699" y="306069"/>
                </a:lnTo>
                <a:lnTo>
                  <a:pt x="6731" y="309879"/>
                </a:lnTo>
                <a:lnTo>
                  <a:pt x="30225" y="331469"/>
                </a:lnTo>
                <a:lnTo>
                  <a:pt x="34289" y="334009"/>
                </a:lnTo>
                <a:lnTo>
                  <a:pt x="38862" y="335279"/>
                </a:lnTo>
                <a:lnTo>
                  <a:pt x="53086" y="335279"/>
                </a:lnTo>
                <a:lnTo>
                  <a:pt x="75564" y="311150"/>
                </a:lnTo>
                <a:lnTo>
                  <a:pt x="77088" y="306069"/>
                </a:lnTo>
                <a:lnTo>
                  <a:pt x="80645" y="297179"/>
                </a:lnTo>
                <a:lnTo>
                  <a:pt x="84327" y="293369"/>
                </a:lnTo>
                <a:lnTo>
                  <a:pt x="89916" y="289559"/>
                </a:lnTo>
                <a:lnTo>
                  <a:pt x="94996" y="284479"/>
                </a:lnTo>
                <a:lnTo>
                  <a:pt x="99568" y="283209"/>
                </a:lnTo>
                <a:lnTo>
                  <a:pt x="103632" y="281939"/>
                </a:lnTo>
                <a:lnTo>
                  <a:pt x="225679" y="281939"/>
                </a:lnTo>
                <a:lnTo>
                  <a:pt x="226187" y="279400"/>
                </a:lnTo>
                <a:lnTo>
                  <a:pt x="226187" y="276859"/>
                </a:lnTo>
                <a:lnTo>
                  <a:pt x="225679" y="273050"/>
                </a:lnTo>
                <a:lnTo>
                  <a:pt x="224662" y="269239"/>
                </a:lnTo>
                <a:lnTo>
                  <a:pt x="223138" y="266700"/>
                </a:lnTo>
                <a:lnTo>
                  <a:pt x="221107" y="262889"/>
                </a:lnTo>
                <a:lnTo>
                  <a:pt x="218567" y="260350"/>
                </a:lnTo>
                <a:lnTo>
                  <a:pt x="214375" y="257809"/>
                </a:lnTo>
                <a:lnTo>
                  <a:pt x="210312" y="255269"/>
                </a:lnTo>
                <a:lnTo>
                  <a:pt x="206248" y="254000"/>
                </a:lnTo>
                <a:lnTo>
                  <a:pt x="197104" y="251459"/>
                </a:lnTo>
                <a:lnTo>
                  <a:pt x="192532" y="248919"/>
                </a:lnTo>
                <a:lnTo>
                  <a:pt x="176657" y="223519"/>
                </a:lnTo>
                <a:lnTo>
                  <a:pt x="177164" y="219709"/>
                </a:lnTo>
                <a:lnTo>
                  <a:pt x="177673" y="214629"/>
                </a:lnTo>
                <a:lnTo>
                  <a:pt x="180721" y="207009"/>
                </a:lnTo>
                <a:lnTo>
                  <a:pt x="182752" y="203200"/>
                </a:lnTo>
                <a:lnTo>
                  <a:pt x="185293" y="198119"/>
                </a:lnTo>
                <a:lnTo>
                  <a:pt x="219583" y="176529"/>
                </a:lnTo>
                <a:lnTo>
                  <a:pt x="331787" y="176529"/>
                </a:lnTo>
                <a:lnTo>
                  <a:pt x="333883" y="172719"/>
                </a:lnTo>
                <a:lnTo>
                  <a:pt x="335407" y="170179"/>
                </a:lnTo>
                <a:lnTo>
                  <a:pt x="335914" y="167639"/>
                </a:lnTo>
                <a:lnTo>
                  <a:pt x="335407" y="163829"/>
                </a:lnTo>
                <a:lnTo>
                  <a:pt x="334391" y="160019"/>
                </a:lnTo>
                <a:lnTo>
                  <a:pt x="333713" y="158750"/>
                </a:lnTo>
                <a:lnTo>
                  <a:pt x="106680" y="158750"/>
                </a:lnTo>
                <a:lnTo>
                  <a:pt x="101600" y="157479"/>
                </a:lnTo>
                <a:lnTo>
                  <a:pt x="82169" y="129539"/>
                </a:lnTo>
                <a:lnTo>
                  <a:pt x="80645" y="125729"/>
                </a:lnTo>
                <a:lnTo>
                  <a:pt x="78612" y="121919"/>
                </a:lnTo>
                <a:lnTo>
                  <a:pt x="72517" y="114300"/>
                </a:lnTo>
                <a:lnTo>
                  <a:pt x="63373" y="110489"/>
                </a:lnTo>
                <a:lnTo>
                  <a:pt x="59817" y="109219"/>
                </a:lnTo>
                <a:close/>
              </a:path>
              <a:path w="335914" h="335280" extrusionOk="0">
                <a:moveTo>
                  <a:pt x="225679" y="281939"/>
                </a:moveTo>
                <a:lnTo>
                  <a:pt x="107696" y="281939"/>
                </a:lnTo>
                <a:lnTo>
                  <a:pt x="111379" y="283209"/>
                </a:lnTo>
                <a:lnTo>
                  <a:pt x="118491" y="288289"/>
                </a:lnTo>
                <a:lnTo>
                  <a:pt x="125602" y="295909"/>
                </a:lnTo>
                <a:lnTo>
                  <a:pt x="133223" y="306069"/>
                </a:lnTo>
                <a:lnTo>
                  <a:pt x="147574" y="323850"/>
                </a:lnTo>
                <a:lnTo>
                  <a:pt x="153162" y="330200"/>
                </a:lnTo>
                <a:lnTo>
                  <a:pt x="156210" y="332739"/>
                </a:lnTo>
                <a:lnTo>
                  <a:pt x="160274" y="334009"/>
                </a:lnTo>
                <a:lnTo>
                  <a:pt x="163957" y="335279"/>
                </a:lnTo>
                <a:lnTo>
                  <a:pt x="170052" y="335279"/>
                </a:lnTo>
                <a:lnTo>
                  <a:pt x="173100" y="334009"/>
                </a:lnTo>
                <a:lnTo>
                  <a:pt x="182752" y="327659"/>
                </a:lnTo>
                <a:lnTo>
                  <a:pt x="188341" y="325119"/>
                </a:lnTo>
                <a:lnTo>
                  <a:pt x="194563" y="320039"/>
                </a:lnTo>
                <a:lnTo>
                  <a:pt x="201168" y="314959"/>
                </a:lnTo>
                <a:lnTo>
                  <a:pt x="207263" y="309879"/>
                </a:lnTo>
                <a:lnTo>
                  <a:pt x="212851" y="304800"/>
                </a:lnTo>
                <a:lnTo>
                  <a:pt x="217932" y="298450"/>
                </a:lnTo>
                <a:lnTo>
                  <a:pt x="222123" y="292100"/>
                </a:lnTo>
                <a:lnTo>
                  <a:pt x="223647" y="289559"/>
                </a:lnTo>
                <a:lnTo>
                  <a:pt x="225679" y="281939"/>
                </a:lnTo>
                <a:close/>
              </a:path>
              <a:path w="335914" h="335280" extrusionOk="0">
                <a:moveTo>
                  <a:pt x="331787" y="176529"/>
                </a:moveTo>
                <a:lnTo>
                  <a:pt x="229235" y="176529"/>
                </a:lnTo>
                <a:lnTo>
                  <a:pt x="234314" y="179069"/>
                </a:lnTo>
                <a:lnTo>
                  <a:pt x="239395" y="180339"/>
                </a:lnTo>
                <a:lnTo>
                  <a:pt x="243586" y="184150"/>
                </a:lnTo>
                <a:lnTo>
                  <a:pt x="247142" y="187959"/>
                </a:lnTo>
                <a:lnTo>
                  <a:pt x="249682" y="193039"/>
                </a:lnTo>
                <a:lnTo>
                  <a:pt x="252730" y="201929"/>
                </a:lnTo>
                <a:lnTo>
                  <a:pt x="253746" y="205739"/>
                </a:lnTo>
                <a:lnTo>
                  <a:pt x="255270" y="210819"/>
                </a:lnTo>
                <a:lnTo>
                  <a:pt x="272669" y="226059"/>
                </a:lnTo>
                <a:lnTo>
                  <a:pt x="282321" y="226059"/>
                </a:lnTo>
                <a:lnTo>
                  <a:pt x="285369" y="224789"/>
                </a:lnTo>
                <a:lnTo>
                  <a:pt x="288925" y="223519"/>
                </a:lnTo>
                <a:lnTo>
                  <a:pt x="320039" y="194309"/>
                </a:lnTo>
                <a:lnTo>
                  <a:pt x="324738" y="187959"/>
                </a:lnTo>
                <a:lnTo>
                  <a:pt x="328295" y="182879"/>
                </a:lnTo>
                <a:lnTo>
                  <a:pt x="331787" y="176529"/>
                </a:lnTo>
                <a:close/>
              </a:path>
              <a:path w="335914" h="335280" extrusionOk="0">
                <a:moveTo>
                  <a:pt x="172085" y="0"/>
                </a:moveTo>
                <a:lnTo>
                  <a:pt x="165988" y="0"/>
                </a:lnTo>
                <a:lnTo>
                  <a:pt x="162941" y="2539"/>
                </a:lnTo>
                <a:lnTo>
                  <a:pt x="153162" y="7619"/>
                </a:lnTo>
                <a:lnTo>
                  <a:pt x="147574" y="11429"/>
                </a:lnTo>
                <a:lnTo>
                  <a:pt x="141477" y="16509"/>
                </a:lnTo>
                <a:lnTo>
                  <a:pt x="134747" y="20319"/>
                </a:lnTo>
                <a:lnTo>
                  <a:pt x="111379" y="50800"/>
                </a:lnTo>
                <a:lnTo>
                  <a:pt x="110236" y="53339"/>
                </a:lnTo>
                <a:lnTo>
                  <a:pt x="109855" y="57150"/>
                </a:lnTo>
                <a:lnTo>
                  <a:pt x="109855" y="59689"/>
                </a:lnTo>
                <a:lnTo>
                  <a:pt x="110236" y="63500"/>
                </a:lnTo>
                <a:lnTo>
                  <a:pt x="111379" y="66039"/>
                </a:lnTo>
                <a:lnTo>
                  <a:pt x="112902" y="69850"/>
                </a:lnTo>
                <a:lnTo>
                  <a:pt x="143510" y="86359"/>
                </a:lnTo>
                <a:lnTo>
                  <a:pt x="147574" y="88900"/>
                </a:lnTo>
                <a:lnTo>
                  <a:pt x="159258" y="111759"/>
                </a:lnTo>
                <a:lnTo>
                  <a:pt x="158750" y="116839"/>
                </a:lnTo>
                <a:lnTo>
                  <a:pt x="137413" y="151129"/>
                </a:lnTo>
                <a:lnTo>
                  <a:pt x="133731" y="152400"/>
                </a:lnTo>
                <a:lnTo>
                  <a:pt x="129667" y="154939"/>
                </a:lnTo>
                <a:lnTo>
                  <a:pt x="125602" y="156209"/>
                </a:lnTo>
                <a:lnTo>
                  <a:pt x="121031" y="158750"/>
                </a:lnTo>
                <a:lnTo>
                  <a:pt x="333713" y="158750"/>
                </a:lnTo>
                <a:lnTo>
                  <a:pt x="332359" y="156209"/>
                </a:lnTo>
                <a:lnTo>
                  <a:pt x="329819" y="153669"/>
                </a:lnTo>
                <a:lnTo>
                  <a:pt x="323723" y="147319"/>
                </a:lnTo>
                <a:lnTo>
                  <a:pt x="317500" y="142239"/>
                </a:lnTo>
                <a:lnTo>
                  <a:pt x="306324" y="133350"/>
                </a:lnTo>
                <a:lnTo>
                  <a:pt x="296037" y="125729"/>
                </a:lnTo>
                <a:lnTo>
                  <a:pt x="287909" y="118109"/>
                </a:lnTo>
                <a:lnTo>
                  <a:pt x="285369" y="114300"/>
                </a:lnTo>
                <a:lnTo>
                  <a:pt x="282829" y="111759"/>
                </a:lnTo>
                <a:lnTo>
                  <a:pt x="281813" y="107950"/>
                </a:lnTo>
                <a:lnTo>
                  <a:pt x="281813" y="104139"/>
                </a:lnTo>
                <a:lnTo>
                  <a:pt x="282829" y="99059"/>
                </a:lnTo>
                <a:lnTo>
                  <a:pt x="306324" y="77469"/>
                </a:lnTo>
                <a:lnTo>
                  <a:pt x="310388" y="76200"/>
                </a:lnTo>
                <a:lnTo>
                  <a:pt x="319532" y="73659"/>
                </a:lnTo>
                <a:lnTo>
                  <a:pt x="323723" y="69850"/>
                </a:lnTo>
                <a:lnTo>
                  <a:pt x="328295" y="67309"/>
                </a:lnTo>
                <a:lnTo>
                  <a:pt x="331850" y="62229"/>
                </a:lnTo>
                <a:lnTo>
                  <a:pt x="333883" y="58419"/>
                </a:lnTo>
                <a:lnTo>
                  <a:pt x="335026" y="54609"/>
                </a:lnTo>
                <a:lnTo>
                  <a:pt x="228219" y="54609"/>
                </a:lnTo>
                <a:lnTo>
                  <a:pt x="224662" y="53339"/>
                </a:lnTo>
                <a:lnTo>
                  <a:pt x="217550" y="48259"/>
                </a:lnTo>
                <a:lnTo>
                  <a:pt x="213868" y="44450"/>
                </a:lnTo>
                <a:lnTo>
                  <a:pt x="210312" y="39369"/>
                </a:lnTo>
                <a:lnTo>
                  <a:pt x="202692" y="29209"/>
                </a:lnTo>
                <a:lnTo>
                  <a:pt x="193548" y="17779"/>
                </a:lnTo>
                <a:lnTo>
                  <a:pt x="188341" y="12700"/>
                </a:lnTo>
                <a:lnTo>
                  <a:pt x="182752" y="6350"/>
                </a:lnTo>
                <a:lnTo>
                  <a:pt x="179705" y="3809"/>
                </a:lnTo>
                <a:lnTo>
                  <a:pt x="175641" y="1269"/>
                </a:lnTo>
                <a:lnTo>
                  <a:pt x="172085" y="0"/>
                </a:lnTo>
                <a:close/>
              </a:path>
              <a:path w="335914" h="335280" extrusionOk="0">
                <a:moveTo>
                  <a:pt x="292988" y="0"/>
                </a:moveTo>
                <a:lnTo>
                  <a:pt x="282829" y="0"/>
                </a:lnTo>
                <a:lnTo>
                  <a:pt x="277749" y="2539"/>
                </a:lnTo>
                <a:lnTo>
                  <a:pt x="273176" y="3809"/>
                </a:lnTo>
                <a:lnTo>
                  <a:pt x="260350" y="25400"/>
                </a:lnTo>
                <a:lnTo>
                  <a:pt x="258825" y="29209"/>
                </a:lnTo>
                <a:lnTo>
                  <a:pt x="232283" y="54609"/>
                </a:lnTo>
                <a:lnTo>
                  <a:pt x="335026" y="54609"/>
                </a:lnTo>
                <a:lnTo>
                  <a:pt x="335407" y="53339"/>
                </a:lnTo>
                <a:lnTo>
                  <a:pt x="335914" y="46989"/>
                </a:lnTo>
                <a:lnTo>
                  <a:pt x="334899" y="38100"/>
                </a:lnTo>
                <a:lnTo>
                  <a:pt x="321056" y="15239"/>
                </a:lnTo>
                <a:lnTo>
                  <a:pt x="317500" y="11429"/>
                </a:lnTo>
                <a:lnTo>
                  <a:pt x="313944" y="8889"/>
                </a:lnTo>
                <a:lnTo>
                  <a:pt x="305816" y="3809"/>
                </a:lnTo>
                <a:lnTo>
                  <a:pt x="301751" y="2539"/>
                </a:lnTo>
                <a:lnTo>
                  <a:pt x="297180" y="1269"/>
                </a:lnTo>
                <a:lnTo>
                  <a:pt x="29298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3" name="Google Shape;463;p41"/>
          <p:cNvSpPr/>
          <p:nvPr/>
        </p:nvSpPr>
        <p:spPr>
          <a:xfrm>
            <a:off x="6399657" y="2085467"/>
            <a:ext cx="316230" cy="316230"/>
          </a:xfrm>
          <a:custGeom>
            <a:avLst/>
            <a:gdLst/>
            <a:ahLst/>
            <a:cxnLst/>
            <a:rect l="l" t="t" r="r" b="b"/>
            <a:pathLst>
              <a:path w="316229" h="316230" extrusionOk="0">
                <a:moveTo>
                  <a:pt x="158241" y="0"/>
                </a:moveTo>
                <a:lnTo>
                  <a:pt x="149987" y="0"/>
                </a:lnTo>
                <a:lnTo>
                  <a:pt x="126491" y="3048"/>
                </a:lnTo>
                <a:lnTo>
                  <a:pt x="89788" y="15240"/>
                </a:lnTo>
                <a:lnTo>
                  <a:pt x="57657" y="36195"/>
                </a:lnTo>
                <a:lnTo>
                  <a:pt x="52069" y="40767"/>
                </a:lnTo>
                <a:lnTo>
                  <a:pt x="22859" y="75946"/>
                </a:lnTo>
                <a:lnTo>
                  <a:pt x="19303" y="82677"/>
                </a:lnTo>
                <a:lnTo>
                  <a:pt x="15747" y="89281"/>
                </a:lnTo>
                <a:lnTo>
                  <a:pt x="2031" y="133731"/>
                </a:lnTo>
                <a:lnTo>
                  <a:pt x="507" y="149479"/>
                </a:lnTo>
                <a:lnTo>
                  <a:pt x="0" y="157734"/>
                </a:lnTo>
                <a:lnTo>
                  <a:pt x="507" y="165862"/>
                </a:lnTo>
                <a:lnTo>
                  <a:pt x="888" y="173990"/>
                </a:lnTo>
                <a:lnTo>
                  <a:pt x="2031" y="181610"/>
                </a:lnTo>
                <a:lnTo>
                  <a:pt x="12700" y="219456"/>
                </a:lnTo>
                <a:lnTo>
                  <a:pt x="36194" y="258191"/>
                </a:lnTo>
                <a:lnTo>
                  <a:pt x="52069" y="274574"/>
                </a:lnTo>
                <a:lnTo>
                  <a:pt x="57657" y="279654"/>
                </a:lnTo>
                <a:lnTo>
                  <a:pt x="63753" y="284225"/>
                </a:lnTo>
                <a:lnTo>
                  <a:pt x="69850" y="288925"/>
                </a:lnTo>
                <a:lnTo>
                  <a:pt x="76453" y="292988"/>
                </a:lnTo>
                <a:lnTo>
                  <a:pt x="83184" y="296545"/>
                </a:lnTo>
                <a:lnTo>
                  <a:pt x="89788" y="300100"/>
                </a:lnTo>
                <a:lnTo>
                  <a:pt x="104012" y="306197"/>
                </a:lnTo>
                <a:lnTo>
                  <a:pt x="141859" y="314833"/>
                </a:lnTo>
                <a:lnTo>
                  <a:pt x="158241" y="315849"/>
                </a:lnTo>
                <a:lnTo>
                  <a:pt x="166369" y="315468"/>
                </a:lnTo>
                <a:lnTo>
                  <a:pt x="205104" y="308737"/>
                </a:lnTo>
                <a:lnTo>
                  <a:pt x="246507" y="288925"/>
                </a:lnTo>
                <a:lnTo>
                  <a:pt x="252602" y="284225"/>
                </a:lnTo>
                <a:lnTo>
                  <a:pt x="258698" y="279654"/>
                </a:lnTo>
                <a:lnTo>
                  <a:pt x="263842" y="275082"/>
                </a:lnTo>
                <a:lnTo>
                  <a:pt x="158241" y="275082"/>
                </a:lnTo>
                <a:lnTo>
                  <a:pt x="145922" y="274574"/>
                </a:lnTo>
                <a:lnTo>
                  <a:pt x="102488" y="260731"/>
                </a:lnTo>
                <a:lnTo>
                  <a:pt x="67817" y="232156"/>
                </a:lnTo>
                <a:lnTo>
                  <a:pt x="46354" y="192405"/>
                </a:lnTo>
                <a:lnTo>
                  <a:pt x="40766" y="157734"/>
                </a:lnTo>
                <a:lnTo>
                  <a:pt x="41782" y="145923"/>
                </a:lnTo>
                <a:lnTo>
                  <a:pt x="55117" y="101981"/>
                </a:lnTo>
                <a:lnTo>
                  <a:pt x="83692" y="67310"/>
                </a:lnTo>
                <a:lnTo>
                  <a:pt x="123443" y="45847"/>
                </a:lnTo>
                <a:lnTo>
                  <a:pt x="158241" y="40767"/>
                </a:lnTo>
                <a:lnTo>
                  <a:pt x="246442" y="40767"/>
                </a:lnTo>
                <a:lnTo>
                  <a:pt x="249554" y="37719"/>
                </a:lnTo>
                <a:lnTo>
                  <a:pt x="216915" y="11175"/>
                </a:lnTo>
                <a:lnTo>
                  <a:pt x="170434" y="508"/>
                </a:lnTo>
                <a:lnTo>
                  <a:pt x="158241" y="0"/>
                </a:lnTo>
                <a:close/>
              </a:path>
              <a:path w="316229" h="316230" extrusionOk="0">
                <a:moveTo>
                  <a:pt x="281177" y="63754"/>
                </a:moveTo>
                <a:lnTo>
                  <a:pt x="254126" y="90805"/>
                </a:lnTo>
                <a:lnTo>
                  <a:pt x="258698" y="97917"/>
                </a:lnTo>
                <a:lnTo>
                  <a:pt x="262763" y="105663"/>
                </a:lnTo>
                <a:lnTo>
                  <a:pt x="275082" y="148462"/>
                </a:lnTo>
                <a:lnTo>
                  <a:pt x="275082" y="157734"/>
                </a:lnTo>
                <a:lnTo>
                  <a:pt x="265938" y="203581"/>
                </a:lnTo>
                <a:lnTo>
                  <a:pt x="240918" y="240411"/>
                </a:lnTo>
                <a:lnTo>
                  <a:pt x="203581" y="265938"/>
                </a:lnTo>
                <a:lnTo>
                  <a:pt x="158241" y="275082"/>
                </a:lnTo>
                <a:lnTo>
                  <a:pt x="263842" y="275082"/>
                </a:lnTo>
                <a:lnTo>
                  <a:pt x="292862" y="239903"/>
                </a:lnTo>
                <a:lnTo>
                  <a:pt x="308737" y="204597"/>
                </a:lnTo>
                <a:lnTo>
                  <a:pt x="311276" y="197485"/>
                </a:lnTo>
                <a:lnTo>
                  <a:pt x="312800" y="189865"/>
                </a:lnTo>
                <a:lnTo>
                  <a:pt x="314324" y="181610"/>
                </a:lnTo>
                <a:lnTo>
                  <a:pt x="315340" y="173990"/>
                </a:lnTo>
                <a:lnTo>
                  <a:pt x="315848" y="165862"/>
                </a:lnTo>
                <a:lnTo>
                  <a:pt x="315848" y="157734"/>
                </a:lnTo>
                <a:lnTo>
                  <a:pt x="311276" y="119887"/>
                </a:lnTo>
                <a:lnTo>
                  <a:pt x="292481" y="74930"/>
                </a:lnTo>
                <a:lnTo>
                  <a:pt x="285241" y="64770"/>
                </a:lnTo>
                <a:lnTo>
                  <a:pt x="281177" y="63754"/>
                </a:lnTo>
                <a:close/>
              </a:path>
              <a:path w="316229" h="316230" extrusionOk="0">
                <a:moveTo>
                  <a:pt x="246442" y="40767"/>
                </a:moveTo>
                <a:lnTo>
                  <a:pt x="158241" y="40767"/>
                </a:lnTo>
                <a:lnTo>
                  <a:pt x="167386" y="41275"/>
                </a:lnTo>
                <a:lnTo>
                  <a:pt x="176529" y="42291"/>
                </a:lnTo>
                <a:lnTo>
                  <a:pt x="217932" y="57150"/>
                </a:lnTo>
                <a:lnTo>
                  <a:pt x="225043" y="61722"/>
                </a:lnTo>
                <a:lnTo>
                  <a:pt x="246442" y="407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4" name="Google Shape;464;p41"/>
          <p:cNvSpPr/>
          <p:nvPr/>
        </p:nvSpPr>
        <p:spPr>
          <a:xfrm>
            <a:off x="6481317" y="2167127"/>
            <a:ext cx="153035" cy="153035"/>
          </a:xfrm>
          <a:custGeom>
            <a:avLst/>
            <a:gdLst/>
            <a:ahLst/>
            <a:cxnLst/>
            <a:rect l="l" t="t" r="r" b="b"/>
            <a:pathLst>
              <a:path w="153034" h="153035" extrusionOk="0">
                <a:moveTo>
                  <a:pt x="81661" y="0"/>
                </a:moveTo>
                <a:lnTo>
                  <a:pt x="76581" y="0"/>
                </a:lnTo>
                <a:lnTo>
                  <a:pt x="68834" y="508"/>
                </a:lnTo>
                <a:lnTo>
                  <a:pt x="28066" y="17272"/>
                </a:lnTo>
                <a:lnTo>
                  <a:pt x="3556" y="53594"/>
                </a:lnTo>
                <a:lnTo>
                  <a:pt x="0" y="76073"/>
                </a:lnTo>
                <a:lnTo>
                  <a:pt x="508" y="84200"/>
                </a:lnTo>
                <a:lnTo>
                  <a:pt x="17272" y="124460"/>
                </a:lnTo>
                <a:lnTo>
                  <a:pt x="53593" y="148971"/>
                </a:lnTo>
                <a:lnTo>
                  <a:pt x="76581" y="152526"/>
                </a:lnTo>
                <a:lnTo>
                  <a:pt x="84201" y="152019"/>
                </a:lnTo>
                <a:lnTo>
                  <a:pt x="124967" y="135255"/>
                </a:lnTo>
                <a:lnTo>
                  <a:pt x="135255" y="124460"/>
                </a:lnTo>
                <a:lnTo>
                  <a:pt x="139827" y="118872"/>
                </a:lnTo>
                <a:lnTo>
                  <a:pt x="143383" y="112775"/>
                </a:lnTo>
                <a:lnTo>
                  <a:pt x="143930" y="111760"/>
                </a:lnTo>
                <a:lnTo>
                  <a:pt x="72898" y="111760"/>
                </a:lnTo>
                <a:lnTo>
                  <a:pt x="69341" y="110744"/>
                </a:lnTo>
                <a:lnTo>
                  <a:pt x="65786" y="110236"/>
                </a:lnTo>
                <a:lnTo>
                  <a:pt x="62737" y="108712"/>
                </a:lnTo>
                <a:lnTo>
                  <a:pt x="59689" y="107696"/>
                </a:lnTo>
                <a:lnTo>
                  <a:pt x="40766" y="76073"/>
                </a:lnTo>
                <a:lnTo>
                  <a:pt x="41867" y="68325"/>
                </a:lnTo>
                <a:lnTo>
                  <a:pt x="69341" y="41275"/>
                </a:lnTo>
                <a:lnTo>
                  <a:pt x="72898" y="40767"/>
                </a:lnTo>
                <a:lnTo>
                  <a:pt x="83176" y="40767"/>
                </a:lnTo>
                <a:lnTo>
                  <a:pt x="113791" y="9651"/>
                </a:lnTo>
                <a:lnTo>
                  <a:pt x="105663" y="5587"/>
                </a:lnTo>
                <a:lnTo>
                  <a:pt x="96392" y="2539"/>
                </a:lnTo>
                <a:lnTo>
                  <a:pt x="91312" y="1524"/>
                </a:lnTo>
                <a:lnTo>
                  <a:pt x="86740" y="508"/>
                </a:lnTo>
                <a:lnTo>
                  <a:pt x="81661" y="0"/>
                </a:lnTo>
                <a:close/>
              </a:path>
              <a:path w="153034" h="153035" extrusionOk="0">
                <a:moveTo>
                  <a:pt x="142875" y="38735"/>
                </a:moveTo>
                <a:lnTo>
                  <a:pt x="111252" y="69850"/>
                </a:lnTo>
                <a:lnTo>
                  <a:pt x="111760" y="76073"/>
                </a:lnTo>
                <a:lnTo>
                  <a:pt x="111760" y="79629"/>
                </a:lnTo>
                <a:lnTo>
                  <a:pt x="90297" y="108712"/>
                </a:lnTo>
                <a:lnTo>
                  <a:pt x="87249" y="110236"/>
                </a:lnTo>
                <a:lnTo>
                  <a:pt x="83692" y="110744"/>
                </a:lnTo>
                <a:lnTo>
                  <a:pt x="80137" y="111760"/>
                </a:lnTo>
                <a:lnTo>
                  <a:pt x="143930" y="111760"/>
                </a:lnTo>
                <a:lnTo>
                  <a:pt x="146938" y="106172"/>
                </a:lnTo>
                <a:lnTo>
                  <a:pt x="149479" y="98933"/>
                </a:lnTo>
                <a:lnTo>
                  <a:pt x="151003" y="91312"/>
                </a:lnTo>
                <a:lnTo>
                  <a:pt x="152527" y="84200"/>
                </a:lnTo>
                <a:lnTo>
                  <a:pt x="152414" y="69850"/>
                </a:lnTo>
                <a:lnTo>
                  <a:pt x="151968" y="65786"/>
                </a:lnTo>
                <a:lnTo>
                  <a:pt x="151511" y="61213"/>
                </a:lnTo>
                <a:lnTo>
                  <a:pt x="149987" y="56642"/>
                </a:lnTo>
                <a:lnTo>
                  <a:pt x="148971" y="52070"/>
                </a:lnTo>
                <a:lnTo>
                  <a:pt x="146938" y="47371"/>
                </a:lnTo>
                <a:lnTo>
                  <a:pt x="142875" y="38735"/>
                </a:lnTo>
                <a:close/>
              </a:path>
              <a:path w="153034" h="153035" extrusionOk="0">
                <a:moveTo>
                  <a:pt x="83176" y="40767"/>
                </a:moveTo>
                <a:lnTo>
                  <a:pt x="76581" y="40767"/>
                </a:lnTo>
                <a:lnTo>
                  <a:pt x="82677" y="41275"/>
                </a:lnTo>
                <a:lnTo>
                  <a:pt x="83176" y="4076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5" name="Google Shape;465;p41"/>
          <p:cNvSpPr/>
          <p:nvPr/>
        </p:nvSpPr>
        <p:spPr>
          <a:xfrm>
            <a:off x="6408292" y="2362073"/>
            <a:ext cx="62865" cy="59690"/>
          </a:xfrm>
          <a:custGeom>
            <a:avLst/>
            <a:gdLst/>
            <a:ahLst/>
            <a:cxnLst/>
            <a:rect l="l" t="t" r="r" b="b"/>
            <a:pathLst>
              <a:path w="62864" h="59689" extrusionOk="0">
                <a:moveTo>
                  <a:pt x="30607" y="0"/>
                </a:moveTo>
                <a:lnTo>
                  <a:pt x="3556" y="27559"/>
                </a:lnTo>
                <a:lnTo>
                  <a:pt x="0" y="38862"/>
                </a:lnTo>
                <a:lnTo>
                  <a:pt x="508" y="42925"/>
                </a:lnTo>
                <a:lnTo>
                  <a:pt x="20447" y="59181"/>
                </a:lnTo>
                <a:lnTo>
                  <a:pt x="24511" y="58674"/>
                </a:lnTo>
                <a:lnTo>
                  <a:pt x="59690" y="28575"/>
                </a:lnTo>
                <a:lnTo>
                  <a:pt x="62737" y="25018"/>
                </a:lnTo>
                <a:lnTo>
                  <a:pt x="54102" y="19430"/>
                </a:lnTo>
                <a:lnTo>
                  <a:pt x="45974" y="13207"/>
                </a:lnTo>
                <a:lnTo>
                  <a:pt x="37719" y="7112"/>
                </a:lnTo>
                <a:lnTo>
                  <a:pt x="3060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6" name="Google Shape;466;p41"/>
          <p:cNvSpPr/>
          <p:nvPr/>
        </p:nvSpPr>
        <p:spPr>
          <a:xfrm>
            <a:off x="6644640" y="2362073"/>
            <a:ext cx="62230" cy="59690"/>
          </a:xfrm>
          <a:custGeom>
            <a:avLst/>
            <a:gdLst/>
            <a:ahLst/>
            <a:cxnLst/>
            <a:rect l="l" t="t" r="r" b="b"/>
            <a:pathLst>
              <a:path w="62229" h="59689" extrusionOk="0">
                <a:moveTo>
                  <a:pt x="32130" y="0"/>
                </a:moveTo>
                <a:lnTo>
                  <a:pt x="24510" y="7112"/>
                </a:lnTo>
                <a:lnTo>
                  <a:pt x="16763" y="13207"/>
                </a:lnTo>
                <a:lnTo>
                  <a:pt x="8635" y="19430"/>
                </a:lnTo>
                <a:lnTo>
                  <a:pt x="0" y="25018"/>
                </a:lnTo>
                <a:lnTo>
                  <a:pt x="2539" y="28575"/>
                </a:lnTo>
                <a:lnTo>
                  <a:pt x="30606" y="55625"/>
                </a:lnTo>
                <a:lnTo>
                  <a:pt x="41782" y="59181"/>
                </a:lnTo>
                <a:lnTo>
                  <a:pt x="45974" y="58674"/>
                </a:lnTo>
                <a:lnTo>
                  <a:pt x="62229" y="42925"/>
                </a:lnTo>
                <a:lnTo>
                  <a:pt x="62229" y="34671"/>
                </a:lnTo>
                <a:lnTo>
                  <a:pt x="61213" y="31114"/>
                </a:lnTo>
                <a:lnTo>
                  <a:pt x="59181" y="27559"/>
                </a:lnTo>
                <a:lnTo>
                  <a:pt x="56641" y="24511"/>
                </a:lnTo>
                <a:lnTo>
                  <a:pt x="321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7" name="Google Shape;467;p41"/>
          <p:cNvSpPr/>
          <p:nvPr/>
        </p:nvSpPr>
        <p:spPr>
          <a:xfrm>
            <a:off x="6547611" y="2039492"/>
            <a:ext cx="210820" cy="213995"/>
          </a:xfrm>
          <a:custGeom>
            <a:avLst/>
            <a:gdLst/>
            <a:ahLst/>
            <a:cxnLst/>
            <a:rect l="l" t="t" r="r" b="b"/>
            <a:pathLst>
              <a:path w="210820" h="213994" extrusionOk="0">
                <a:moveTo>
                  <a:pt x="155194" y="0"/>
                </a:moveTo>
                <a:lnTo>
                  <a:pt x="153670" y="0"/>
                </a:lnTo>
                <a:lnTo>
                  <a:pt x="151638" y="508"/>
                </a:lnTo>
                <a:lnTo>
                  <a:pt x="113792" y="36703"/>
                </a:lnTo>
                <a:lnTo>
                  <a:pt x="107188" y="53086"/>
                </a:lnTo>
                <a:lnTo>
                  <a:pt x="107188" y="58674"/>
                </a:lnTo>
                <a:lnTo>
                  <a:pt x="111760" y="83185"/>
                </a:lnTo>
                <a:lnTo>
                  <a:pt x="112776" y="86741"/>
                </a:lnTo>
                <a:lnTo>
                  <a:pt x="1524" y="197993"/>
                </a:lnTo>
                <a:lnTo>
                  <a:pt x="508" y="200025"/>
                </a:lnTo>
                <a:lnTo>
                  <a:pt x="0" y="202184"/>
                </a:lnTo>
                <a:lnTo>
                  <a:pt x="0" y="205740"/>
                </a:lnTo>
                <a:lnTo>
                  <a:pt x="8128" y="213868"/>
                </a:lnTo>
                <a:lnTo>
                  <a:pt x="12192" y="213868"/>
                </a:lnTo>
                <a:lnTo>
                  <a:pt x="13843" y="213360"/>
                </a:lnTo>
                <a:lnTo>
                  <a:pt x="15875" y="212344"/>
                </a:lnTo>
                <a:lnTo>
                  <a:pt x="129667" y="99060"/>
                </a:lnTo>
                <a:lnTo>
                  <a:pt x="169222" y="99060"/>
                </a:lnTo>
                <a:lnTo>
                  <a:pt x="208788" y="60198"/>
                </a:lnTo>
                <a:lnTo>
                  <a:pt x="210312" y="56642"/>
                </a:lnTo>
                <a:lnTo>
                  <a:pt x="209804" y="54610"/>
                </a:lnTo>
                <a:lnTo>
                  <a:pt x="181737" y="46482"/>
                </a:lnTo>
                <a:lnTo>
                  <a:pt x="193548" y="34671"/>
                </a:lnTo>
                <a:lnTo>
                  <a:pt x="164846" y="34671"/>
                </a:lnTo>
                <a:lnTo>
                  <a:pt x="163830" y="31115"/>
                </a:lnTo>
                <a:lnTo>
                  <a:pt x="159258" y="6604"/>
                </a:lnTo>
                <a:lnTo>
                  <a:pt x="158750" y="4064"/>
                </a:lnTo>
                <a:lnTo>
                  <a:pt x="157734" y="2032"/>
                </a:lnTo>
                <a:lnTo>
                  <a:pt x="156718" y="1016"/>
                </a:lnTo>
                <a:lnTo>
                  <a:pt x="155194" y="0"/>
                </a:lnTo>
                <a:close/>
              </a:path>
              <a:path w="210820" h="213994" extrusionOk="0">
                <a:moveTo>
                  <a:pt x="169222" y="99060"/>
                </a:moveTo>
                <a:lnTo>
                  <a:pt x="129667" y="99060"/>
                </a:lnTo>
                <a:lnTo>
                  <a:pt x="151638" y="102616"/>
                </a:lnTo>
                <a:lnTo>
                  <a:pt x="154178" y="103124"/>
                </a:lnTo>
                <a:lnTo>
                  <a:pt x="157226" y="103124"/>
                </a:lnTo>
                <a:lnTo>
                  <a:pt x="159766" y="102616"/>
                </a:lnTo>
                <a:lnTo>
                  <a:pt x="165862" y="100584"/>
                </a:lnTo>
                <a:lnTo>
                  <a:pt x="168402" y="99568"/>
                </a:lnTo>
                <a:lnTo>
                  <a:pt x="169222" y="99060"/>
                </a:lnTo>
                <a:close/>
              </a:path>
              <a:path w="210820" h="213994" extrusionOk="0">
                <a:moveTo>
                  <a:pt x="197993" y="7620"/>
                </a:moveTo>
                <a:lnTo>
                  <a:pt x="193929" y="7620"/>
                </a:lnTo>
                <a:lnTo>
                  <a:pt x="192405" y="8128"/>
                </a:lnTo>
                <a:lnTo>
                  <a:pt x="190373" y="9144"/>
                </a:lnTo>
                <a:lnTo>
                  <a:pt x="164846" y="34671"/>
                </a:lnTo>
                <a:lnTo>
                  <a:pt x="193548" y="34671"/>
                </a:lnTo>
                <a:lnTo>
                  <a:pt x="204724" y="23495"/>
                </a:lnTo>
                <a:lnTo>
                  <a:pt x="205740" y="21462"/>
                </a:lnTo>
                <a:lnTo>
                  <a:pt x="206248" y="19939"/>
                </a:lnTo>
                <a:lnTo>
                  <a:pt x="206248" y="15748"/>
                </a:lnTo>
                <a:lnTo>
                  <a:pt x="197993" y="76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8" name="Google Shape;468;p41"/>
          <p:cNvSpPr/>
          <p:nvPr/>
        </p:nvSpPr>
        <p:spPr>
          <a:xfrm>
            <a:off x="1148257" y="4526407"/>
            <a:ext cx="82181" cy="184276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69" name="Google Shape;469;p41"/>
          <p:cNvSpPr/>
          <p:nvPr/>
        </p:nvSpPr>
        <p:spPr>
          <a:xfrm>
            <a:off x="1242682" y="4403344"/>
            <a:ext cx="257175" cy="325120"/>
          </a:xfrm>
          <a:custGeom>
            <a:avLst/>
            <a:gdLst/>
            <a:ahLst/>
            <a:cxnLst/>
            <a:rect l="l" t="t" r="r" b="b"/>
            <a:pathLst>
              <a:path w="257175" h="325120" extrusionOk="0">
                <a:moveTo>
                  <a:pt x="132219" y="0"/>
                </a:moveTo>
                <a:lnTo>
                  <a:pt x="104152" y="30606"/>
                </a:lnTo>
                <a:lnTo>
                  <a:pt x="100088" y="42417"/>
                </a:lnTo>
                <a:lnTo>
                  <a:pt x="84213" y="77088"/>
                </a:lnTo>
                <a:lnTo>
                  <a:pt x="52590" y="109727"/>
                </a:lnTo>
                <a:lnTo>
                  <a:pt x="30111" y="130174"/>
                </a:lnTo>
                <a:lnTo>
                  <a:pt x="0" y="130174"/>
                </a:lnTo>
                <a:lnTo>
                  <a:pt x="0" y="280796"/>
                </a:lnTo>
                <a:lnTo>
                  <a:pt x="31635" y="280796"/>
                </a:lnTo>
                <a:lnTo>
                  <a:pt x="41922" y="285876"/>
                </a:lnTo>
                <a:lnTo>
                  <a:pt x="56146" y="291972"/>
                </a:lnTo>
                <a:lnTo>
                  <a:pt x="95008" y="306831"/>
                </a:lnTo>
                <a:lnTo>
                  <a:pt x="139331" y="319023"/>
                </a:lnTo>
                <a:lnTo>
                  <a:pt x="149999" y="321563"/>
                </a:lnTo>
                <a:lnTo>
                  <a:pt x="160794" y="323214"/>
                </a:lnTo>
                <a:lnTo>
                  <a:pt x="170446" y="324103"/>
                </a:lnTo>
                <a:lnTo>
                  <a:pt x="180225" y="324738"/>
                </a:lnTo>
                <a:lnTo>
                  <a:pt x="196481" y="324738"/>
                </a:lnTo>
                <a:lnTo>
                  <a:pt x="205244" y="324103"/>
                </a:lnTo>
                <a:lnTo>
                  <a:pt x="213372" y="323214"/>
                </a:lnTo>
                <a:lnTo>
                  <a:pt x="220484" y="321055"/>
                </a:lnTo>
                <a:lnTo>
                  <a:pt x="224040" y="320039"/>
                </a:lnTo>
                <a:lnTo>
                  <a:pt x="234835" y="296036"/>
                </a:lnTo>
                <a:lnTo>
                  <a:pt x="234327" y="292480"/>
                </a:lnTo>
                <a:lnTo>
                  <a:pt x="233311" y="289432"/>
                </a:lnTo>
                <a:lnTo>
                  <a:pt x="231152" y="286384"/>
                </a:lnTo>
                <a:lnTo>
                  <a:pt x="228104" y="283844"/>
                </a:lnTo>
                <a:lnTo>
                  <a:pt x="230771" y="283336"/>
                </a:lnTo>
                <a:lnTo>
                  <a:pt x="243979" y="250697"/>
                </a:lnTo>
                <a:lnTo>
                  <a:pt x="243979" y="246125"/>
                </a:lnTo>
                <a:lnTo>
                  <a:pt x="243471" y="243585"/>
                </a:lnTo>
                <a:lnTo>
                  <a:pt x="242455" y="241426"/>
                </a:lnTo>
                <a:lnTo>
                  <a:pt x="239915" y="237870"/>
                </a:lnTo>
                <a:lnTo>
                  <a:pt x="236867" y="234822"/>
                </a:lnTo>
                <a:lnTo>
                  <a:pt x="239407" y="234314"/>
                </a:lnTo>
                <a:lnTo>
                  <a:pt x="251091" y="202183"/>
                </a:lnTo>
                <a:lnTo>
                  <a:pt x="251091" y="197103"/>
                </a:lnTo>
                <a:lnTo>
                  <a:pt x="243471" y="185800"/>
                </a:lnTo>
                <a:lnTo>
                  <a:pt x="245503" y="185292"/>
                </a:lnTo>
                <a:lnTo>
                  <a:pt x="256806" y="153161"/>
                </a:lnTo>
                <a:lnTo>
                  <a:pt x="256171" y="150621"/>
                </a:lnTo>
                <a:lnTo>
                  <a:pt x="255790" y="148081"/>
                </a:lnTo>
                <a:lnTo>
                  <a:pt x="254647" y="146049"/>
                </a:lnTo>
                <a:lnTo>
                  <a:pt x="253631" y="144017"/>
                </a:lnTo>
                <a:lnTo>
                  <a:pt x="252107" y="141985"/>
                </a:lnTo>
                <a:lnTo>
                  <a:pt x="206768" y="128142"/>
                </a:lnTo>
                <a:lnTo>
                  <a:pt x="132219" y="123062"/>
                </a:lnTo>
                <a:lnTo>
                  <a:pt x="135775" y="116966"/>
                </a:lnTo>
                <a:lnTo>
                  <a:pt x="147967" y="77088"/>
                </a:lnTo>
                <a:lnTo>
                  <a:pt x="152666" y="32130"/>
                </a:lnTo>
                <a:lnTo>
                  <a:pt x="152666" y="16890"/>
                </a:lnTo>
                <a:lnTo>
                  <a:pt x="136283" y="507"/>
                </a:lnTo>
                <a:lnTo>
                  <a:pt x="13221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0" name="Google Shape;470;p41"/>
          <p:cNvSpPr/>
          <p:nvPr/>
        </p:nvSpPr>
        <p:spPr>
          <a:xfrm>
            <a:off x="3740530" y="4407408"/>
            <a:ext cx="292735" cy="292735"/>
          </a:xfrm>
          <a:custGeom>
            <a:avLst/>
            <a:gdLst/>
            <a:ahLst/>
            <a:cxnLst/>
            <a:rect l="l" t="t" r="r" b="b"/>
            <a:pathLst>
              <a:path w="292735" h="292735" extrusionOk="0">
                <a:moveTo>
                  <a:pt x="198501" y="239395"/>
                </a:moveTo>
                <a:lnTo>
                  <a:pt x="93853" y="239395"/>
                </a:lnTo>
                <a:lnTo>
                  <a:pt x="99441" y="242062"/>
                </a:lnTo>
                <a:lnTo>
                  <a:pt x="105156" y="245110"/>
                </a:lnTo>
                <a:lnTo>
                  <a:pt x="117348" y="249174"/>
                </a:lnTo>
                <a:lnTo>
                  <a:pt x="120904" y="279273"/>
                </a:lnTo>
                <a:lnTo>
                  <a:pt x="121412" y="281813"/>
                </a:lnTo>
                <a:lnTo>
                  <a:pt x="133223" y="292481"/>
                </a:lnTo>
                <a:lnTo>
                  <a:pt x="158623" y="292481"/>
                </a:lnTo>
                <a:lnTo>
                  <a:pt x="174498" y="249174"/>
                </a:lnTo>
                <a:lnTo>
                  <a:pt x="186817" y="245110"/>
                </a:lnTo>
                <a:lnTo>
                  <a:pt x="192913" y="242062"/>
                </a:lnTo>
                <a:lnTo>
                  <a:pt x="198501" y="239395"/>
                </a:lnTo>
                <a:close/>
              </a:path>
              <a:path w="292735" h="292735" extrusionOk="0">
                <a:moveTo>
                  <a:pt x="62230" y="31750"/>
                </a:moveTo>
                <a:lnTo>
                  <a:pt x="57150" y="31750"/>
                </a:lnTo>
                <a:lnTo>
                  <a:pt x="54102" y="32766"/>
                </a:lnTo>
                <a:lnTo>
                  <a:pt x="52070" y="34290"/>
                </a:lnTo>
                <a:lnTo>
                  <a:pt x="49911" y="35814"/>
                </a:lnTo>
                <a:lnTo>
                  <a:pt x="33655" y="52070"/>
                </a:lnTo>
                <a:lnTo>
                  <a:pt x="32639" y="54737"/>
                </a:lnTo>
                <a:lnTo>
                  <a:pt x="31623" y="57277"/>
                </a:lnTo>
                <a:lnTo>
                  <a:pt x="31115" y="59817"/>
                </a:lnTo>
                <a:lnTo>
                  <a:pt x="31115" y="62865"/>
                </a:lnTo>
                <a:lnTo>
                  <a:pt x="31623" y="65405"/>
                </a:lnTo>
                <a:lnTo>
                  <a:pt x="32639" y="67945"/>
                </a:lnTo>
                <a:lnTo>
                  <a:pt x="34163" y="69977"/>
                </a:lnTo>
                <a:lnTo>
                  <a:pt x="53086" y="93980"/>
                </a:lnTo>
                <a:lnTo>
                  <a:pt x="49911" y="99568"/>
                </a:lnTo>
                <a:lnTo>
                  <a:pt x="47371" y="105664"/>
                </a:lnTo>
                <a:lnTo>
                  <a:pt x="45339" y="111887"/>
                </a:lnTo>
                <a:lnTo>
                  <a:pt x="43307" y="117983"/>
                </a:lnTo>
                <a:lnTo>
                  <a:pt x="5588" y="124587"/>
                </a:lnTo>
                <a:lnTo>
                  <a:pt x="0" y="133731"/>
                </a:lnTo>
                <a:lnTo>
                  <a:pt x="0" y="159258"/>
                </a:lnTo>
                <a:lnTo>
                  <a:pt x="1016" y="161798"/>
                </a:lnTo>
                <a:lnTo>
                  <a:pt x="2032" y="164465"/>
                </a:lnTo>
                <a:lnTo>
                  <a:pt x="43307" y="175133"/>
                </a:lnTo>
                <a:lnTo>
                  <a:pt x="45339" y="181229"/>
                </a:lnTo>
                <a:lnTo>
                  <a:pt x="47371" y="186817"/>
                </a:lnTo>
                <a:lnTo>
                  <a:pt x="49911" y="193040"/>
                </a:lnTo>
                <a:lnTo>
                  <a:pt x="53086" y="198628"/>
                </a:lnTo>
                <a:lnTo>
                  <a:pt x="34163" y="222631"/>
                </a:lnTo>
                <a:lnTo>
                  <a:pt x="32639" y="225171"/>
                </a:lnTo>
                <a:lnTo>
                  <a:pt x="31623" y="227711"/>
                </a:lnTo>
                <a:lnTo>
                  <a:pt x="31115" y="230251"/>
                </a:lnTo>
                <a:lnTo>
                  <a:pt x="31115" y="232791"/>
                </a:lnTo>
                <a:lnTo>
                  <a:pt x="31623" y="235331"/>
                </a:lnTo>
                <a:lnTo>
                  <a:pt x="32639" y="237871"/>
                </a:lnTo>
                <a:lnTo>
                  <a:pt x="33655" y="240538"/>
                </a:lnTo>
                <a:lnTo>
                  <a:pt x="59690" y="261366"/>
                </a:lnTo>
                <a:lnTo>
                  <a:pt x="62230" y="261366"/>
                </a:lnTo>
                <a:lnTo>
                  <a:pt x="69850" y="258318"/>
                </a:lnTo>
                <a:lnTo>
                  <a:pt x="93853" y="239395"/>
                </a:lnTo>
                <a:lnTo>
                  <a:pt x="258844" y="239395"/>
                </a:lnTo>
                <a:lnTo>
                  <a:pt x="259715" y="237871"/>
                </a:lnTo>
                <a:lnTo>
                  <a:pt x="260731" y="232791"/>
                </a:lnTo>
                <a:lnTo>
                  <a:pt x="260731" y="230251"/>
                </a:lnTo>
                <a:lnTo>
                  <a:pt x="260223" y="227711"/>
                </a:lnTo>
                <a:lnTo>
                  <a:pt x="259207" y="225171"/>
                </a:lnTo>
                <a:lnTo>
                  <a:pt x="257683" y="222631"/>
                </a:lnTo>
                <a:lnTo>
                  <a:pt x="238887" y="198628"/>
                </a:lnTo>
                <a:lnTo>
                  <a:pt x="241380" y="194056"/>
                </a:lnTo>
                <a:lnTo>
                  <a:pt x="145923" y="194056"/>
                </a:lnTo>
                <a:lnTo>
                  <a:pt x="136779" y="193040"/>
                </a:lnTo>
                <a:lnTo>
                  <a:pt x="132715" y="192024"/>
                </a:lnTo>
                <a:lnTo>
                  <a:pt x="128016" y="190500"/>
                </a:lnTo>
                <a:lnTo>
                  <a:pt x="123952" y="188341"/>
                </a:lnTo>
                <a:lnTo>
                  <a:pt x="119888" y="186309"/>
                </a:lnTo>
                <a:lnTo>
                  <a:pt x="99441" y="155194"/>
                </a:lnTo>
                <a:lnTo>
                  <a:pt x="98425" y="151130"/>
                </a:lnTo>
                <a:lnTo>
                  <a:pt x="98425" y="141986"/>
                </a:lnTo>
                <a:lnTo>
                  <a:pt x="99441" y="137414"/>
                </a:lnTo>
                <a:lnTo>
                  <a:pt x="100457" y="132715"/>
                </a:lnTo>
                <a:lnTo>
                  <a:pt x="128016" y="102108"/>
                </a:lnTo>
                <a:lnTo>
                  <a:pt x="145923" y="98552"/>
                </a:lnTo>
                <a:lnTo>
                  <a:pt x="241380" y="98552"/>
                </a:lnTo>
                <a:lnTo>
                  <a:pt x="238887" y="93980"/>
                </a:lnTo>
                <a:lnTo>
                  <a:pt x="257683" y="69977"/>
                </a:lnTo>
                <a:lnTo>
                  <a:pt x="259207" y="67945"/>
                </a:lnTo>
                <a:lnTo>
                  <a:pt x="260223" y="65405"/>
                </a:lnTo>
                <a:lnTo>
                  <a:pt x="260731" y="62865"/>
                </a:lnTo>
                <a:lnTo>
                  <a:pt x="260731" y="59817"/>
                </a:lnTo>
                <a:lnTo>
                  <a:pt x="259715" y="54737"/>
                </a:lnTo>
                <a:lnTo>
                  <a:pt x="259061" y="53594"/>
                </a:lnTo>
                <a:lnTo>
                  <a:pt x="93853" y="53594"/>
                </a:lnTo>
                <a:lnTo>
                  <a:pt x="69850" y="34798"/>
                </a:lnTo>
                <a:lnTo>
                  <a:pt x="67310" y="33274"/>
                </a:lnTo>
                <a:lnTo>
                  <a:pt x="64770" y="32258"/>
                </a:lnTo>
                <a:lnTo>
                  <a:pt x="62230" y="31750"/>
                </a:lnTo>
                <a:close/>
              </a:path>
              <a:path w="292735" h="292735" extrusionOk="0">
                <a:moveTo>
                  <a:pt x="258844" y="239395"/>
                </a:moveTo>
                <a:lnTo>
                  <a:pt x="198501" y="239395"/>
                </a:lnTo>
                <a:lnTo>
                  <a:pt x="222504" y="258318"/>
                </a:lnTo>
                <a:lnTo>
                  <a:pt x="224536" y="259334"/>
                </a:lnTo>
                <a:lnTo>
                  <a:pt x="229616" y="261366"/>
                </a:lnTo>
                <a:lnTo>
                  <a:pt x="232664" y="261366"/>
                </a:lnTo>
                <a:lnTo>
                  <a:pt x="258844" y="239395"/>
                </a:lnTo>
                <a:close/>
              </a:path>
              <a:path w="292735" h="292735" extrusionOk="0">
                <a:moveTo>
                  <a:pt x="241380" y="98552"/>
                </a:moveTo>
                <a:lnTo>
                  <a:pt x="145923" y="98552"/>
                </a:lnTo>
                <a:lnTo>
                  <a:pt x="155067" y="99568"/>
                </a:lnTo>
                <a:lnTo>
                  <a:pt x="159766" y="100584"/>
                </a:lnTo>
                <a:lnTo>
                  <a:pt x="190373" y="128651"/>
                </a:lnTo>
                <a:lnTo>
                  <a:pt x="193421" y="141986"/>
                </a:lnTo>
                <a:lnTo>
                  <a:pt x="193421" y="151130"/>
                </a:lnTo>
                <a:lnTo>
                  <a:pt x="172466" y="186309"/>
                </a:lnTo>
                <a:lnTo>
                  <a:pt x="145923" y="194056"/>
                </a:lnTo>
                <a:lnTo>
                  <a:pt x="241380" y="194056"/>
                </a:lnTo>
                <a:lnTo>
                  <a:pt x="241935" y="193040"/>
                </a:lnTo>
                <a:lnTo>
                  <a:pt x="244475" y="186817"/>
                </a:lnTo>
                <a:lnTo>
                  <a:pt x="247015" y="181229"/>
                </a:lnTo>
                <a:lnTo>
                  <a:pt x="248539" y="175133"/>
                </a:lnTo>
                <a:lnTo>
                  <a:pt x="279146" y="171577"/>
                </a:lnTo>
                <a:lnTo>
                  <a:pt x="281686" y="171069"/>
                </a:lnTo>
                <a:lnTo>
                  <a:pt x="292481" y="156210"/>
                </a:lnTo>
                <a:lnTo>
                  <a:pt x="292481" y="136398"/>
                </a:lnTo>
                <a:lnTo>
                  <a:pt x="291973" y="133731"/>
                </a:lnTo>
                <a:lnTo>
                  <a:pt x="291338" y="130683"/>
                </a:lnTo>
                <a:lnTo>
                  <a:pt x="289814" y="128651"/>
                </a:lnTo>
                <a:lnTo>
                  <a:pt x="288290" y="126111"/>
                </a:lnTo>
                <a:lnTo>
                  <a:pt x="284226" y="123063"/>
                </a:lnTo>
                <a:lnTo>
                  <a:pt x="279146" y="121031"/>
                </a:lnTo>
                <a:lnTo>
                  <a:pt x="248539" y="117983"/>
                </a:lnTo>
                <a:lnTo>
                  <a:pt x="247015" y="111887"/>
                </a:lnTo>
                <a:lnTo>
                  <a:pt x="244475" y="105664"/>
                </a:lnTo>
                <a:lnTo>
                  <a:pt x="241935" y="99568"/>
                </a:lnTo>
                <a:lnTo>
                  <a:pt x="241380" y="98552"/>
                </a:lnTo>
                <a:close/>
              </a:path>
              <a:path w="292735" h="292735" extrusionOk="0">
                <a:moveTo>
                  <a:pt x="156083" y="0"/>
                </a:moveTo>
                <a:lnTo>
                  <a:pt x="135763" y="0"/>
                </a:lnTo>
                <a:lnTo>
                  <a:pt x="130556" y="1016"/>
                </a:lnTo>
                <a:lnTo>
                  <a:pt x="117348" y="43434"/>
                </a:lnTo>
                <a:lnTo>
                  <a:pt x="111252" y="45466"/>
                </a:lnTo>
                <a:lnTo>
                  <a:pt x="105156" y="48006"/>
                </a:lnTo>
                <a:lnTo>
                  <a:pt x="99441" y="50546"/>
                </a:lnTo>
                <a:lnTo>
                  <a:pt x="93853" y="53594"/>
                </a:lnTo>
                <a:lnTo>
                  <a:pt x="198501" y="53594"/>
                </a:lnTo>
                <a:lnTo>
                  <a:pt x="192913" y="50546"/>
                </a:lnTo>
                <a:lnTo>
                  <a:pt x="180594" y="45466"/>
                </a:lnTo>
                <a:lnTo>
                  <a:pt x="174498" y="43434"/>
                </a:lnTo>
                <a:lnTo>
                  <a:pt x="170942" y="13335"/>
                </a:lnTo>
                <a:lnTo>
                  <a:pt x="170434" y="10795"/>
                </a:lnTo>
                <a:lnTo>
                  <a:pt x="169418" y="8255"/>
                </a:lnTo>
                <a:lnTo>
                  <a:pt x="166370" y="4191"/>
                </a:lnTo>
                <a:lnTo>
                  <a:pt x="163830" y="2540"/>
                </a:lnTo>
                <a:lnTo>
                  <a:pt x="161798" y="1016"/>
                </a:lnTo>
                <a:lnTo>
                  <a:pt x="158623" y="508"/>
                </a:lnTo>
                <a:lnTo>
                  <a:pt x="156083" y="0"/>
                </a:lnTo>
                <a:close/>
              </a:path>
              <a:path w="292735" h="292735" extrusionOk="0">
                <a:moveTo>
                  <a:pt x="235204" y="31750"/>
                </a:moveTo>
                <a:lnTo>
                  <a:pt x="229616" y="31750"/>
                </a:lnTo>
                <a:lnTo>
                  <a:pt x="227076" y="32258"/>
                </a:lnTo>
                <a:lnTo>
                  <a:pt x="224536" y="33274"/>
                </a:lnTo>
                <a:lnTo>
                  <a:pt x="222504" y="34798"/>
                </a:lnTo>
                <a:lnTo>
                  <a:pt x="198501" y="53594"/>
                </a:lnTo>
                <a:lnTo>
                  <a:pt x="259061" y="53594"/>
                </a:lnTo>
                <a:lnTo>
                  <a:pt x="235204" y="3175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1" name="Google Shape;471;p41"/>
          <p:cNvSpPr/>
          <p:nvPr/>
        </p:nvSpPr>
        <p:spPr>
          <a:xfrm>
            <a:off x="4001770" y="4557521"/>
            <a:ext cx="166496" cy="166369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2" name="Google Shape;472;p41"/>
          <p:cNvSpPr/>
          <p:nvPr/>
        </p:nvSpPr>
        <p:spPr>
          <a:xfrm>
            <a:off x="1138516" y="2045080"/>
            <a:ext cx="370840" cy="370840"/>
          </a:xfrm>
          <a:custGeom>
            <a:avLst/>
            <a:gdLst/>
            <a:ahLst/>
            <a:cxnLst/>
            <a:rect l="l" t="t" r="r" b="b"/>
            <a:pathLst>
              <a:path w="370840" h="370839" extrusionOk="0">
                <a:moveTo>
                  <a:pt x="240449" y="316484"/>
                </a:moveTo>
                <a:lnTo>
                  <a:pt x="178600" y="316484"/>
                </a:lnTo>
                <a:lnTo>
                  <a:pt x="228638" y="367030"/>
                </a:lnTo>
                <a:lnTo>
                  <a:pt x="231305" y="369062"/>
                </a:lnTo>
                <a:lnTo>
                  <a:pt x="233337" y="370078"/>
                </a:lnTo>
                <a:lnTo>
                  <a:pt x="235369" y="370586"/>
                </a:lnTo>
                <a:lnTo>
                  <a:pt x="236893" y="370586"/>
                </a:lnTo>
                <a:lnTo>
                  <a:pt x="238417" y="369570"/>
                </a:lnTo>
                <a:lnTo>
                  <a:pt x="239433" y="367538"/>
                </a:lnTo>
                <a:lnTo>
                  <a:pt x="239941" y="365506"/>
                </a:lnTo>
                <a:lnTo>
                  <a:pt x="240449" y="362458"/>
                </a:lnTo>
                <a:lnTo>
                  <a:pt x="240449" y="316484"/>
                </a:lnTo>
                <a:close/>
              </a:path>
              <a:path w="370840" h="370839" extrusionOk="0">
                <a:moveTo>
                  <a:pt x="320078" y="0"/>
                </a:moveTo>
                <a:lnTo>
                  <a:pt x="309791" y="0"/>
                </a:lnTo>
                <a:lnTo>
                  <a:pt x="287439" y="1016"/>
                </a:lnTo>
                <a:lnTo>
                  <a:pt x="276136" y="2540"/>
                </a:lnTo>
                <a:lnTo>
                  <a:pt x="254165" y="7620"/>
                </a:lnTo>
                <a:lnTo>
                  <a:pt x="244005" y="11176"/>
                </a:lnTo>
                <a:lnTo>
                  <a:pt x="234861" y="15875"/>
                </a:lnTo>
                <a:lnTo>
                  <a:pt x="230162" y="17907"/>
                </a:lnTo>
                <a:lnTo>
                  <a:pt x="226606" y="20955"/>
                </a:lnTo>
                <a:lnTo>
                  <a:pt x="222542" y="23495"/>
                </a:lnTo>
                <a:lnTo>
                  <a:pt x="115874" y="130175"/>
                </a:lnTo>
                <a:lnTo>
                  <a:pt x="8178" y="130175"/>
                </a:lnTo>
                <a:lnTo>
                  <a:pt x="5130" y="130683"/>
                </a:lnTo>
                <a:lnTo>
                  <a:pt x="3073" y="131191"/>
                </a:lnTo>
                <a:lnTo>
                  <a:pt x="1028" y="132207"/>
                </a:lnTo>
                <a:lnTo>
                  <a:pt x="0" y="133731"/>
                </a:lnTo>
                <a:lnTo>
                  <a:pt x="0" y="135255"/>
                </a:lnTo>
                <a:lnTo>
                  <a:pt x="533" y="137287"/>
                </a:lnTo>
                <a:lnTo>
                  <a:pt x="1549" y="139319"/>
                </a:lnTo>
                <a:lnTo>
                  <a:pt x="3581" y="141859"/>
                </a:lnTo>
                <a:lnTo>
                  <a:pt x="54114" y="191897"/>
                </a:lnTo>
                <a:lnTo>
                  <a:pt x="47485" y="198628"/>
                </a:lnTo>
                <a:lnTo>
                  <a:pt x="11747" y="209296"/>
                </a:lnTo>
                <a:lnTo>
                  <a:pt x="11747" y="211328"/>
                </a:lnTo>
                <a:lnTo>
                  <a:pt x="152057" y="355219"/>
                </a:lnTo>
                <a:lnTo>
                  <a:pt x="159296" y="358902"/>
                </a:lnTo>
                <a:lnTo>
                  <a:pt x="161328" y="358902"/>
                </a:lnTo>
                <a:lnTo>
                  <a:pt x="171996" y="323088"/>
                </a:lnTo>
                <a:lnTo>
                  <a:pt x="178600" y="316484"/>
                </a:lnTo>
                <a:lnTo>
                  <a:pt x="240449" y="316484"/>
                </a:lnTo>
                <a:lnTo>
                  <a:pt x="240449" y="258826"/>
                </a:lnTo>
                <a:lnTo>
                  <a:pt x="119976" y="258826"/>
                </a:lnTo>
                <a:lnTo>
                  <a:pt x="117919" y="258318"/>
                </a:lnTo>
                <a:lnTo>
                  <a:pt x="116395" y="257302"/>
                </a:lnTo>
                <a:lnTo>
                  <a:pt x="113322" y="254254"/>
                </a:lnTo>
                <a:lnTo>
                  <a:pt x="112306" y="252730"/>
                </a:lnTo>
                <a:lnTo>
                  <a:pt x="111798" y="250698"/>
                </a:lnTo>
                <a:lnTo>
                  <a:pt x="111798" y="246507"/>
                </a:lnTo>
                <a:lnTo>
                  <a:pt x="112306" y="244475"/>
                </a:lnTo>
                <a:lnTo>
                  <a:pt x="113322" y="242951"/>
                </a:lnTo>
                <a:lnTo>
                  <a:pt x="114871" y="241427"/>
                </a:lnTo>
                <a:lnTo>
                  <a:pt x="167932" y="188341"/>
                </a:lnTo>
                <a:lnTo>
                  <a:pt x="170980" y="186309"/>
                </a:lnTo>
                <a:lnTo>
                  <a:pt x="175044" y="185293"/>
                </a:lnTo>
                <a:lnTo>
                  <a:pt x="309918" y="185293"/>
                </a:lnTo>
                <a:lnTo>
                  <a:pt x="336969" y="158242"/>
                </a:lnTo>
                <a:lnTo>
                  <a:pt x="269024" y="158242"/>
                </a:lnTo>
                <a:lnTo>
                  <a:pt x="265976" y="157734"/>
                </a:lnTo>
                <a:lnTo>
                  <a:pt x="217462" y="112776"/>
                </a:lnTo>
                <a:lnTo>
                  <a:pt x="212382" y="101600"/>
                </a:lnTo>
                <a:lnTo>
                  <a:pt x="212890" y="98044"/>
                </a:lnTo>
                <a:lnTo>
                  <a:pt x="240957" y="66421"/>
                </a:lnTo>
                <a:lnTo>
                  <a:pt x="248577" y="61722"/>
                </a:lnTo>
                <a:lnTo>
                  <a:pt x="252133" y="59690"/>
                </a:lnTo>
                <a:lnTo>
                  <a:pt x="256324" y="58166"/>
                </a:lnTo>
                <a:lnTo>
                  <a:pt x="260896" y="57150"/>
                </a:lnTo>
                <a:lnTo>
                  <a:pt x="264960" y="56642"/>
                </a:lnTo>
                <a:lnTo>
                  <a:pt x="370624" y="56642"/>
                </a:lnTo>
                <a:lnTo>
                  <a:pt x="370624" y="50546"/>
                </a:lnTo>
                <a:lnTo>
                  <a:pt x="364020" y="12192"/>
                </a:lnTo>
                <a:lnTo>
                  <a:pt x="361353" y="9144"/>
                </a:lnTo>
                <a:lnTo>
                  <a:pt x="360337" y="8128"/>
                </a:lnTo>
                <a:lnTo>
                  <a:pt x="329730" y="508"/>
                </a:lnTo>
                <a:lnTo>
                  <a:pt x="320078" y="0"/>
                </a:lnTo>
                <a:close/>
              </a:path>
              <a:path w="370840" h="370839" extrusionOk="0">
                <a:moveTo>
                  <a:pt x="309918" y="185293"/>
                </a:moveTo>
                <a:lnTo>
                  <a:pt x="175044" y="185293"/>
                </a:lnTo>
                <a:lnTo>
                  <a:pt x="177076" y="185801"/>
                </a:lnTo>
                <a:lnTo>
                  <a:pt x="178600" y="186309"/>
                </a:lnTo>
                <a:lnTo>
                  <a:pt x="185331" y="195453"/>
                </a:lnTo>
                <a:lnTo>
                  <a:pt x="184823" y="197612"/>
                </a:lnTo>
                <a:lnTo>
                  <a:pt x="127622" y="257302"/>
                </a:lnTo>
                <a:lnTo>
                  <a:pt x="124053" y="258826"/>
                </a:lnTo>
                <a:lnTo>
                  <a:pt x="240449" y="258826"/>
                </a:lnTo>
                <a:lnTo>
                  <a:pt x="240449" y="254762"/>
                </a:lnTo>
                <a:lnTo>
                  <a:pt x="309918" y="185293"/>
                </a:lnTo>
                <a:close/>
              </a:path>
              <a:path w="370840" h="370839" extrusionOk="0">
                <a:moveTo>
                  <a:pt x="370624" y="56642"/>
                </a:moveTo>
                <a:lnTo>
                  <a:pt x="273596" y="56642"/>
                </a:lnTo>
                <a:lnTo>
                  <a:pt x="277660" y="57150"/>
                </a:lnTo>
                <a:lnTo>
                  <a:pt x="282232" y="58166"/>
                </a:lnTo>
                <a:lnTo>
                  <a:pt x="286423" y="59690"/>
                </a:lnTo>
                <a:lnTo>
                  <a:pt x="289979" y="61722"/>
                </a:lnTo>
                <a:lnTo>
                  <a:pt x="294043" y="63754"/>
                </a:lnTo>
                <a:lnTo>
                  <a:pt x="308775" y="80645"/>
                </a:lnTo>
                <a:lnTo>
                  <a:pt x="310934" y="84201"/>
                </a:lnTo>
                <a:lnTo>
                  <a:pt x="312458" y="88265"/>
                </a:lnTo>
                <a:lnTo>
                  <a:pt x="313474" y="92964"/>
                </a:lnTo>
                <a:lnTo>
                  <a:pt x="313982" y="97028"/>
                </a:lnTo>
                <a:lnTo>
                  <a:pt x="313982" y="105664"/>
                </a:lnTo>
                <a:lnTo>
                  <a:pt x="313474" y="109728"/>
                </a:lnTo>
                <a:lnTo>
                  <a:pt x="312458" y="114300"/>
                </a:lnTo>
                <a:lnTo>
                  <a:pt x="310934" y="118364"/>
                </a:lnTo>
                <a:lnTo>
                  <a:pt x="308775" y="122047"/>
                </a:lnTo>
                <a:lnTo>
                  <a:pt x="306743" y="126111"/>
                </a:lnTo>
                <a:lnTo>
                  <a:pt x="278168" y="155194"/>
                </a:lnTo>
                <a:lnTo>
                  <a:pt x="269024" y="158242"/>
                </a:lnTo>
                <a:lnTo>
                  <a:pt x="336969" y="158242"/>
                </a:lnTo>
                <a:lnTo>
                  <a:pt x="347129" y="148082"/>
                </a:lnTo>
                <a:lnTo>
                  <a:pt x="349669" y="143891"/>
                </a:lnTo>
                <a:lnTo>
                  <a:pt x="352717" y="139827"/>
                </a:lnTo>
                <a:lnTo>
                  <a:pt x="368084" y="94488"/>
                </a:lnTo>
                <a:lnTo>
                  <a:pt x="370578" y="61722"/>
                </a:lnTo>
                <a:lnTo>
                  <a:pt x="370624" y="566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3" name="Google Shape;473;p41"/>
          <p:cNvSpPr/>
          <p:nvPr/>
        </p:nvSpPr>
        <p:spPr>
          <a:xfrm>
            <a:off x="1147216" y="2306447"/>
            <a:ext cx="100545" cy="100583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4" name="Google Shape;474;p41"/>
          <p:cNvSpPr/>
          <p:nvPr/>
        </p:nvSpPr>
        <p:spPr>
          <a:xfrm>
            <a:off x="6537959" y="4523359"/>
            <a:ext cx="177038" cy="177038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5" name="Google Shape;475;p41"/>
          <p:cNvSpPr/>
          <p:nvPr/>
        </p:nvSpPr>
        <p:spPr>
          <a:xfrm>
            <a:off x="6409309" y="4394708"/>
            <a:ext cx="342265" cy="342265"/>
          </a:xfrm>
          <a:custGeom>
            <a:avLst/>
            <a:gdLst/>
            <a:ahLst/>
            <a:cxnLst/>
            <a:rect l="l" t="t" r="r" b="b"/>
            <a:pathLst>
              <a:path w="342265" h="342264" extrusionOk="0">
                <a:moveTo>
                  <a:pt x="176657" y="36195"/>
                </a:moveTo>
                <a:lnTo>
                  <a:pt x="166369" y="36195"/>
                </a:lnTo>
                <a:lnTo>
                  <a:pt x="146938" y="38227"/>
                </a:lnTo>
                <a:lnTo>
                  <a:pt x="109219" y="51054"/>
                </a:lnTo>
                <a:lnTo>
                  <a:pt x="75564" y="75565"/>
                </a:lnTo>
                <a:lnTo>
                  <a:pt x="51053" y="109220"/>
                </a:lnTo>
                <a:lnTo>
                  <a:pt x="38226" y="147066"/>
                </a:lnTo>
                <a:lnTo>
                  <a:pt x="36194" y="166370"/>
                </a:lnTo>
                <a:lnTo>
                  <a:pt x="36194" y="176657"/>
                </a:lnTo>
                <a:lnTo>
                  <a:pt x="43941" y="215392"/>
                </a:lnTo>
                <a:lnTo>
                  <a:pt x="47498" y="224536"/>
                </a:lnTo>
                <a:lnTo>
                  <a:pt x="33654" y="244475"/>
                </a:lnTo>
                <a:lnTo>
                  <a:pt x="21970" y="262890"/>
                </a:lnTo>
                <a:lnTo>
                  <a:pt x="17399" y="271526"/>
                </a:lnTo>
                <a:lnTo>
                  <a:pt x="12700" y="279781"/>
                </a:lnTo>
                <a:lnTo>
                  <a:pt x="0" y="321056"/>
                </a:lnTo>
                <a:lnTo>
                  <a:pt x="0" y="325628"/>
                </a:lnTo>
                <a:lnTo>
                  <a:pt x="16763" y="342011"/>
                </a:lnTo>
                <a:lnTo>
                  <a:pt x="24511" y="342011"/>
                </a:lnTo>
                <a:lnTo>
                  <a:pt x="29082" y="340995"/>
                </a:lnTo>
                <a:lnTo>
                  <a:pt x="34162" y="339979"/>
                </a:lnTo>
                <a:lnTo>
                  <a:pt x="97536" y="308356"/>
                </a:lnTo>
                <a:lnTo>
                  <a:pt x="119860" y="292481"/>
                </a:lnTo>
                <a:lnTo>
                  <a:pt x="45465" y="292481"/>
                </a:lnTo>
                <a:lnTo>
                  <a:pt x="43306" y="291973"/>
                </a:lnTo>
                <a:lnTo>
                  <a:pt x="41275" y="291465"/>
                </a:lnTo>
                <a:lnTo>
                  <a:pt x="38226" y="289433"/>
                </a:lnTo>
                <a:lnTo>
                  <a:pt x="36702" y="287909"/>
                </a:lnTo>
                <a:lnTo>
                  <a:pt x="36194" y="285877"/>
                </a:lnTo>
                <a:lnTo>
                  <a:pt x="35178" y="283845"/>
                </a:lnTo>
                <a:lnTo>
                  <a:pt x="35178" y="276098"/>
                </a:lnTo>
                <a:lnTo>
                  <a:pt x="36702" y="270002"/>
                </a:lnTo>
                <a:lnTo>
                  <a:pt x="39242" y="262382"/>
                </a:lnTo>
                <a:lnTo>
                  <a:pt x="42799" y="254762"/>
                </a:lnTo>
                <a:lnTo>
                  <a:pt x="47498" y="245491"/>
                </a:lnTo>
                <a:lnTo>
                  <a:pt x="53086" y="236347"/>
                </a:lnTo>
                <a:lnTo>
                  <a:pt x="187374" y="236347"/>
                </a:lnTo>
                <a:lnTo>
                  <a:pt x="194944" y="229235"/>
                </a:lnTo>
                <a:lnTo>
                  <a:pt x="229108" y="194945"/>
                </a:lnTo>
                <a:lnTo>
                  <a:pt x="259841" y="161290"/>
                </a:lnTo>
                <a:lnTo>
                  <a:pt x="286385" y="128143"/>
                </a:lnTo>
                <a:lnTo>
                  <a:pt x="295451" y="115824"/>
                </a:lnTo>
                <a:lnTo>
                  <a:pt x="186309" y="115824"/>
                </a:lnTo>
                <a:lnTo>
                  <a:pt x="184785" y="115316"/>
                </a:lnTo>
                <a:lnTo>
                  <a:pt x="182244" y="113284"/>
                </a:lnTo>
                <a:lnTo>
                  <a:pt x="180720" y="110744"/>
                </a:lnTo>
                <a:lnTo>
                  <a:pt x="179705" y="107696"/>
                </a:lnTo>
                <a:lnTo>
                  <a:pt x="180720" y="104648"/>
                </a:lnTo>
                <a:lnTo>
                  <a:pt x="182244" y="102108"/>
                </a:lnTo>
                <a:lnTo>
                  <a:pt x="184785" y="100076"/>
                </a:lnTo>
                <a:lnTo>
                  <a:pt x="186309" y="99568"/>
                </a:lnTo>
                <a:lnTo>
                  <a:pt x="306827" y="99568"/>
                </a:lnTo>
                <a:lnTo>
                  <a:pt x="308229" y="97536"/>
                </a:lnTo>
                <a:lnTo>
                  <a:pt x="310447" y="93980"/>
                </a:lnTo>
                <a:lnTo>
                  <a:pt x="168401" y="93980"/>
                </a:lnTo>
                <a:lnTo>
                  <a:pt x="166369" y="92837"/>
                </a:lnTo>
                <a:lnTo>
                  <a:pt x="158749" y="84201"/>
                </a:lnTo>
                <a:lnTo>
                  <a:pt x="158749" y="79121"/>
                </a:lnTo>
                <a:lnTo>
                  <a:pt x="170941" y="69469"/>
                </a:lnTo>
                <a:lnTo>
                  <a:pt x="259881" y="69469"/>
                </a:lnTo>
                <a:lnTo>
                  <a:pt x="259334" y="68961"/>
                </a:lnTo>
                <a:lnTo>
                  <a:pt x="243966" y="57658"/>
                </a:lnTo>
                <a:lnTo>
                  <a:pt x="236346" y="53086"/>
                </a:lnTo>
                <a:lnTo>
                  <a:pt x="245490" y="47498"/>
                </a:lnTo>
                <a:lnTo>
                  <a:pt x="224536" y="47498"/>
                </a:lnTo>
                <a:lnTo>
                  <a:pt x="215391" y="43942"/>
                </a:lnTo>
                <a:lnTo>
                  <a:pt x="205739" y="40894"/>
                </a:lnTo>
                <a:lnTo>
                  <a:pt x="195961" y="38735"/>
                </a:lnTo>
                <a:lnTo>
                  <a:pt x="186309" y="37211"/>
                </a:lnTo>
                <a:lnTo>
                  <a:pt x="176657" y="36195"/>
                </a:lnTo>
                <a:close/>
              </a:path>
              <a:path w="342265" h="342264" extrusionOk="0">
                <a:moveTo>
                  <a:pt x="187374" y="236347"/>
                </a:moveTo>
                <a:lnTo>
                  <a:pt x="53086" y="236347"/>
                </a:lnTo>
                <a:lnTo>
                  <a:pt x="57657" y="243967"/>
                </a:lnTo>
                <a:lnTo>
                  <a:pt x="68961" y="259334"/>
                </a:lnTo>
                <a:lnTo>
                  <a:pt x="75564" y="266446"/>
                </a:lnTo>
                <a:lnTo>
                  <a:pt x="81661" y="271526"/>
                </a:lnTo>
                <a:lnTo>
                  <a:pt x="87249" y="276606"/>
                </a:lnTo>
                <a:lnTo>
                  <a:pt x="50545" y="292481"/>
                </a:lnTo>
                <a:lnTo>
                  <a:pt x="119860" y="292481"/>
                </a:lnTo>
                <a:lnTo>
                  <a:pt x="128142" y="286385"/>
                </a:lnTo>
                <a:lnTo>
                  <a:pt x="144398" y="273558"/>
                </a:lnTo>
                <a:lnTo>
                  <a:pt x="161289" y="259842"/>
                </a:lnTo>
                <a:lnTo>
                  <a:pt x="178181" y="244983"/>
                </a:lnTo>
                <a:lnTo>
                  <a:pt x="187374" y="236347"/>
                </a:lnTo>
                <a:close/>
              </a:path>
              <a:path w="342265" h="342264" extrusionOk="0">
                <a:moveTo>
                  <a:pt x="306827" y="99568"/>
                </a:moveTo>
                <a:lnTo>
                  <a:pt x="189864" y="99568"/>
                </a:lnTo>
                <a:lnTo>
                  <a:pt x="191388" y="100076"/>
                </a:lnTo>
                <a:lnTo>
                  <a:pt x="193929" y="102108"/>
                </a:lnTo>
                <a:lnTo>
                  <a:pt x="195452" y="104648"/>
                </a:lnTo>
                <a:lnTo>
                  <a:pt x="195961" y="106172"/>
                </a:lnTo>
                <a:lnTo>
                  <a:pt x="195961" y="109220"/>
                </a:lnTo>
                <a:lnTo>
                  <a:pt x="195452" y="110744"/>
                </a:lnTo>
                <a:lnTo>
                  <a:pt x="193929" y="113284"/>
                </a:lnTo>
                <a:lnTo>
                  <a:pt x="191388" y="115316"/>
                </a:lnTo>
                <a:lnTo>
                  <a:pt x="189864" y="115824"/>
                </a:lnTo>
                <a:lnTo>
                  <a:pt x="295451" y="115824"/>
                </a:lnTo>
                <a:lnTo>
                  <a:pt x="298068" y="112268"/>
                </a:lnTo>
                <a:lnTo>
                  <a:pt x="306827" y="99568"/>
                </a:lnTo>
                <a:close/>
              </a:path>
              <a:path w="342265" h="342264" extrusionOk="0">
                <a:moveTo>
                  <a:pt x="259881" y="69469"/>
                </a:moveTo>
                <a:lnTo>
                  <a:pt x="170941" y="69469"/>
                </a:lnTo>
                <a:lnTo>
                  <a:pt x="173482" y="69977"/>
                </a:lnTo>
                <a:lnTo>
                  <a:pt x="175513" y="70485"/>
                </a:lnTo>
                <a:lnTo>
                  <a:pt x="177672" y="71501"/>
                </a:lnTo>
                <a:lnTo>
                  <a:pt x="179705" y="73025"/>
                </a:lnTo>
                <a:lnTo>
                  <a:pt x="181229" y="75057"/>
                </a:lnTo>
                <a:lnTo>
                  <a:pt x="183261" y="79121"/>
                </a:lnTo>
                <a:lnTo>
                  <a:pt x="183261" y="84201"/>
                </a:lnTo>
                <a:lnTo>
                  <a:pt x="175513" y="92837"/>
                </a:lnTo>
                <a:lnTo>
                  <a:pt x="173482" y="93980"/>
                </a:lnTo>
                <a:lnTo>
                  <a:pt x="310447" y="93980"/>
                </a:lnTo>
                <a:lnTo>
                  <a:pt x="312111" y="91313"/>
                </a:lnTo>
                <a:lnTo>
                  <a:pt x="200024" y="91313"/>
                </a:lnTo>
                <a:lnTo>
                  <a:pt x="198500" y="90805"/>
                </a:lnTo>
                <a:lnTo>
                  <a:pt x="195961" y="88773"/>
                </a:lnTo>
                <a:lnTo>
                  <a:pt x="193929" y="86233"/>
                </a:lnTo>
                <a:lnTo>
                  <a:pt x="193420" y="84709"/>
                </a:lnTo>
                <a:lnTo>
                  <a:pt x="193420" y="81661"/>
                </a:lnTo>
                <a:lnTo>
                  <a:pt x="193929" y="80137"/>
                </a:lnTo>
                <a:lnTo>
                  <a:pt x="195961" y="77597"/>
                </a:lnTo>
                <a:lnTo>
                  <a:pt x="198500" y="75565"/>
                </a:lnTo>
                <a:lnTo>
                  <a:pt x="200024" y="75057"/>
                </a:lnTo>
                <a:lnTo>
                  <a:pt x="265898" y="75057"/>
                </a:lnTo>
                <a:lnTo>
                  <a:pt x="259881" y="69469"/>
                </a:lnTo>
                <a:close/>
              </a:path>
              <a:path w="342265" h="342264" extrusionOk="0">
                <a:moveTo>
                  <a:pt x="265898" y="75057"/>
                </a:moveTo>
                <a:lnTo>
                  <a:pt x="203199" y="75057"/>
                </a:lnTo>
                <a:lnTo>
                  <a:pt x="204723" y="75565"/>
                </a:lnTo>
                <a:lnTo>
                  <a:pt x="207263" y="77597"/>
                </a:lnTo>
                <a:lnTo>
                  <a:pt x="209295" y="80137"/>
                </a:lnTo>
                <a:lnTo>
                  <a:pt x="209804" y="81661"/>
                </a:lnTo>
                <a:lnTo>
                  <a:pt x="209804" y="84709"/>
                </a:lnTo>
                <a:lnTo>
                  <a:pt x="209295" y="86233"/>
                </a:lnTo>
                <a:lnTo>
                  <a:pt x="207263" y="88773"/>
                </a:lnTo>
                <a:lnTo>
                  <a:pt x="204723" y="90805"/>
                </a:lnTo>
                <a:lnTo>
                  <a:pt x="203199" y="91313"/>
                </a:lnTo>
                <a:lnTo>
                  <a:pt x="312111" y="91313"/>
                </a:lnTo>
                <a:lnTo>
                  <a:pt x="314647" y="87249"/>
                </a:lnTo>
                <a:lnTo>
                  <a:pt x="276606" y="87249"/>
                </a:lnTo>
                <a:lnTo>
                  <a:pt x="271525" y="81661"/>
                </a:lnTo>
                <a:lnTo>
                  <a:pt x="266445" y="75565"/>
                </a:lnTo>
                <a:lnTo>
                  <a:pt x="265898" y="75057"/>
                </a:lnTo>
                <a:close/>
              </a:path>
              <a:path w="342265" h="342264" extrusionOk="0">
                <a:moveTo>
                  <a:pt x="339692" y="35179"/>
                </a:moveTo>
                <a:lnTo>
                  <a:pt x="283844" y="35179"/>
                </a:lnTo>
                <a:lnTo>
                  <a:pt x="285876" y="36195"/>
                </a:lnTo>
                <a:lnTo>
                  <a:pt x="287909" y="36703"/>
                </a:lnTo>
                <a:lnTo>
                  <a:pt x="289433" y="38227"/>
                </a:lnTo>
                <a:lnTo>
                  <a:pt x="291464" y="41275"/>
                </a:lnTo>
                <a:lnTo>
                  <a:pt x="292354" y="44958"/>
                </a:lnTo>
                <a:lnTo>
                  <a:pt x="292481" y="50546"/>
                </a:lnTo>
                <a:lnTo>
                  <a:pt x="290957" y="56134"/>
                </a:lnTo>
                <a:lnTo>
                  <a:pt x="288924" y="63246"/>
                </a:lnTo>
                <a:lnTo>
                  <a:pt x="285876" y="70485"/>
                </a:lnTo>
                <a:lnTo>
                  <a:pt x="281686" y="78613"/>
                </a:lnTo>
                <a:lnTo>
                  <a:pt x="276606" y="87249"/>
                </a:lnTo>
                <a:lnTo>
                  <a:pt x="314647" y="87249"/>
                </a:lnTo>
                <a:lnTo>
                  <a:pt x="317499" y="82677"/>
                </a:lnTo>
                <a:lnTo>
                  <a:pt x="325627" y="69469"/>
                </a:lnTo>
                <a:lnTo>
                  <a:pt x="331723" y="56642"/>
                </a:lnTo>
                <a:lnTo>
                  <a:pt x="336931" y="44958"/>
                </a:lnTo>
                <a:lnTo>
                  <a:pt x="339692" y="35179"/>
                </a:lnTo>
                <a:close/>
              </a:path>
              <a:path w="342265" h="342264" extrusionOk="0">
                <a:moveTo>
                  <a:pt x="325627" y="0"/>
                </a:moveTo>
                <a:lnTo>
                  <a:pt x="321056" y="0"/>
                </a:lnTo>
                <a:lnTo>
                  <a:pt x="315467" y="508"/>
                </a:lnTo>
                <a:lnTo>
                  <a:pt x="271525" y="17399"/>
                </a:lnTo>
                <a:lnTo>
                  <a:pt x="262889" y="21971"/>
                </a:lnTo>
                <a:lnTo>
                  <a:pt x="244474" y="33655"/>
                </a:lnTo>
                <a:lnTo>
                  <a:pt x="224536" y="47498"/>
                </a:lnTo>
                <a:lnTo>
                  <a:pt x="245490" y="47498"/>
                </a:lnTo>
                <a:lnTo>
                  <a:pt x="254635" y="42926"/>
                </a:lnTo>
                <a:lnTo>
                  <a:pt x="262382" y="39243"/>
                </a:lnTo>
                <a:lnTo>
                  <a:pt x="270001" y="36703"/>
                </a:lnTo>
                <a:lnTo>
                  <a:pt x="276097" y="35179"/>
                </a:lnTo>
                <a:lnTo>
                  <a:pt x="339692" y="35179"/>
                </a:lnTo>
                <a:lnTo>
                  <a:pt x="339979" y="34163"/>
                </a:lnTo>
                <a:lnTo>
                  <a:pt x="340994" y="29083"/>
                </a:lnTo>
                <a:lnTo>
                  <a:pt x="342011" y="24511"/>
                </a:lnTo>
                <a:lnTo>
                  <a:pt x="342011" y="16891"/>
                </a:lnTo>
                <a:lnTo>
                  <a:pt x="330199" y="1016"/>
                </a:lnTo>
                <a:lnTo>
                  <a:pt x="32562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6" name="Google Shape;476;p41"/>
          <p:cNvSpPr txBox="1"/>
          <p:nvPr/>
        </p:nvSpPr>
        <p:spPr>
          <a:xfrm>
            <a:off x="8830436" y="6442964"/>
            <a:ext cx="121285" cy="223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050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rgbClr val="96ABBB"/>
                </a:solidFill>
                <a:latin typeface="Tahoma"/>
                <a:ea typeface="Tahoma"/>
                <a:cs typeface="Tahoma"/>
                <a:sym typeface="Tahoma"/>
              </a:rPr>
              <a:t>8</a:t>
            </a:r>
            <a:endParaRPr sz="13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77" name="Google Shape;477;p41"/>
          <p:cNvSpPr/>
          <p:nvPr/>
        </p:nvSpPr>
        <p:spPr>
          <a:xfrm>
            <a:off x="329361" y="4140200"/>
            <a:ext cx="509270" cy="2413000"/>
          </a:xfrm>
          <a:custGeom>
            <a:avLst/>
            <a:gdLst/>
            <a:ahLst/>
            <a:cxnLst/>
            <a:rect l="l" t="t" r="r" b="b"/>
            <a:pathLst>
              <a:path w="509269" h="2413000" extrusionOk="0">
                <a:moveTo>
                  <a:pt x="0" y="2413000"/>
                </a:moveTo>
                <a:lnTo>
                  <a:pt x="508838" y="2413000"/>
                </a:lnTo>
                <a:lnTo>
                  <a:pt x="508838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solidFill>
            <a:srgbClr val="F1F1F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8" name="Google Shape;478;p41"/>
          <p:cNvSpPr/>
          <p:nvPr/>
        </p:nvSpPr>
        <p:spPr>
          <a:xfrm>
            <a:off x="329361" y="4140200"/>
            <a:ext cx="509270" cy="2413000"/>
          </a:xfrm>
          <a:custGeom>
            <a:avLst/>
            <a:gdLst/>
            <a:ahLst/>
            <a:cxnLst/>
            <a:rect l="l" t="t" r="r" b="b"/>
            <a:pathLst>
              <a:path w="509269" h="2413000" extrusionOk="0">
                <a:moveTo>
                  <a:pt x="0" y="2413000"/>
                </a:moveTo>
                <a:lnTo>
                  <a:pt x="508838" y="2413000"/>
                </a:lnTo>
                <a:lnTo>
                  <a:pt x="508838" y="0"/>
                </a:lnTo>
                <a:lnTo>
                  <a:pt x="0" y="0"/>
                </a:lnTo>
                <a:lnTo>
                  <a:pt x="0" y="2413000"/>
                </a:lnTo>
                <a:close/>
              </a:path>
            </a:pathLst>
          </a:custGeom>
          <a:noFill/>
          <a:ln w="2537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79" name="Google Shape;479;p41"/>
          <p:cNvSpPr txBox="1"/>
          <p:nvPr/>
        </p:nvSpPr>
        <p:spPr>
          <a:xfrm rot="-5400000">
            <a:off x="-362249" y="5228944"/>
            <a:ext cx="1891664" cy="23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0775" rIns="0" bIns="0" anchor="t" anchorCtr="0">
            <a:no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Tes kemampuan (</a:t>
            </a:r>
            <a:r>
              <a:rPr lang="en-US" sz="1400" b="0" i="1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ability</a:t>
            </a:r>
            <a:r>
              <a:rPr lang="en-US" sz="1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)</a:t>
            </a:r>
            <a:endParaRPr sz="14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80" name="Google Shape;480;p41"/>
          <p:cNvSpPr/>
          <p:nvPr/>
        </p:nvSpPr>
        <p:spPr>
          <a:xfrm>
            <a:off x="6096000" y="3571875"/>
            <a:ext cx="2514600" cy="19050"/>
          </a:xfrm>
          <a:custGeom>
            <a:avLst/>
            <a:gdLst/>
            <a:ahLst/>
            <a:cxnLst/>
            <a:rect l="l" t="t" r="r" b="b"/>
            <a:pathLst>
              <a:path w="2514600" h="19050" extrusionOk="0">
                <a:moveTo>
                  <a:pt x="0" y="19050"/>
                </a:moveTo>
                <a:lnTo>
                  <a:pt x="2514600" y="19050"/>
                </a:lnTo>
                <a:lnTo>
                  <a:pt x="2514600" y="0"/>
                </a:lnTo>
                <a:lnTo>
                  <a:pt x="0" y="0"/>
                </a:lnTo>
                <a:lnTo>
                  <a:pt x="0" y="19050"/>
                </a:lnTo>
                <a:close/>
              </a:path>
            </a:pathLst>
          </a:custGeom>
          <a:solidFill>
            <a:srgbClr val="66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481" name="Google Shape;481;p41"/>
          <p:cNvSpPr/>
          <p:nvPr/>
        </p:nvSpPr>
        <p:spPr>
          <a:xfrm>
            <a:off x="7353300" y="3581400"/>
            <a:ext cx="0" cy="381000"/>
          </a:xfrm>
          <a:custGeom>
            <a:avLst/>
            <a:gdLst/>
            <a:ahLst/>
            <a:cxnLst/>
            <a:rect l="l" t="t" r="r" b="b"/>
            <a:pathLst>
              <a:path w="120000" h="381000" extrusionOk="0">
                <a:moveTo>
                  <a:pt x="0" y="381000"/>
                </a:move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1067</Words>
  <Application>Microsoft Office PowerPoint</Application>
  <PresentationFormat>Widescreen</PresentationFormat>
  <Paragraphs>172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MS Gothic</vt:lpstr>
      <vt:lpstr>Arial</vt:lpstr>
      <vt:lpstr>Calibri</vt:lpstr>
      <vt:lpstr>Calibri Light</vt:lpstr>
      <vt:lpstr>Cambria</vt:lpstr>
      <vt:lpstr>Noto Sans Symbols</vt:lpstr>
      <vt:lpstr>Tahoma</vt:lpstr>
      <vt:lpstr>Times New Roman</vt:lpstr>
      <vt:lpstr>Twentieth Century</vt:lpstr>
      <vt:lpstr>Verdana</vt:lpstr>
      <vt:lpstr>Office Theme</vt:lpstr>
      <vt:lpstr> SEJARAH PENGUKURAN PSIKOLOGI</vt:lpstr>
      <vt:lpstr>PENGANTAR TES  PSIKOLOGI</vt:lpstr>
      <vt:lpstr>KONSEP DASAR</vt:lpstr>
      <vt:lpstr>“</vt:lpstr>
      <vt:lpstr>DEFINING FEATURE OF TESTS:</vt:lpstr>
      <vt:lpstr>TES PSIKOLOGI ADALAH SEPERANGKAT ITEM YANG DIRANCANG UNUK  MENGUKUR KARAKTERISTIK MANUSIA YANG  BERHUBUNGAN DENGAN PERILAKU</vt:lpstr>
      <vt:lpstr>PENGUKURAN PSIKOLOGI</vt:lpstr>
      <vt:lpstr>USES OF TESTS:</vt:lpstr>
      <vt:lpstr>JENIS TES</vt:lpstr>
      <vt:lpstr>2. PERSPEKTIF SEJARAH</vt:lpstr>
      <vt:lpstr>AWAL MULA</vt:lpstr>
      <vt:lpstr>PERBEDAAN INDIVIDU</vt:lpstr>
      <vt:lpstr>PSIKOLOGI EKSPERIMEN DAN  PENGUKURAN PSIKOFISIK</vt:lpstr>
      <vt:lpstr>PSIKOLOGI EKSPERIMEN DAN  PENGUKURAN PSIKOFISIK</vt:lpstr>
      <vt:lpstr>PSIKOLOGI EKSPERIMEN DAN  PENGUKURAN PSIKOFISIK</vt:lpstr>
      <vt:lpstr>TES PSIKOLOGI  MODERN</vt:lpstr>
      <vt:lpstr>EVOLUSI TES INTELIGENSI DAN  TES PRESTASI TERSTANDAR</vt:lpstr>
      <vt:lpstr>EVOLUSI TES INTELIGENSI DAN  TES PRESTASI TERSTANDAR</vt:lpstr>
      <vt:lpstr>EVOLUSI TES INTELIGENSI DAN  TES PRESTASI TERSTANDAR</vt:lpstr>
      <vt:lpstr>EVOLUSI TES INTELIGENSI DAN  TES PRESTASI TERSTANDAR</vt:lpstr>
      <vt:lpstr>EVOLUSI TES INTELIGENSI DAN  TES PRESTASI TERSTANDAR</vt:lpstr>
      <vt:lpstr>TES KEPRIBADIAN (1920-1940) MULAI BERKEMBANG SESAAT SEBELUM PERANG DUNIA II, TES YANG MENGUKUR KARAKTERISTIK  YANG STABIL ATAU TRAIT YANG MENJADI DASAR DARI PERILAKU</vt:lpstr>
      <vt:lpstr>TES KEPRIBADIAN (1920-1940) MULAI BERKEMBANG SESAAT SEBELUM PERANG DUNIA II, TES YANG MENGUKUR KARAKTERISTIK  YANG STABIL ATAU TRAIT YANG MENJADI DASAR DARI PERILAKU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SEJARAH PENGUKURAN PSIKOLOGI</dc:title>
  <dc:creator>clara clara</dc:creator>
  <cp:lastModifiedBy>clara clara</cp:lastModifiedBy>
  <cp:revision>1</cp:revision>
  <dcterms:created xsi:type="dcterms:W3CDTF">2020-06-19T08:59:08Z</dcterms:created>
  <dcterms:modified xsi:type="dcterms:W3CDTF">2020-06-19T09:00:53Z</dcterms:modified>
</cp:coreProperties>
</file>