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2E12C-1259-411D-AF5B-137D6FCD534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F865-623E-43A5-A343-40C84F024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6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F865-623E-43A5-A343-40C84F0243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8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9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8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CA290-84FC-4EE2-952E-61C25D0CDC9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66902-03A3-4CC1-9691-E5BFDC8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6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Chapter 2 </a:t>
            </a:r>
            <a:br>
              <a:rPr lang="en-US" dirty="0" smtClean="0"/>
            </a:br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648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Perception is a three-stage process that translates raw stimuli into meaning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Product and commercial message often appeal to our senses, but we won’t be influenced by most of them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design of a product today is a key driver of its success or failure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Subliminal advertising is a controversial-but largely ineffective-way to talk to consumers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interpret the stimuli to which we do pay attention according to learned patterns and expectations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science of semiotics helps us to understand how marketers use symbols to create meaning.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Sensation refers to the immediate response of our sensory receptors ( eyes, ears, nose, mouth, skin ) to basic stimuli such as light, </a:t>
            </a:r>
            <a:r>
              <a:rPr lang="en-US" sz="2800" dirty="0" err="1" smtClean="0"/>
              <a:t>colour</a:t>
            </a:r>
            <a:r>
              <a:rPr lang="en-US" sz="2800" dirty="0" smtClean="0"/>
              <a:t>, sound, </a:t>
            </a:r>
            <a:r>
              <a:rPr lang="en-US" sz="2800" dirty="0" err="1" smtClean="0"/>
              <a:t>odour</a:t>
            </a:r>
            <a:r>
              <a:rPr lang="en-US" sz="2800" dirty="0" smtClean="0"/>
              <a:t>, and texture. </a:t>
            </a:r>
          </a:p>
          <a:p>
            <a:r>
              <a:rPr lang="en-US" sz="2800" dirty="0" smtClean="0"/>
              <a:t>Perception is the process by which these sensations are selected, </a:t>
            </a:r>
            <a:r>
              <a:rPr lang="en-US" sz="2800" dirty="0" err="1" smtClean="0"/>
              <a:t>organised</a:t>
            </a:r>
            <a:r>
              <a:rPr lang="en-US" sz="2800" dirty="0" smtClean="0"/>
              <a:t>, and interpreted.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5943600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87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239000" cy="792162"/>
          </a:xfrm>
        </p:spPr>
        <p:txBody>
          <a:bodyPr/>
          <a:lstStyle/>
          <a:p>
            <a:r>
              <a:rPr lang="en-US" dirty="0" smtClean="0"/>
              <a:t>Sensory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inputs picked up by our five senses are the raw data </a:t>
            </a:r>
            <a:r>
              <a:rPr lang="en-US" sz="2400" dirty="0"/>
              <a:t>t</a:t>
            </a:r>
            <a:r>
              <a:rPr lang="en-US" sz="2400" dirty="0" smtClean="0"/>
              <a:t>hat begin the perceptual process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84218"/>
            <a:ext cx="68580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85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477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Vision </a:t>
            </a:r>
          </a:p>
          <a:p>
            <a:pPr marL="0" indent="0">
              <a:buNone/>
            </a:pPr>
            <a:r>
              <a:rPr lang="en-US" sz="2800" dirty="0" err="1" smtClean="0"/>
              <a:t>Colours</a:t>
            </a:r>
            <a:r>
              <a:rPr lang="en-US" sz="2800" dirty="0" smtClean="0"/>
              <a:t> may even influence our emotions more directly. Evidence suggest that some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(</a:t>
            </a:r>
            <a:r>
              <a:rPr lang="en-US" sz="2800" dirty="0" err="1" smtClean="0"/>
              <a:t>particulary</a:t>
            </a:r>
            <a:r>
              <a:rPr lang="en-US" sz="2800" dirty="0" smtClean="0"/>
              <a:t> red) create feelings of arousal and stimulate appetite, and others (such as blue) are more relaxing.</a:t>
            </a:r>
          </a:p>
          <a:p>
            <a:r>
              <a:rPr lang="en-US" sz="2800" dirty="0" smtClean="0"/>
              <a:t>Smell </a:t>
            </a:r>
          </a:p>
          <a:p>
            <a:pPr marL="0" indent="0">
              <a:buNone/>
            </a:pPr>
            <a:r>
              <a:rPr lang="en-US" sz="2800" dirty="0" err="1" smtClean="0"/>
              <a:t>Odours</a:t>
            </a:r>
            <a:r>
              <a:rPr lang="en-US" sz="2800" dirty="0" smtClean="0"/>
              <a:t> can stir emotions or create a calming feeling. They can invoke memories or relieve stress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36" y="6927"/>
            <a:ext cx="562791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4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324600"/>
          </a:xfrm>
        </p:spPr>
        <p:txBody>
          <a:bodyPr/>
          <a:lstStyle/>
          <a:p>
            <a:r>
              <a:rPr lang="en-US" sz="2400" dirty="0" smtClean="0"/>
              <a:t>Sound </a:t>
            </a:r>
          </a:p>
          <a:p>
            <a:pPr marL="0" indent="0">
              <a:buNone/>
            </a:pPr>
            <a:r>
              <a:rPr lang="en-US" sz="2400" dirty="0" smtClean="0"/>
              <a:t>Many aspect of sound affect people’s feelings and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Touch </a:t>
            </a:r>
          </a:p>
          <a:p>
            <a:pPr marL="0" indent="0">
              <a:buNone/>
            </a:pPr>
            <a:r>
              <a:rPr lang="en-US" sz="2400" dirty="0" smtClean="0"/>
              <a:t>Moods are stimulated or relaxed on the basis of sensations reaching the skin, whether from a luxurious massage or the bite of a winter wind</a:t>
            </a:r>
          </a:p>
          <a:p>
            <a:r>
              <a:rPr lang="en-US" sz="2400" dirty="0" smtClean="0"/>
              <a:t>Taste </a:t>
            </a:r>
          </a:p>
          <a:p>
            <a:pPr marL="0" indent="0">
              <a:buNone/>
            </a:pPr>
            <a:r>
              <a:rPr lang="en-US" sz="2400" dirty="0" smtClean="0"/>
              <a:t>Our taste obviously contribute to our experience of many product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67545"/>
            <a:ext cx="3048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3733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2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Sensory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absolute threshold</a:t>
            </a:r>
          </a:p>
          <a:p>
            <a:pPr marL="0" indent="0">
              <a:buNone/>
            </a:pPr>
            <a:r>
              <a:rPr lang="en-US" sz="2400" dirty="0" smtClean="0"/>
              <a:t>Refers to the minimum amount of stimulation that can be detected on a given sensory channel</a:t>
            </a:r>
          </a:p>
          <a:p>
            <a:r>
              <a:rPr lang="en-US" sz="2400" dirty="0" smtClean="0"/>
              <a:t>The differential threshold</a:t>
            </a:r>
          </a:p>
          <a:p>
            <a:pPr marL="0" indent="0">
              <a:buNone/>
            </a:pPr>
            <a:r>
              <a:rPr lang="en-US" sz="2400" dirty="0" smtClean="0"/>
              <a:t>Refers to the ability of a sensory system to detect changes or differences between two stimuli. The minimum difference that can be detected between two stimuli is known as </a:t>
            </a:r>
            <a:r>
              <a:rPr lang="en-US" sz="2400" b="1" dirty="0" err="1" smtClean="0"/>
              <a:t>j.n.d</a:t>
            </a:r>
            <a:r>
              <a:rPr lang="en-US" sz="2400" b="1" dirty="0" smtClean="0"/>
              <a:t> (just noticeable difference)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493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4770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650"/>
            <a:ext cx="75438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17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Subliminal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Subliminal perception </a:t>
            </a:r>
          </a:p>
          <a:p>
            <a:pPr marL="0" indent="0">
              <a:buNone/>
            </a:pPr>
            <a:r>
              <a:rPr lang="en-US" sz="2400" dirty="0" err="1" smtClean="0"/>
              <a:t>Occours</a:t>
            </a:r>
            <a:r>
              <a:rPr lang="en-US" sz="2400" dirty="0" smtClean="0"/>
              <a:t> when the stimulus is below the level of the consumer’s awareness</a:t>
            </a:r>
          </a:p>
          <a:p>
            <a:r>
              <a:rPr lang="en-US" sz="2400" dirty="0" smtClean="0"/>
              <a:t>Subliminal techniques </a:t>
            </a:r>
          </a:p>
          <a:p>
            <a:pPr marL="0" indent="0">
              <a:buNone/>
            </a:pPr>
            <a:r>
              <a:rPr lang="en-US" sz="2400" dirty="0" smtClean="0"/>
              <a:t>Subliminal messages supposedly can be sent on both visual and </a:t>
            </a:r>
            <a:r>
              <a:rPr lang="en-US" sz="2400" smtClean="0"/>
              <a:t>aural channels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0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358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Chapter 2  Perception</vt:lpstr>
      <vt:lpstr>PowerPoint Presentation</vt:lpstr>
      <vt:lpstr>Sensory system</vt:lpstr>
      <vt:lpstr>PowerPoint Presentation</vt:lpstr>
      <vt:lpstr>PowerPoint Presentation</vt:lpstr>
      <vt:lpstr>Sensory thresholds</vt:lpstr>
      <vt:lpstr>PowerPoint Presentation</vt:lpstr>
      <vt:lpstr>Subliminal perception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Consumers as individuals</dc:title>
  <dc:creator>faiza</dc:creator>
  <cp:lastModifiedBy>faiza</cp:lastModifiedBy>
  <cp:revision>14</cp:revision>
  <dcterms:created xsi:type="dcterms:W3CDTF">2016-09-01T08:55:09Z</dcterms:created>
  <dcterms:modified xsi:type="dcterms:W3CDTF">2016-09-01T14:34:10Z</dcterms:modified>
</cp:coreProperties>
</file>