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26F96-CD51-EC49-AC05-E3AE5881BE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0232-9B9E-C440-8C16-A4D28BBA7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1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Maksudnya</a:t>
            </a:r>
            <a:r>
              <a:rPr lang="en-US" baseline="0" dirty="0" smtClean="0"/>
              <a:t> cosmopolitanism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berpadangan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internasional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kaya </a:t>
            </a:r>
            <a:r>
              <a:rPr lang="en-US" baseline="0" dirty="0" err="1" smtClean="0"/>
              <a:t>contohnya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luar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Brand personality: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pembahasan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freudian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jelasin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mengenai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brand personality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brand personality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artinya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mengaitkan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deskriptif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Selain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, brand personality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identitas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Misalnya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nike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branding </a:t>
            </a:r>
            <a:r>
              <a:rPr lang="en-US" baseline="0" dirty="0" err="1" smtClean="0"/>
              <a:t>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selalu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atlet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jd</a:t>
            </a:r>
            <a:r>
              <a:rPr lang="en-US" baseline="0" dirty="0" smtClean="0"/>
              <a:t> kaya </a:t>
            </a:r>
            <a:r>
              <a:rPr lang="en-US" baseline="0" dirty="0" err="1" smtClean="0"/>
              <a:t>berkesan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atlet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misalkan</a:t>
            </a:r>
            <a:r>
              <a:rPr lang="en-US" baseline="0" dirty="0" smtClean="0"/>
              <a:t> kaya lv di branding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mewah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dirty="0" err="1" smtClean="0"/>
              <a:t>Trs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brand personality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brand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lebiih</a:t>
            </a:r>
            <a:r>
              <a:rPr lang="en-US" baseline="0" dirty="0" smtClean="0"/>
              <a:t> prefer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brand personality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bagus</a:t>
            </a:r>
            <a:r>
              <a:rPr lang="en-US" baseline="0" dirty="0" smtClean="0"/>
              <a:t>. (</a:t>
            </a:r>
            <a:r>
              <a:rPr lang="en-US" baseline="0" dirty="0" err="1" smtClean="0"/>
              <a:t>misal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bata</a:t>
            </a:r>
            <a:r>
              <a:rPr lang="en-US" baseline="0" dirty="0" smtClean="0"/>
              <a:t>)  </a:t>
            </a:r>
            <a:r>
              <a:rPr lang="en-US" baseline="0" dirty="0" err="1" smtClean="0"/>
              <a:t>tp</a:t>
            </a:r>
            <a:r>
              <a:rPr lang="en-US" baseline="0" dirty="0" smtClean="0"/>
              <a:t> brand personality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berpengaruh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barang2 yang </a:t>
            </a:r>
            <a:r>
              <a:rPr lang="en-US" baseline="0" dirty="0" err="1" smtClean="0"/>
              <a:t>sering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konsumsi</a:t>
            </a:r>
            <a:r>
              <a:rPr lang="en-US" baseline="0" dirty="0" smtClean="0"/>
              <a:t> di banding </a:t>
            </a:r>
            <a:r>
              <a:rPr lang="en-US" baseline="0" dirty="0" err="1" smtClean="0"/>
              <a:t>jarang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dunkin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dibandingkan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barang2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abis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konsumsi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kyk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mbl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hp</a:t>
            </a:r>
            <a:r>
              <a:rPr lang="en-US" baseline="0" dirty="0" smtClean="0"/>
              <a:t>).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penelitian</a:t>
            </a:r>
            <a:r>
              <a:rPr lang="en-US" baseline="0" dirty="0" smtClean="0"/>
              <a:t> di UK, </a:t>
            </a:r>
            <a:r>
              <a:rPr lang="en-US" baseline="0" dirty="0" err="1" smtClean="0"/>
              <a:t>france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german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america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spanyol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menyatakan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terdapat</a:t>
            </a:r>
            <a:r>
              <a:rPr lang="en-US" baseline="0" dirty="0" smtClean="0"/>
              <a:t> 5 </a:t>
            </a:r>
            <a:r>
              <a:rPr lang="en-US" baseline="0" dirty="0" err="1" smtClean="0"/>
              <a:t>dimensi</a:t>
            </a:r>
            <a:r>
              <a:rPr lang="en-US" baseline="0" dirty="0" smtClean="0"/>
              <a:t> brand personality yang </a:t>
            </a:r>
            <a:r>
              <a:rPr lang="en-US" baseline="0" dirty="0" err="1" smtClean="0"/>
              <a:t>diminati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: excitement, </a:t>
            </a:r>
            <a:r>
              <a:rPr lang="en-US" baseline="0" dirty="0" err="1" smtClean="0"/>
              <a:t>sophisticationt</a:t>
            </a:r>
            <a:r>
              <a:rPr lang="en-US" baseline="0" dirty="0" smtClean="0"/>
              <a:t>, popularity,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competence.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utk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ketahui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Cuma</a:t>
            </a:r>
            <a:r>
              <a:rPr lang="en-US" baseline="0" dirty="0" smtClean="0"/>
              <a:t> brand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punya</a:t>
            </a:r>
            <a:r>
              <a:rPr lang="en-US" baseline="0" dirty="0" smtClean="0"/>
              <a:t> personality </a:t>
            </a:r>
            <a:r>
              <a:rPr lang="en-US" baseline="0" dirty="0" err="1" smtClean="0"/>
              <a:t>tp</a:t>
            </a:r>
            <a:r>
              <a:rPr lang="en-US" baseline="0" dirty="0" smtClean="0"/>
              <a:t> brand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punya</a:t>
            </a:r>
            <a:r>
              <a:rPr lang="en-US" baseline="0" dirty="0" smtClean="0"/>
              <a:t> personality (kaya </a:t>
            </a:r>
            <a:r>
              <a:rPr lang="en-US" baseline="0" dirty="0" err="1" smtClean="0"/>
              <a:t>gojek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prefer </a:t>
            </a:r>
            <a:r>
              <a:rPr lang="en-US" baseline="0" dirty="0" err="1" smtClean="0"/>
              <a:t>pake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gojek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pd</a:t>
            </a:r>
            <a:r>
              <a:rPr lang="en-US" baseline="0" dirty="0" smtClean="0"/>
              <a:t> grab)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0232-9B9E-C440-8C16-A4D28BBA7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7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B28A83-9DC1-9C46-99AA-DF089F1FB10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5F1DC1C-8031-294F-93CF-6E184A637C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&amp; Consumer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Fajrin – 2014031005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3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0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Cosmopolitanism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954"/>
            <a:ext cx="8229600" cy="495921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Pandangan</a:t>
            </a:r>
            <a:r>
              <a:rPr lang="en-US" sz="2400" dirty="0" smtClean="0"/>
              <a:t> cosmopolitanism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ethnocentric. </a:t>
            </a:r>
          </a:p>
          <a:p>
            <a:endParaRPr lang="en-US" sz="2400" dirty="0" smtClean="0"/>
          </a:p>
          <a:p>
            <a:r>
              <a:rPr lang="en-US" sz="2400" dirty="0" smtClean="0"/>
              <a:t>Brand personality</a:t>
            </a:r>
          </a:p>
          <a:p>
            <a:endParaRPr lang="en-US" sz="2400" dirty="0"/>
          </a:p>
          <a:p>
            <a:r>
              <a:rPr lang="en-US" sz="2400" baseline="0" dirty="0" err="1" smtClean="0"/>
              <a:t>Jadi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berdasarkan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penelitian</a:t>
            </a:r>
            <a:r>
              <a:rPr lang="en-US" sz="2400" baseline="0" dirty="0" smtClean="0"/>
              <a:t> di UK, </a:t>
            </a:r>
            <a:r>
              <a:rPr lang="en-US" sz="2400" baseline="0" dirty="0" err="1" smtClean="0"/>
              <a:t>france</a:t>
            </a:r>
            <a:r>
              <a:rPr lang="en-US" sz="2400" baseline="0" dirty="0" smtClean="0"/>
              <a:t>, </a:t>
            </a:r>
            <a:r>
              <a:rPr lang="en-US" sz="2400" baseline="0" dirty="0" err="1" smtClean="0"/>
              <a:t>german</a:t>
            </a:r>
            <a:r>
              <a:rPr lang="en-US" sz="2400" baseline="0" dirty="0" smtClean="0"/>
              <a:t>, </a:t>
            </a:r>
            <a:r>
              <a:rPr lang="en-US" sz="2400" baseline="0" dirty="0" err="1" smtClean="0"/>
              <a:t>america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dan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spanyol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itu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menyatakan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bahwa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terdapat</a:t>
            </a:r>
            <a:r>
              <a:rPr lang="en-US" sz="2400" baseline="0" dirty="0" smtClean="0"/>
              <a:t> 5 </a:t>
            </a:r>
            <a:r>
              <a:rPr lang="en-US" sz="2400" baseline="0" dirty="0" err="1" smtClean="0"/>
              <a:t>dimensi</a:t>
            </a:r>
            <a:r>
              <a:rPr lang="en-US" sz="2400" baseline="0" dirty="0" smtClean="0"/>
              <a:t> brand personality yang </a:t>
            </a:r>
            <a:r>
              <a:rPr lang="en-US" sz="2400" baseline="0" dirty="0" err="1" smtClean="0"/>
              <a:t>diminati</a:t>
            </a:r>
            <a:r>
              <a:rPr lang="en-US" sz="2400" baseline="0" dirty="0" smtClean="0"/>
              <a:t>, </a:t>
            </a:r>
            <a:r>
              <a:rPr lang="en-US" sz="2400" baseline="0" dirty="0" err="1" smtClean="0"/>
              <a:t>yaitu</a:t>
            </a:r>
            <a:r>
              <a:rPr lang="en-US" sz="2400" baseline="0" dirty="0" smtClean="0"/>
              <a:t>: excitement, </a:t>
            </a:r>
            <a:r>
              <a:rPr lang="en-US" sz="2400" baseline="0" dirty="0" err="1" smtClean="0"/>
              <a:t>sophisticationt</a:t>
            </a:r>
            <a:r>
              <a:rPr lang="en-US" sz="2400" baseline="0" dirty="0" smtClean="0"/>
              <a:t>, popularity, </a:t>
            </a:r>
            <a:r>
              <a:rPr lang="en-US" sz="2400" baseline="0" dirty="0" err="1" smtClean="0"/>
              <a:t>dan</a:t>
            </a:r>
            <a:r>
              <a:rPr lang="en-US" sz="2400" baseline="0" dirty="0" smtClean="0"/>
              <a:t> competence.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825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510"/>
            <a:ext cx="8229600" cy="5645653"/>
          </a:xfrm>
        </p:spPr>
        <p:txBody>
          <a:bodyPr/>
          <a:lstStyle/>
          <a:p>
            <a:r>
              <a:rPr lang="en-US" dirty="0" smtClean="0"/>
              <a:t>Product Anthropomorphism</a:t>
            </a:r>
          </a:p>
          <a:p>
            <a:r>
              <a:rPr lang="en-US" dirty="0" smtClean="0"/>
              <a:t>Brand </a:t>
            </a:r>
            <a:r>
              <a:rPr lang="en-US" dirty="0" err="1" smtClean="0"/>
              <a:t>Personafication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 personality &amp; Gender </a:t>
            </a:r>
          </a:p>
          <a:p>
            <a:r>
              <a:rPr lang="en-US" dirty="0" smtClean="0"/>
              <a:t>Personality &amp; color</a:t>
            </a:r>
          </a:p>
          <a:p>
            <a:r>
              <a:rPr lang="en-US" dirty="0" smtClean="0"/>
              <a:t>One or Multiple Selves </a:t>
            </a:r>
          </a:p>
          <a:p>
            <a:r>
              <a:rPr lang="en-US" dirty="0" smtClean="0"/>
              <a:t>The Extend Self </a:t>
            </a:r>
          </a:p>
          <a:p>
            <a:r>
              <a:rPr lang="en-US" dirty="0" smtClean="0"/>
              <a:t>Altering the self </a:t>
            </a:r>
          </a:p>
          <a:p>
            <a:r>
              <a:rPr lang="en-US" dirty="0" smtClean="0"/>
              <a:t>Virtual Personality or Self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69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217</TotalTime>
  <Words>309</Words>
  <Application>Microsoft Macintosh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Personality &amp; Consumer behavior</vt:lpstr>
      <vt:lpstr>Cosmopolitanism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Fajrin</dc:creator>
  <cp:lastModifiedBy>Amanda Fajrin</cp:lastModifiedBy>
  <cp:revision>7</cp:revision>
  <dcterms:created xsi:type="dcterms:W3CDTF">2017-09-18T13:23:36Z</dcterms:created>
  <dcterms:modified xsi:type="dcterms:W3CDTF">2017-09-18T17:00:56Z</dcterms:modified>
</cp:coreProperties>
</file>