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6" r:id="rId1"/>
  </p:sldMasterIdLst>
  <p:notesMasterIdLst>
    <p:notesMasterId r:id="rId5"/>
  </p:notes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74" d="100"/>
          <a:sy n="74" d="100"/>
        </p:scale>
        <p:origin x="-123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notesMaster" Target="notesMasters/notesMaster1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A26F96-CD51-EC49-AC05-E3AE5881BEF9}" type="datetimeFigureOut">
              <a:rPr lang="en-US" smtClean="0"/>
              <a:t>9/18/17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5A0232-9B9E-C440-8C16-A4D28BBA7B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99154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Maksudnya</a:t>
            </a:r>
            <a:r>
              <a:rPr lang="en-US" baseline="0" dirty="0" smtClean="0"/>
              <a:t> cosmopolitanism </a:t>
            </a:r>
            <a:r>
              <a:rPr lang="en-US" baseline="0" dirty="0" err="1" smtClean="0"/>
              <a:t>itu</a:t>
            </a:r>
            <a:r>
              <a:rPr lang="en-US" baseline="0" dirty="0" smtClean="0"/>
              <a:t> </a:t>
            </a:r>
            <a:r>
              <a:rPr lang="en-US" baseline="0" dirty="0" err="1" smtClean="0"/>
              <a:t>lebih</a:t>
            </a:r>
            <a:r>
              <a:rPr lang="en-US" baseline="0" dirty="0" smtClean="0"/>
              <a:t> </a:t>
            </a:r>
            <a:r>
              <a:rPr lang="en-US" baseline="0" dirty="0" err="1" smtClean="0"/>
              <a:t>berpadangan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secara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internasional</a:t>
            </a:r>
            <a:r>
              <a:rPr lang="en-US" baseline="0" dirty="0" smtClean="0"/>
              <a:t> (</a:t>
            </a:r>
            <a:r>
              <a:rPr lang="en-US" baseline="0" dirty="0" err="1" smtClean="0"/>
              <a:t>luas</a:t>
            </a:r>
            <a:r>
              <a:rPr lang="en-US" baseline="0" dirty="0" smtClean="0"/>
              <a:t>). </a:t>
            </a:r>
            <a:r>
              <a:rPr lang="en-US" baseline="0" dirty="0" err="1" smtClean="0"/>
              <a:t>Jadi</a:t>
            </a:r>
            <a:r>
              <a:rPr lang="en-US" baseline="0" dirty="0" smtClean="0"/>
              <a:t> kaya </a:t>
            </a:r>
            <a:r>
              <a:rPr lang="en-US" baseline="0" dirty="0" err="1" smtClean="0"/>
              <a:t>contohnya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gue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suka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sama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produk</a:t>
            </a:r>
            <a:r>
              <a:rPr lang="en-US" baseline="0" dirty="0" smtClean="0"/>
              <a:t> </a:t>
            </a:r>
            <a:r>
              <a:rPr lang="en-US" baseline="0" dirty="0" err="1" smtClean="0"/>
              <a:t>luar</a:t>
            </a:r>
            <a:r>
              <a:rPr lang="en-US" baseline="0" dirty="0" smtClean="0"/>
              <a:t>. </a:t>
            </a:r>
          </a:p>
          <a:p>
            <a:endParaRPr lang="en-US" baseline="0" dirty="0" smtClean="0"/>
          </a:p>
          <a:p>
            <a:r>
              <a:rPr lang="en-US" baseline="0" dirty="0" smtClean="0"/>
              <a:t>Brand personality: </a:t>
            </a:r>
            <a:r>
              <a:rPr lang="en-US" baseline="0" dirty="0" err="1" smtClean="0"/>
              <a:t>sebagai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bagian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dari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pembahasan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teori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freudian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ini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akan</a:t>
            </a:r>
            <a:r>
              <a:rPr lang="en-US" baseline="0" dirty="0" smtClean="0"/>
              <a:t> di </a:t>
            </a:r>
            <a:r>
              <a:rPr lang="en-US" baseline="0" dirty="0" err="1" smtClean="0"/>
              <a:t>jelasin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mengenai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si</a:t>
            </a:r>
            <a:r>
              <a:rPr lang="en-US" baseline="0" dirty="0" smtClean="0"/>
              <a:t> brand personality </a:t>
            </a:r>
            <a:r>
              <a:rPr lang="en-US" baseline="0" dirty="0" err="1" smtClean="0"/>
              <a:t>ini</a:t>
            </a:r>
            <a:r>
              <a:rPr lang="en-US" baseline="0" dirty="0" smtClean="0"/>
              <a:t>. </a:t>
            </a:r>
            <a:r>
              <a:rPr lang="en-US" baseline="0" dirty="0" err="1" smtClean="0"/>
              <a:t>Jadi</a:t>
            </a:r>
            <a:r>
              <a:rPr lang="en-US" baseline="0" dirty="0" smtClean="0"/>
              <a:t> brand personality </a:t>
            </a:r>
            <a:r>
              <a:rPr lang="en-US" baseline="0" dirty="0" err="1" smtClean="0"/>
              <a:t>ini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artinya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mengaitkan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berbagai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karakteristik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atau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karakter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deskriptif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pada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suatu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produk</a:t>
            </a:r>
            <a:r>
              <a:rPr lang="en-US" baseline="0" dirty="0" smtClean="0"/>
              <a:t>. </a:t>
            </a:r>
            <a:r>
              <a:rPr lang="en-US" baseline="0" dirty="0" err="1" smtClean="0"/>
              <a:t>Selain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itu</a:t>
            </a:r>
            <a:r>
              <a:rPr lang="en-US" baseline="0" dirty="0" smtClean="0"/>
              <a:t>, brand personality </a:t>
            </a:r>
            <a:r>
              <a:rPr lang="en-US" baseline="0" dirty="0" err="1" smtClean="0"/>
              <a:t>jg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memberikan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identitas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emosional</a:t>
            </a:r>
            <a:r>
              <a:rPr lang="en-US" baseline="0" dirty="0" smtClean="0"/>
              <a:t> </a:t>
            </a:r>
            <a:r>
              <a:rPr lang="en-US" baseline="0" dirty="0" err="1" smtClean="0"/>
              <a:t>untuk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sebuah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merek</a:t>
            </a:r>
            <a:r>
              <a:rPr lang="en-US" baseline="0" dirty="0" smtClean="0"/>
              <a:t>. </a:t>
            </a:r>
            <a:r>
              <a:rPr lang="en-US" baseline="0" dirty="0" err="1" smtClean="0"/>
              <a:t>Misalnya</a:t>
            </a:r>
            <a:r>
              <a:rPr lang="en-US" baseline="0" dirty="0" smtClean="0"/>
              <a:t>: </a:t>
            </a:r>
            <a:r>
              <a:rPr lang="en-US" baseline="0" dirty="0" err="1" smtClean="0"/>
              <a:t>nike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dia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kan</a:t>
            </a:r>
            <a:r>
              <a:rPr lang="en-US" baseline="0" dirty="0" smtClean="0"/>
              <a:t> branding </a:t>
            </a:r>
            <a:r>
              <a:rPr lang="en-US" baseline="0" dirty="0" err="1" smtClean="0"/>
              <a:t>nya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selalu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atlet</a:t>
            </a:r>
            <a:r>
              <a:rPr lang="en-US" baseline="0" dirty="0" smtClean="0"/>
              <a:t> </a:t>
            </a:r>
            <a:r>
              <a:rPr lang="en-US" baseline="0" dirty="0" err="1" smtClean="0"/>
              <a:t>jd</a:t>
            </a:r>
            <a:r>
              <a:rPr lang="en-US" baseline="0" dirty="0" smtClean="0"/>
              <a:t> kaya </a:t>
            </a:r>
            <a:r>
              <a:rPr lang="en-US" baseline="0" dirty="0" err="1" smtClean="0"/>
              <a:t>berkesan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atlet</a:t>
            </a:r>
            <a:r>
              <a:rPr lang="en-US" baseline="0" dirty="0" smtClean="0"/>
              <a:t> di </a:t>
            </a:r>
            <a:r>
              <a:rPr lang="en-US" baseline="0" dirty="0" err="1" smtClean="0"/>
              <a:t>diri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kita</a:t>
            </a:r>
            <a:r>
              <a:rPr lang="en-US" baseline="0" dirty="0" smtClean="0"/>
              <a:t>. </a:t>
            </a:r>
            <a:r>
              <a:rPr lang="en-US" baseline="0" dirty="0" err="1" smtClean="0"/>
              <a:t>Atau</a:t>
            </a:r>
            <a:r>
              <a:rPr lang="en-US" baseline="0" dirty="0" smtClean="0"/>
              <a:t> </a:t>
            </a:r>
            <a:r>
              <a:rPr lang="en-US" baseline="0" dirty="0" err="1" smtClean="0"/>
              <a:t>juga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misalkan</a:t>
            </a:r>
            <a:r>
              <a:rPr lang="en-US" baseline="0" dirty="0" smtClean="0"/>
              <a:t> kaya lv di branding </a:t>
            </a:r>
            <a:r>
              <a:rPr lang="en-US" baseline="0" dirty="0" err="1" smtClean="0"/>
              <a:t>dengan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mewah</a:t>
            </a:r>
            <a:r>
              <a:rPr lang="en-US" baseline="0" dirty="0" smtClean="0"/>
              <a:t> </a:t>
            </a:r>
          </a:p>
          <a:p>
            <a:endParaRPr lang="en-US" baseline="0" dirty="0" smtClean="0"/>
          </a:p>
          <a:p>
            <a:r>
              <a:rPr lang="en-US" dirty="0" err="1" smtClean="0"/>
              <a:t>Trs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jg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si</a:t>
            </a:r>
            <a:r>
              <a:rPr lang="en-US" baseline="0" dirty="0" smtClean="0"/>
              <a:t> brand personality </a:t>
            </a:r>
            <a:r>
              <a:rPr lang="en-US" baseline="0" dirty="0" err="1" smtClean="0"/>
              <a:t>yg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positif</a:t>
            </a:r>
            <a:r>
              <a:rPr lang="en-US" baseline="0" dirty="0" smtClean="0"/>
              <a:t> </a:t>
            </a:r>
            <a:r>
              <a:rPr lang="en-US" baseline="0" dirty="0" err="1" smtClean="0"/>
              <a:t>jg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mempengaruhi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sikap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kita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terhadap</a:t>
            </a:r>
            <a:r>
              <a:rPr lang="en-US" baseline="0" dirty="0" smtClean="0"/>
              <a:t> brand </a:t>
            </a:r>
            <a:r>
              <a:rPr lang="en-US" baseline="0" dirty="0" err="1" smtClean="0"/>
              <a:t>itu</a:t>
            </a:r>
            <a:r>
              <a:rPr lang="en-US" baseline="0" dirty="0" smtClean="0"/>
              <a:t>. </a:t>
            </a:r>
            <a:r>
              <a:rPr lang="en-US" baseline="0" dirty="0" err="1" smtClean="0"/>
              <a:t>Jadi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kita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lebiih</a:t>
            </a:r>
            <a:r>
              <a:rPr lang="en-US" baseline="0" dirty="0" smtClean="0"/>
              <a:t> prefer </a:t>
            </a:r>
            <a:r>
              <a:rPr lang="en-US" baseline="0" dirty="0" err="1" smtClean="0"/>
              <a:t>ke</a:t>
            </a:r>
            <a:r>
              <a:rPr lang="en-US" baseline="0" dirty="0" smtClean="0"/>
              <a:t> brand personality </a:t>
            </a:r>
            <a:r>
              <a:rPr lang="en-US" baseline="0" dirty="0" err="1" smtClean="0"/>
              <a:t>yg</a:t>
            </a:r>
            <a:r>
              <a:rPr lang="en-US" baseline="0" dirty="0" smtClean="0"/>
              <a:t> </a:t>
            </a:r>
            <a:r>
              <a:rPr lang="en-US" baseline="0" dirty="0" err="1" smtClean="0"/>
              <a:t>bagus</a:t>
            </a:r>
            <a:r>
              <a:rPr lang="en-US" baseline="0" dirty="0" smtClean="0"/>
              <a:t>. (</a:t>
            </a:r>
            <a:r>
              <a:rPr lang="en-US" baseline="0" dirty="0" err="1" smtClean="0"/>
              <a:t>misal</a:t>
            </a:r>
            <a:r>
              <a:rPr lang="en-US" baseline="0" dirty="0" smtClean="0"/>
              <a:t> </a:t>
            </a:r>
            <a:r>
              <a:rPr lang="en-US" baseline="0" dirty="0" err="1" smtClean="0"/>
              <a:t>nike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apa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bata</a:t>
            </a:r>
            <a:r>
              <a:rPr lang="en-US" baseline="0" dirty="0" smtClean="0"/>
              <a:t>)  </a:t>
            </a:r>
            <a:r>
              <a:rPr lang="en-US" baseline="0" dirty="0" err="1" smtClean="0"/>
              <a:t>tp</a:t>
            </a:r>
            <a:r>
              <a:rPr lang="en-US" baseline="0" dirty="0" smtClean="0"/>
              <a:t> brand personality </a:t>
            </a:r>
            <a:r>
              <a:rPr lang="en-US" baseline="0" dirty="0" err="1" smtClean="0"/>
              <a:t>jg</a:t>
            </a:r>
            <a:r>
              <a:rPr lang="en-US" baseline="0" dirty="0" smtClean="0"/>
              <a:t> </a:t>
            </a:r>
            <a:r>
              <a:rPr lang="en-US" baseline="0" dirty="0" err="1" smtClean="0"/>
              <a:t>lebih</a:t>
            </a:r>
            <a:r>
              <a:rPr lang="en-US" baseline="0" dirty="0" smtClean="0"/>
              <a:t> </a:t>
            </a:r>
            <a:r>
              <a:rPr lang="en-US" baseline="0" dirty="0" err="1" smtClean="0"/>
              <a:t>berpengaruh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pada</a:t>
            </a:r>
            <a:r>
              <a:rPr lang="en-US" baseline="0" dirty="0" smtClean="0"/>
              <a:t> barang2 yang </a:t>
            </a:r>
            <a:r>
              <a:rPr lang="en-US" baseline="0" dirty="0" err="1" smtClean="0"/>
              <a:t>sering</a:t>
            </a:r>
            <a:r>
              <a:rPr lang="en-US" baseline="0" dirty="0" smtClean="0"/>
              <a:t> di </a:t>
            </a:r>
            <a:r>
              <a:rPr lang="en-US" baseline="0" dirty="0" err="1" smtClean="0"/>
              <a:t>konsumsi</a:t>
            </a:r>
            <a:r>
              <a:rPr lang="en-US" baseline="0" dirty="0" smtClean="0"/>
              <a:t> di banding </a:t>
            </a:r>
            <a:r>
              <a:rPr lang="en-US" baseline="0" dirty="0" err="1" smtClean="0"/>
              <a:t>jarang</a:t>
            </a:r>
            <a:r>
              <a:rPr lang="en-US" baseline="0" dirty="0" smtClean="0"/>
              <a:t>. </a:t>
            </a:r>
            <a:r>
              <a:rPr lang="en-US" baseline="0" dirty="0" err="1" smtClean="0"/>
              <a:t>Misalnya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jco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sama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dunkin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dibandingkan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sama</a:t>
            </a:r>
            <a:r>
              <a:rPr lang="en-US" baseline="0" dirty="0" smtClean="0"/>
              <a:t> barang2 </a:t>
            </a:r>
            <a:r>
              <a:rPr lang="en-US" baseline="0" dirty="0" err="1" smtClean="0"/>
              <a:t>yg</a:t>
            </a:r>
            <a:r>
              <a:rPr lang="en-US" baseline="0" dirty="0" smtClean="0"/>
              <a:t> </a:t>
            </a:r>
            <a:r>
              <a:rPr lang="en-US" baseline="0" dirty="0" err="1" smtClean="0"/>
              <a:t>gak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abis</a:t>
            </a:r>
            <a:r>
              <a:rPr lang="en-US" baseline="0" dirty="0" smtClean="0"/>
              <a:t> di </a:t>
            </a:r>
            <a:r>
              <a:rPr lang="en-US" baseline="0" dirty="0" err="1" smtClean="0"/>
              <a:t>konsumsi</a:t>
            </a:r>
            <a:r>
              <a:rPr lang="en-US" baseline="0" dirty="0" smtClean="0"/>
              <a:t> (</a:t>
            </a:r>
            <a:r>
              <a:rPr lang="en-US" baseline="0" dirty="0" err="1" smtClean="0"/>
              <a:t>kyk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mbl</a:t>
            </a:r>
            <a:r>
              <a:rPr lang="en-US" baseline="0" dirty="0" smtClean="0"/>
              <a:t> </a:t>
            </a:r>
            <a:r>
              <a:rPr lang="en-US" baseline="0" dirty="0" err="1" smtClean="0"/>
              <a:t>hp</a:t>
            </a:r>
            <a:r>
              <a:rPr lang="en-US" baseline="0" dirty="0" smtClean="0"/>
              <a:t>). </a:t>
            </a:r>
          </a:p>
          <a:p>
            <a:endParaRPr lang="en-US" baseline="0" dirty="0" smtClean="0"/>
          </a:p>
          <a:p>
            <a:r>
              <a:rPr lang="en-US" baseline="0" dirty="0" err="1" smtClean="0"/>
              <a:t>Jadi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berdasarkan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penelitian</a:t>
            </a:r>
            <a:r>
              <a:rPr lang="en-US" baseline="0" dirty="0" smtClean="0"/>
              <a:t> di UK, </a:t>
            </a:r>
            <a:r>
              <a:rPr lang="en-US" baseline="0" dirty="0" err="1" smtClean="0"/>
              <a:t>france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german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america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spanyol</a:t>
            </a:r>
            <a:r>
              <a:rPr lang="en-US" baseline="0" dirty="0" smtClean="0"/>
              <a:t> </a:t>
            </a:r>
            <a:r>
              <a:rPr lang="en-US" baseline="0" dirty="0" err="1" smtClean="0"/>
              <a:t>itu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menyatakan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bahwa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terdapat</a:t>
            </a:r>
            <a:r>
              <a:rPr lang="en-US" baseline="0" dirty="0" smtClean="0"/>
              <a:t> 5 </a:t>
            </a:r>
            <a:r>
              <a:rPr lang="en-US" baseline="0" dirty="0" err="1" smtClean="0"/>
              <a:t>dimensi</a:t>
            </a:r>
            <a:r>
              <a:rPr lang="en-US" baseline="0" dirty="0" smtClean="0"/>
              <a:t> brand personality yang </a:t>
            </a:r>
            <a:r>
              <a:rPr lang="en-US" baseline="0" dirty="0" err="1" smtClean="0"/>
              <a:t>diminati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yaitu</a:t>
            </a:r>
            <a:r>
              <a:rPr lang="en-US" baseline="0" dirty="0" smtClean="0"/>
              <a:t>: excitement, </a:t>
            </a:r>
            <a:r>
              <a:rPr lang="en-US" baseline="0" dirty="0" err="1" smtClean="0"/>
              <a:t>sophisticationt</a:t>
            </a:r>
            <a:r>
              <a:rPr lang="en-US" baseline="0" dirty="0" smtClean="0"/>
              <a:t>, popularity, </a:t>
            </a:r>
            <a:r>
              <a:rPr lang="en-US" baseline="0" dirty="0" err="1" smtClean="0"/>
              <a:t>dan</a:t>
            </a:r>
            <a:r>
              <a:rPr lang="en-US" baseline="0" dirty="0" smtClean="0"/>
              <a:t> competence. </a:t>
            </a:r>
          </a:p>
          <a:p>
            <a:endParaRPr lang="en-US" baseline="0" dirty="0" smtClean="0"/>
          </a:p>
          <a:p>
            <a:r>
              <a:rPr lang="en-US" baseline="0" dirty="0" err="1" smtClean="0"/>
              <a:t>Penting</a:t>
            </a:r>
            <a:r>
              <a:rPr lang="en-US" baseline="0" dirty="0" smtClean="0"/>
              <a:t> </a:t>
            </a:r>
            <a:r>
              <a:rPr lang="en-US" baseline="0" dirty="0" err="1" smtClean="0"/>
              <a:t>utk</a:t>
            </a:r>
            <a:r>
              <a:rPr lang="en-US" baseline="0" dirty="0" smtClean="0"/>
              <a:t> di </a:t>
            </a:r>
            <a:r>
              <a:rPr lang="en-US" baseline="0" dirty="0" err="1" smtClean="0"/>
              <a:t>ketahui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bahwa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gak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Cuma</a:t>
            </a:r>
            <a:r>
              <a:rPr lang="en-US" baseline="0" dirty="0" smtClean="0"/>
              <a:t> brand </a:t>
            </a:r>
            <a:r>
              <a:rPr lang="en-US" baseline="0" dirty="0" err="1" smtClean="0"/>
              <a:t>dari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sebuah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produk</a:t>
            </a:r>
            <a:r>
              <a:rPr lang="en-US" baseline="0" dirty="0" smtClean="0"/>
              <a:t> yang </a:t>
            </a:r>
            <a:r>
              <a:rPr lang="en-US" baseline="0" dirty="0" err="1" smtClean="0"/>
              <a:t>punya</a:t>
            </a:r>
            <a:r>
              <a:rPr lang="en-US" baseline="0" dirty="0" smtClean="0"/>
              <a:t> personality </a:t>
            </a:r>
            <a:r>
              <a:rPr lang="en-US" baseline="0" dirty="0" err="1" smtClean="0"/>
              <a:t>tp</a:t>
            </a:r>
            <a:r>
              <a:rPr lang="en-US" baseline="0" dirty="0" smtClean="0"/>
              <a:t> brand </a:t>
            </a:r>
            <a:r>
              <a:rPr lang="en-US" baseline="0" dirty="0" err="1" smtClean="0"/>
              <a:t>dari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jasa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jg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punya</a:t>
            </a:r>
            <a:r>
              <a:rPr lang="en-US" baseline="0" dirty="0" smtClean="0"/>
              <a:t> personality (kaya </a:t>
            </a:r>
            <a:r>
              <a:rPr lang="en-US" baseline="0" dirty="0" err="1" smtClean="0"/>
              <a:t>gojek</a:t>
            </a:r>
            <a:r>
              <a:rPr lang="en-US" baseline="0" dirty="0" smtClean="0"/>
              <a:t>. </a:t>
            </a:r>
            <a:r>
              <a:rPr lang="en-US" baseline="0" dirty="0" err="1" smtClean="0"/>
              <a:t>Misal</a:t>
            </a:r>
            <a:r>
              <a:rPr lang="en-US" baseline="0" dirty="0" smtClean="0"/>
              <a:t> lo </a:t>
            </a:r>
            <a:r>
              <a:rPr lang="en-US" baseline="0" dirty="0" err="1" smtClean="0"/>
              <a:t>lebih</a:t>
            </a:r>
            <a:r>
              <a:rPr lang="en-US" baseline="0" dirty="0" smtClean="0"/>
              <a:t> prefer </a:t>
            </a:r>
            <a:r>
              <a:rPr lang="en-US" baseline="0" dirty="0" err="1" smtClean="0"/>
              <a:t>pake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gojek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dr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pd</a:t>
            </a:r>
            <a:r>
              <a:rPr lang="en-US" baseline="0" dirty="0" smtClean="0"/>
              <a:t> grab)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5A0232-9B9E-C440-8C16-A4D28BBA7B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58709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28A83-9DC1-9C46-99AA-DF089F1FB10C}" type="datetimeFigureOut">
              <a:rPr lang="en-US" smtClean="0"/>
              <a:t>9/18/17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1DC1C-8031-294F-93CF-6E184A637C5F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28A83-9DC1-9C46-99AA-DF089F1FB10C}" type="datetimeFigureOut">
              <a:rPr lang="en-US" smtClean="0"/>
              <a:t>9/18/17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1DC1C-8031-294F-93CF-6E184A637C5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28A83-9DC1-9C46-99AA-DF089F1FB10C}" type="datetimeFigureOut">
              <a:rPr lang="en-US" smtClean="0"/>
              <a:t>9/18/17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1DC1C-8031-294F-93CF-6E184A637C5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28A83-9DC1-9C46-99AA-DF089F1FB10C}" type="datetimeFigureOut">
              <a:rPr lang="en-US" smtClean="0"/>
              <a:t>9/18/17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1DC1C-8031-294F-93CF-6E184A637C5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28A83-9DC1-9C46-99AA-DF089F1FB10C}" type="datetimeFigureOut">
              <a:rPr lang="en-US" smtClean="0"/>
              <a:t>9/18/17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1DC1C-8031-294F-93CF-6E184A637C5F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28A83-9DC1-9C46-99AA-DF089F1FB10C}" type="datetimeFigureOut">
              <a:rPr lang="en-US" smtClean="0"/>
              <a:t>9/18/17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1DC1C-8031-294F-93CF-6E184A637C5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28A83-9DC1-9C46-99AA-DF089F1FB10C}" type="datetimeFigureOut">
              <a:rPr lang="en-US" smtClean="0"/>
              <a:t>9/18/17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1DC1C-8031-294F-93CF-6E184A637C5F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28A83-9DC1-9C46-99AA-DF089F1FB10C}" type="datetimeFigureOut">
              <a:rPr lang="en-US" smtClean="0"/>
              <a:t>9/18/17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1DC1C-8031-294F-93CF-6E184A637C5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28A83-9DC1-9C46-99AA-DF089F1FB10C}" type="datetimeFigureOut">
              <a:rPr lang="en-US" smtClean="0"/>
              <a:t>9/18/17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1DC1C-8031-294F-93CF-6E184A637C5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28A83-9DC1-9C46-99AA-DF089F1FB10C}" type="datetimeFigureOut">
              <a:rPr lang="en-US" smtClean="0"/>
              <a:t>9/18/17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1DC1C-8031-294F-93CF-6E184A637C5F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28A83-9DC1-9C46-99AA-DF089F1FB10C}" type="datetimeFigureOut">
              <a:rPr lang="en-US" smtClean="0"/>
              <a:t>9/18/17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1DC1C-8031-294F-93CF-6E184A637C5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F5B28A83-9DC1-9C46-99AA-DF089F1FB10C}" type="datetimeFigureOut">
              <a:rPr lang="en-US" smtClean="0"/>
              <a:t>9/18/17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B5F1DC1C-8031-294F-93CF-6E184A637C5F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Personality &amp; Consumer behavior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Amanda Fajrin – 2014031005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76398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2061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Cosmopolitanism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66954"/>
            <a:ext cx="8229600" cy="4959210"/>
          </a:xfrm>
        </p:spPr>
        <p:txBody>
          <a:bodyPr>
            <a:normAutofit/>
          </a:bodyPr>
          <a:lstStyle/>
          <a:p>
            <a:r>
              <a:rPr lang="en-US" sz="2400" dirty="0" err="1" smtClean="0"/>
              <a:t>Pandangan</a:t>
            </a:r>
            <a:r>
              <a:rPr lang="en-US" sz="2400" dirty="0" smtClean="0"/>
              <a:t> cosmopolitanism </a:t>
            </a:r>
            <a:r>
              <a:rPr lang="en-US" sz="2400" dirty="0" err="1" smtClean="0"/>
              <a:t>ini</a:t>
            </a:r>
            <a:r>
              <a:rPr lang="en-US" sz="2400" dirty="0" smtClean="0"/>
              <a:t> </a:t>
            </a:r>
            <a:r>
              <a:rPr lang="en-US" sz="2400" dirty="0" err="1" smtClean="0"/>
              <a:t>berbeda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pandangan</a:t>
            </a:r>
            <a:r>
              <a:rPr lang="en-US" sz="2400" dirty="0" smtClean="0"/>
              <a:t> ethnocentric. </a:t>
            </a:r>
          </a:p>
          <a:p>
            <a:endParaRPr lang="en-US" sz="2400" dirty="0" smtClean="0"/>
          </a:p>
          <a:p>
            <a:r>
              <a:rPr lang="en-US" sz="2400" dirty="0" smtClean="0"/>
              <a:t>Brand personality</a:t>
            </a:r>
          </a:p>
          <a:p>
            <a:endParaRPr lang="en-US" sz="2400" dirty="0"/>
          </a:p>
          <a:p>
            <a:r>
              <a:rPr lang="en-US" sz="2400" baseline="0" dirty="0" err="1" smtClean="0"/>
              <a:t>Jadi</a:t>
            </a:r>
            <a:r>
              <a:rPr lang="en-US" sz="2400" baseline="0" dirty="0" smtClean="0"/>
              <a:t> </a:t>
            </a:r>
            <a:r>
              <a:rPr lang="en-US" sz="2400" baseline="0" dirty="0" err="1" smtClean="0"/>
              <a:t>berdasarkan</a:t>
            </a:r>
            <a:r>
              <a:rPr lang="en-US" sz="2400" baseline="0" dirty="0" smtClean="0"/>
              <a:t> </a:t>
            </a:r>
            <a:r>
              <a:rPr lang="en-US" sz="2400" baseline="0" dirty="0" err="1" smtClean="0"/>
              <a:t>penelitian</a:t>
            </a:r>
            <a:r>
              <a:rPr lang="en-US" sz="2400" baseline="0" dirty="0" smtClean="0"/>
              <a:t> di UK, </a:t>
            </a:r>
            <a:r>
              <a:rPr lang="en-US" sz="2400" baseline="0" dirty="0" err="1" smtClean="0"/>
              <a:t>france</a:t>
            </a:r>
            <a:r>
              <a:rPr lang="en-US" sz="2400" baseline="0" dirty="0" smtClean="0"/>
              <a:t>, </a:t>
            </a:r>
            <a:r>
              <a:rPr lang="en-US" sz="2400" baseline="0" dirty="0" err="1" smtClean="0"/>
              <a:t>german</a:t>
            </a:r>
            <a:r>
              <a:rPr lang="en-US" sz="2400" baseline="0" dirty="0" smtClean="0"/>
              <a:t>, </a:t>
            </a:r>
            <a:r>
              <a:rPr lang="en-US" sz="2400" baseline="0" dirty="0" err="1" smtClean="0"/>
              <a:t>america</a:t>
            </a:r>
            <a:r>
              <a:rPr lang="en-US" sz="2400" baseline="0" dirty="0" smtClean="0"/>
              <a:t> </a:t>
            </a:r>
            <a:r>
              <a:rPr lang="en-US" sz="2400" baseline="0" dirty="0" err="1" smtClean="0"/>
              <a:t>dan</a:t>
            </a:r>
            <a:r>
              <a:rPr lang="en-US" sz="2400" baseline="0" dirty="0" smtClean="0"/>
              <a:t> </a:t>
            </a:r>
            <a:r>
              <a:rPr lang="en-US" sz="2400" baseline="0" dirty="0" err="1" smtClean="0"/>
              <a:t>spanyol</a:t>
            </a:r>
            <a:r>
              <a:rPr lang="en-US" sz="2400" baseline="0" dirty="0" smtClean="0"/>
              <a:t> </a:t>
            </a:r>
            <a:r>
              <a:rPr lang="en-US" sz="2400" baseline="0" dirty="0" err="1" smtClean="0"/>
              <a:t>itu</a:t>
            </a:r>
            <a:r>
              <a:rPr lang="en-US" sz="2400" baseline="0" dirty="0" smtClean="0"/>
              <a:t> </a:t>
            </a:r>
            <a:r>
              <a:rPr lang="en-US" sz="2400" baseline="0" dirty="0" err="1" smtClean="0"/>
              <a:t>menyatakan</a:t>
            </a:r>
            <a:r>
              <a:rPr lang="en-US" sz="2400" baseline="0" dirty="0" smtClean="0"/>
              <a:t> </a:t>
            </a:r>
            <a:r>
              <a:rPr lang="en-US" sz="2400" baseline="0" dirty="0" err="1" smtClean="0"/>
              <a:t>bahwa</a:t>
            </a:r>
            <a:r>
              <a:rPr lang="en-US" sz="2400" baseline="0" dirty="0" smtClean="0"/>
              <a:t> </a:t>
            </a:r>
            <a:r>
              <a:rPr lang="en-US" sz="2400" baseline="0" dirty="0" err="1" smtClean="0"/>
              <a:t>terdapat</a:t>
            </a:r>
            <a:r>
              <a:rPr lang="en-US" sz="2400" baseline="0" dirty="0" smtClean="0"/>
              <a:t> 5 </a:t>
            </a:r>
            <a:r>
              <a:rPr lang="en-US" sz="2400" baseline="0" dirty="0" err="1" smtClean="0"/>
              <a:t>dimensi</a:t>
            </a:r>
            <a:r>
              <a:rPr lang="en-US" sz="2400" baseline="0" dirty="0" smtClean="0"/>
              <a:t> brand personality yang </a:t>
            </a:r>
            <a:r>
              <a:rPr lang="en-US" sz="2400" baseline="0" dirty="0" err="1" smtClean="0"/>
              <a:t>diminati</a:t>
            </a:r>
            <a:r>
              <a:rPr lang="en-US" sz="2400" baseline="0" dirty="0" smtClean="0"/>
              <a:t>, </a:t>
            </a:r>
            <a:r>
              <a:rPr lang="en-US" sz="2400" baseline="0" dirty="0" err="1" smtClean="0"/>
              <a:t>yaitu</a:t>
            </a:r>
            <a:r>
              <a:rPr lang="en-US" sz="2400" baseline="0" dirty="0" smtClean="0"/>
              <a:t>: excitement, </a:t>
            </a:r>
            <a:r>
              <a:rPr lang="en-US" sz="2400" baseline="0" dirty="0" err="1" smtClean="0"/>
              <a:t>sophisticationt</a:t>
            </a:r>
            <a:r>
              <a:rPr lang="en-US" sz="2400" baseline="0" dirty="0" smtClean="0"/>
              <a:t>, popularity, </a:t>
            </a:r>
            <a:r>
              <a:rPr lang="en-US" sz="2400" baseline="0" dirty="0" err="1" smtClean="0"/>
              <a:t>dan</a:t>
            </a:r>
            <a:r>
              <a:rPr lang="en-US" sz="2400" baseline="0" dirty="0" smtClean="0"/>
              <a:t> competence. </a:t>
            </a:r>
            <a:endParaRPr lang="en-US" sz="2400" dirty="0" smtClean="0"/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28282575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80510"/>
            <a:ext cx="8229600" cy="5645653"/>
          </a:xfrm>
        </p:spPr>
        <p:txBody>
          <a:bodyPr/>
          <a:lstStyle/>
          <a:p>
            <a:r>
              <a:rPr lang="en-US" dirty="0" smtClean="0"/>
              <a:t>Product Anthropomorphism</a:t>
            </a:r>
          </a:p>
          <a:p>
            <a:r>
              <a:rPr lang="en-US" dirty="0" smtClean="0"/>
              <a:t>Brand </a:t>
            </a:r>
            <a:r>
              <a:rPr lang="en-US" dirty="0" err="1" smtClean="0"/>
              <a:t>Personafication</a:t>
            </a:r>
            <a:r>
              <a:rPr lang="en-US" dirty="0" smtClean="0"/>
              <a:t> </a:t>
            </a:r>
          </a:p>
          <a:p>
            <a:r>
              <a:rPr lang="en-US" dirty="0" smtClean="0"/>
              <a:t>Product personality &amp; Gender </a:t>
            </a:r>
          </a:p>
          <a:p>
            <a:r>
              <a:rPr lang="en-US" dirty="0" smtClean="0"/>
              <a:t>Personality &amp; color</a:t>
            </a:r>
          </a:p>
          <a:p>
            <a:r>
              <a:rPr lang="en-US" dirty="0" smtClean="0"/>
              <a:t>One or Multiple Selves </a:t>
            </a:r>
          </a:p>
          <a:p>
            <a:r>
              <a:rPr lang="en-US" dirty="0" smtClean="0"/>
              <a:t>The Extend Self </a:t>
            </a:r>
          </a:p>
          <a:p>
            <a:r>
              <a:rPr lang="en-US" dirty="0" smtClean="0"/>
              <a:t>Altering the self </a:t>
            </a:r>
          </a:p>
          <a:p>
            <a:r>
              <a:rPr lang="en-US" dirty="0" smtClean="0"/>
              <a:t>Virtual Personality or Self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276991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Clarity.thmx</Template>
  <TotalTime>217</TotalTime>
  <Words>309</Words>
  <Application>Microsoft Macintosh PowerPoint</Application>
  <PresentationFormat>On-screen Show (4:3)</PresentationFormat>
  <Paragraphs>27</Paragraphs>
  <Slides>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Clarity</vt:lpstr>
      <vt:lpstr>Personality &amp; Consumer behavior</vt:lpstr>
      <vt:lpstr>Cosmopolitanism 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Amanda Fajrin</dc:creator>
  <cp:lastModifiedBy>Amanda Fajrin</cp:lastModifiedBy>
  <cp:revision>7</cp:revision>
  <dcterms:created xsi:type="dcterms:W3CDTF">2017-09-18T13:23:36Z</dcterms:created>
  <dcterms:modified xsi:type="dcterms:W3CDTF">2017-09-18T17:00:56Z</dcterms:modified>
</cp:coreProperties>
</file>